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5.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6.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7.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23.xml" ContentType="application/inkml+xml"/>
  <Override PartName="/ppt/ink/ink24.xml" ContentType="application/inkml+xml"/>
  <Override PartName="/ppt/notesSlides/notesSlide18.xml" ContentType="application/vnd.openxmlformats-officedocument.presentationml.notesSlide+xml"/>
  <Override PartName="/ppt/ink/ink25.xml" ContentType="application/inkml+xml"/>
  <Override PartName="/ppt/ink/ink26.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 id="2147483685" r:id="rId3"/>
    <p:sldMasterId id="2147483698" r:id="rId4"/>
    <p:sldMasterId id="2147483707" r:id="rId5"/>
    <p:sldMasterId id="2147483716" r:id="rId6"/>
    <p:sldMasterId id="2147483725" r:id="rId7"/>
    <p:sldMasterId id="2147483733" r:id="rId8"/>
  </p:sldMasterIdLst>
  <p:notesMasterIdLst>
    <p:notesMasterId r:id="rId45"/>
  </p:notesMasterIdLst>
  <p:sldIdLst>
    <p:sldId id="256" r:id="rId9"/>
    <p:sldId id="1651" r:id="rId10"/>
    <p:sldId id="259" r:id="rId11"/>
    <p:sldId id="299" r:id="rId12"/>
    <p:sldId id="360" r:id="rId13"/>
    <p:sldId id="325" r:id="rId14"/>
    <p:sldId id="364" r:id="rId15"/>
    <p:sldId id="1629" r:id="rId16"/>
    <p:sldId id="354" r:id="rId17"/>
    <p:sldId id="359" r:id="rId18"/>
    <p:sldId id="361" r:id="rId19"/>
    <p:sldId id="355" r:id="rId20"/>
    <p:sldId id="1649" r:id="rId21"/>
    <p:sldId id="356" r:id="rId22"/>
    <p:sldId id="1653" r:id="rId23"/>
    <p:sldId id="1652" r:id="rId24"/>
    <p:sldId id="1643" r:id="rId25"/>
    <p:sldId id="1654" r:id="rId26"/>
    <p:sldId id="363" r:id="rId27"/>
    <p:sldId id="1635" r:id="rId28"/>
    <p:sldId id="1639" r:id="rId29"/>
    <p:sldId id="1636" r:id="rId30"/>
    <p:sldId id="1637" r:id="rId31"/>
    <p:sldId id="366" r:id="rId32"/>
    <p:sldId id="362" r:id="rId33"/>
    <p:sldId id="1638" r:id="rId34"/>
    <p:sldId id="273" r:id="rId35"/>
    <p:sldId id="1650" r:id="rId36"/>
    <p:sldId id="1647" r:id="rId37"/>
    <p:sldId id="1642" r:id="rId38"/>
    <p:sldId id="1645" r:id="rId39"/>
    <p:sldId id="358" r:id="rId40"/>
    <p:sldId id="1644" r:id="rId41"/>
    <p:sldId id="306" r:id="rId42"/>
    <p:sldId id="268" r:id="rId43"/>
    <p:sldId id="267"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D2133E17-FC29-4EAA-A6AE-518D3E287178}">
          <p14:sldIdLst>
            <p14:sldId id="256"/>
            <p14:sldId id="1651"/>
            <p14:sldId id="259"/>
            <p14:sldId id="299"/>
          </p14:sldIdLst>
        </p14:section>
        <p14:section name="Serverless" id="{EA4D6080-DB04-4B69-84B8-BDFF3A58173A}">
          <p14:sldIdLst>
            <p14:sldId id="360"/>
            <p14:sldId id="325"/>
            <p14:sldId id="364"/>
          </p14:sldIdLst>
        </p14:section>
        <p14:section name="Intro to Functions" id="{54EF3A8D-386E-42B2-989D-A89E667E6F49}">
          <p14:sldIdLst>
            <p14:sldId id="1629"/>
          </p14:sldIdLst>
        </p14:section>
        <p14:section name="Durable Functions" id="{C59B7857-5286-489F-8FCF-C612619C58A1}">
          <p14:sldIdLst>
            <p14:sldId id="354"/>
            <p14:sldId id="359"/>
            <p14:sldId id="361"/>
            <p14:sldId id="355"/>
            <p14:sldId id="1649"/>
            <p14:sldId id="356"/>
            <p14:sldId id="1653"/>
            <p14:sldId id="1652"/>
            <p14:sldId id="1643"/>
            <p14:sldId id="1654"/>
            <p14:sldId id="363"/>
            <p14:sldId id="1635"/>
            <p14:sldId id="1639"/>
            <p14:sldId id="1636"/>
            <p14:sldId id="1637"/>
            <p14:sldId id="366"/>
          </p14:sldIdLst>
        </p14:section>
        <p14:section name="Demo 1a" id="{0D19CC27-1A1D-43A9-832E-5BAD8D2A1B4F}">
          <p14:sldIdLst>
            <p14:sldId id="362"/>
          </p14:sldIdLst>
        </p14:section>
        <p14:section name="Demo 1b - Looking behind the curtain" id="{770D1424-9CF9-47B4-8AAA-BF9F74F52615}">
          <p14:sldIdLst>
            <p14:sldId id="1638"/>
            <p14:sldId id="273"/>
          </p14:sldIdLst>
        </p14:section>
        <p14:section name="Demo 2" id="{6E5AE83A-3DF9-4F0B-B697-87EE8C5ADA9E}">
          <p14:sldIdLst>
            <p14:sldId id="1650"/>
            <p14:sldId id="1647"/>
          </p14:sldIdLst>
        </p14:section>
        <p14:section name="Demo 3" id="{42155E50-39E3-4283-80DF-0315E27DFA56}">
          <p14:sldIdLst>
            <p14:sldId id="1642"/>
            <p14:sldId id="1645"/>
          </p14:sldIdLst>
        </p14:section>
        <p14:section name="Wrap Up" id="{E7EDF9FB-9BB8-40BF-A904-696689A373BC}">
          <p14:sldIdLst>
            <p14:sldId id="358"/>
            <p14:sldId id="1644"/>
            <p14:sldId id="306"/>
            <p14:sldId id="268"/>
          </p14:sldIdLst>
        </p14:section>
        <p14:section name="References" id="{E97D3C32-262F-43B3-AD00-CBE9BFDBEB29}">
          <p14:sldIdLst>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73BD0D-4098-4852-B2DE-5FFB0D1B488E}" v="261" dt="2019-04-26T01:59:05.9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14" autoAdjust="0"/>
    <p:restoredTop sz="76479" autoAdjust="0"/>
  </p:normalViewPr>
  <p:slideViewPr>
    <p:cSldViewPr snapToGrid="0">
      <p:cViewPr varScale="1">
        <p:scale>
          <a:sx n="103" d="100"/>
          <a:sy n="103" d="100"/>
        </p:scale>
        <p:origin x="380" y="6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theme" Target="theme/theme1.xml"/><Relationship Id="rId8" Type="http://schemas.openxmlformats.org/officeDocument/2006/relationships/slideMaster" Target="slideMasters/slideMaster8.xml"/><Relationship Id="rId51"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llon Campbell" userId="c0fd8b2c1dc026c3" providerId="LiveId" clId="{58AA0A0C-21B3-4E8C-8DB6-122F01C8166D}"/>
  </pc:docChgLst>
  <pc:docChgLst>
    <pc:chgData name="Callon Campbell" userId="c0fd8b2c1dc026c3" providerId="LiveId" clId="{FA73BD0D-4098-4852-B2DE-5FFB0D1B488E}"/>
    <pc:docChg chg="undo redo custSel addSld delSld modSld sldOrd delSection modSection">
      <pc:chgData name="Callon Campbell" userId="c0fd8b2c1dc026c3" providerId="LiveId" clId="{FA73BD0D-4098-4852-B2DE-5FFB0D1B488E}" dt="2019-04-26T02:11:02.997" v="2526" actId="2696"/>
      <pc:docMkLst>
        <pc:docMk/>
      </pc:docMkLst>
      <pc:sldChg chg="addSp delSp modSp">
        <pc:chgData name="Callon Campbell" userId="c0fd8b2c1dc026c3" providerId="LiveId" clId="{FA73BD0D-4098-4852-B2DE-5FFB0D1B488E}" dt="2019-04-26T01:17:50.384" v="1867" actId="14100"/>
        <pc:sldMkLst>
          <pc:docMk/>
          <pc:sldMk cId="3674603976" sldId="256"/>
        </pc:sldMkLst>
        <pc:spChg chg="del mod">
          <ac:chgData name="Callon Campbell" userId="c0fd8b2c1dc026c3" providerId="LiveId" clId="{FA73BD0D-4098-4852-B2DE-5FFB0D1B488E}" dt="2019-04-26T01:14:25.843" v="1844" actId="478"/>
          <ac:spMkLst>
            <pc:docMk/>
            <pc:sldMk cId="3674603976" sldId="256"/>
            <ac:spMk id="2" creationId="{00000000-0000-0000-0000-000000000000}"/>
          </ac:spMkLst>
        </pc:spChg>
        <pc:spChg chg="mod">
          <ac:chgData name="Callon Campbell" userId="c0fd8b2c1dc026c3" providerId="LiveId" clId="{FA73BD0D-4098-4852-B2DE-5FFB0D1B488E}" dt="2019-04-26T01:17:50.384" v="1867" actId="14100"/>
          <ac:spMkLst>
            <pc:docMk/>
            <pc:sldMk cId="3674603976" sldId="256"/>
            <ac:spMk id="5" creationId="{D761E10E-9797-4047-A945-B5F1E32D1B97}"/>
          </ac:spMkLst>
        </pc:spChg>
        <pc:spChg chg="add del mod">
          <ac:chgData name="Callon Campbell" userId="c0fd8b2c1dc026c3" providerId="LiveId" clId="{FA73BD0D-4098-4852-B2DE-5FFB0D1B488E}" dt="2019-04-19T16:32:30.672" v="9"/>
          <ac:spMkLst>
            <pc:docMk/>
            <pc:sldMk cId="3674603976" sldId="256"/>
            <ac:spMk id="10" creationId="{FEC7C105-BCBA-4ED9-A159-2342E1B52755}"/>
          </ac:spMkLst>
        </pc:spChg>
        <pc:spChg chg="add del mod">
          <ac:chgData name="Callon Campbell" userId="c0fd8b2c1dc026c3" providerId="LiveId" clId="{FA73BD0D-4098-4852-B2DE-5FFB0D1B488E}" dt="2019-04-19T16:33:03.190" v="12"/>
          <ac:spMkLst>
            <pc:docMk/>
            <pc:sldMk cId="3674603976" sldId="256"/>
            <ac:spMk id="11" creationId="{7E82612C-DCE1-4BAF-B804-A6031094ED99}"/>
          </ac:spMkLst>
        </pc:spChg>
        <pc:spChg chg="add del mod">
          <ac:chgData name="Callon Campbell" userId="c0fd8b2c1dc026c3" providerId="LiveId" clId="{FA73BD0D-4098-4852-B2DE-5FFB0D1B488E}" dt="2019-04-19T16:33:16.642" v="14"/>
          <ac:spMkLst>
            <pc:docMk/>
            <pc:sldMk cId="3674603976" sldId="256"/>
            <ac:spMk id="12" creationId="{0C8653C5-1645-42E4-B51B-72B726AF6848}"/>
          </ac:spMkLst>
        </pc:spChg>
        <pc:spChg chg="add del mod">
          <ac:chgData name="Callon Campbell" userId="c0fd8b2c1dc026c3" providerId="LiveId" clId="{FA73BD0D-4098-4852-B2DE-5FFB0D1B488E}" dt="2019-04-19T16:33:29.475" v="16"/>
          <ac:spMkLst>
            <pc:docMk/>
            <pc:sldMk cId="3674603976" sldId="256"/>
            <ac:spMk id="13" creationId="{5FEAD5FD-0122-4450-95F1-E388F971FBE5}"/>
          </ac:spMkLst>
        </pc:spChg>
        <pc:spChg chg="add del mod">
          <ac:chgData name="Callon Campbell" userId="c0fd8b2c1dc026c3" providerId="LiveId" clId="{FA73BD0D-4098-4852-B2DE-5FFB0D1B488E}" dt="2019-04-19T16:33:46.767" v="17"/>
          <ac:spMkLst>
            <pc:docMk/>
            <pc:sldMk cId="3674603976" sldId="256"/>
            <ac:spMk id="14" creationId="{4750AA27-1060-45BE-8B95-49BC25AFB859}"/>
          </ac:spMkLst>
        </pc:spChg>
        <pc:spChg chg="add del mod">
          <ac:chgData name="Callon Campbell" userId="c0fd8b2c1dc026c3" providerId="LiveId" clId="{FA73BD0D-4098-4852-B2DE-5FFB0D1B488E}" dt="2019-04-19T16:34:00.191" v="21" actId="478"/>
          <ac:spMkLst>
            <pc:docMk/>
            <pc:sldMk cId="3674603976" sldId="256"/>
            <ac:spMk id="15" creationId="{7EB9ED9C-5819-4B62-A710-145336E71982}"/>
          </ac:spMkLst>
        </pc:spChg>
        <pc:spChg chg="add del mod">
          <ac:chgData name="Callon Campbell" userId="c0fd8b2c1dc026c3" providerId="LiveId" clId="{FA73BD0D-4098-4852-B2DE-5FFB0D1B488E}" dt="2019-04-26T01:15:26.378" v="1856" actId="478"/>
          <ac:spMkLst>
            <pc:docMk/>
            <pc:sldMk cId="3674603976" sldId="256"/>
            <ac:spMk id="16" creationId="{D90B9D3D-5F93-4FF4-A3E6-50FB298C1E6A}"/>
          </ac:spMkLst>
        </pc:spChg>
        <pc:spChg chg="add del mod">
          <ac:chgData name="Callon Campbell" userId="c0fd8b2c1dc026c3" providerId="LiveId" clId="{FA73BD0D-4098-4852-B2DE-5FFB0D1B488E}" dt="2019-04-26T01:14:31.085" v="1845" actId="478"/>
          <ac:spMkLst>
            <pc:docMk/>
            <pc:sldMk cId="3674603976" sldId="256"/>
            <ac:spMk id="18" creationId="{B34997AB-3DBF-4F07-BAB2-D2F9442D10D5}"/>
          </ac:spMkLst>
        </pc:spChg>
        <pc:spChg chg="add mod">
          <ac:chgData name="Callon Campbell" userId="c0fd8b2c1dc026c3" providerId="LiveId" clId="{FA73BD0D-4098-4852-B2DE-5FFB0D1B488E}" dt="2019-04-26T01:17:34.996" v="1865" actId="164"/>
          <ac:spMkLst>
            <pc:docMk/>
            <pc:sldMk cId="3674603976" sldId="256"/>
            <ac:spMk id="19" creationId="{2A542BAF-A10F-4388-9064-E727BD682469}"/>
          </ac:spMkLst>
        </pc:spChg>
        <pc:spChg chg="add del mod">
          <ac:chgData name="Callon Campbell" userId="c0fd8b2c1dc026c3" providerId="LiveId" clId="{FA73BD0D-4098-4852-B2DE-5FFB0D1B488E}" dt="2019-04-26T01:14:57.818" v="1854"/>
          <ac:spMkLst>
            <pc:docMk/>
            <pc:sldMk cId="3674603976" sldId="256"/>
            <ac:spMk id="20" creationId="{C7E1B680-BABE-4086-A78C-13F07F972160}"/>
          </ac:spMkLst>
        </pc:spChg>
        <pc:grpChg chg="add mod">
          <ac:chgData name="Callon Campbell" userId="c0fd8b2c1dc026c3" providerId="LiveId" clId="{FA73BD0D-4098-4852-B2DE-5FFB0D1B488E}" dt="2019-04-26T01:17:42.334" v="1866" actId="1076"/>
          <ac:grpSpMkLst>
            <pc:docMk/>
            <pc:sldMk cId="3674603976" sldId="256"/>
            <ac:grpSpMk id="24" creationId="{76CFC643-400C-42E1-97AB-D884AFFE263B}"/>
          </ac:grpSpMkLst>
        </pc:grpChg>
        <pc:picChg chg="add mod">
          <ac:chgData name="Callon Campbell" userId="c0fd8b2c1dc026c3" providerId="LiveId" clId="{FA73BD0D-4098-4852-B2DE-5FFB0D1B488E}" dt="2019-04-26T01:17:02.441" v="1864" actId="14100"/>
          <ac:picMkLst>
            <pc:docMk/>
            <pc:sldMk cId="3674603976" sldId="256"/>
            <ac:picMk id="4" creationId="{7162B7D6-B1BA-4E51-BCEE-056B583D6C28}"/>
          </ac:picMkLst>
        </pc:picChg>
        <pc:picChg chg="add del mod">
          <ac:chgData name="Callon Campbell" userId="c0fd8b2c1dc026c3" providerId="LiveId" clId="{FA73BD0D-4098-4852-B2DE-5FFB0D1B488E}" dt="2019-04-19T16:33:53.723" v="20" actId="478"/>
          <ac:picMkLst>
            <pc:docMk/>
            <pc:sldMk cId="3674603976" sldId="256"/>
            <ac:picMk id="9" creationId="{18E9C329-4E84-4723-B1C1-E3539050D643}"/>
          </ac:picMkLst>
        </pc:picChg>
        <pc:picChg chg="add del">
          <ac:chgData name="Callon Campbell" userId="c0fd8b2c1dc026c3" providerId="LiveId" clId="{FA73BD0D-4098-4852-B2DE-5FFB0D1B488E}" dt="2019-04-26T01:16:27.977" v="1862" actId="478"/>
          <ac:picMkLst>
            <pc:docMk/>
            <pc:sldMk cId="3674603976" sldId="256"/>
            <ac:picMk id="21" creationId="{1DAFB0D3-B2EA-4035-82AC-6B18941FB40C}"/>
          </ac:picMkLst>
        </pc:picChg>
        <pc:picChg chg="add mod">
          <ac:chgData name="Callon Campbell" userId="c0fd8b2c1dc026c3" providerId="LiveId" clId="{FA73BD0D-4098-4852-B2DE-5FFB0D1B488E}" dt="2019-04-26T01:17:34.996" v="1865" actId="164"/>
          <ac:picMkLst>
            <pc:docMk/>
            <pc:sldMk cId="3674603976" sldId="256"/>
            <ac:picMk id="23" creationId="{CDFA3499-F87C-4301-AE92-8D93D3C3B6E3}"/>
          </ac:picMkLst>
        </pc:picChg>
      </pc:sldChg>
      <pc:sldChg chg="add">
        <pc:chgData name="Callon Campbell" userId="c0fd8b2c1dc026c3" providerId="LiveId" clId="{FA73BD0D-4098-4852-B2DE-5FFB0D1B488E}" dt="2019-04-26T01:24:14.795" v="1913"/>
        <pc:sldMkLst>
          <pc:docMk/>
          <pc:sldMk cId="1237761326" sldId="259"/>
        </pc:sldMkLst>
      </pc:sldChg>
      <pc:sldChg chg="modSp">
        <pc:chgData name="Callon Campbell" userId="c0fd8b2c1dc026c3" providerId="LiveId" clId="{FA73BD0D-4098-4852-B2DE-5FFB0D1B488E}" dt="2019-04-26T01:31:55.327" v="2075"/>
        <pc:sldMkLst>
          <pc:docMk/>
          <pc:sldMk cId="182659110" sldId="268"/>
        </pc:sldMkLst>
        <pc:spChg chg="mod">
          <ac:chgData name="Callon Campbell" userId="c0fd8b2c1dc026c3" providerId="LiveId" clId="{FA73BD0D-4098-4852-B2DE-5FFB0D1B488E}" dt="2019-04-26T01:31:55.327" v="2075"/>
          <ac:spMkLst>
            <pc:docMk/>
            <pc:sldMk cId="182659110" sldId="268"/>
            <ac:spMk id="2" creationId="{00000000-0000-0000-0000-000000000000}"/>
          </ac:spMkLst>
        </pc:spChg>
      </pc:sldChg>
      <pc:sldChg chg="modSp">
        <pc:chgData name="Callon Campbell" userId="c0fd8b2c1dc026c3" providerId="LiveId" clId="{FA73BD0D-4098-4852-B2DE-5FFB0D1B488E}" dt="2019-04-26T01:18:33.836" v="1873" actId="20577"/>
        <pc:sldMkLst>
          <pc:docMk/>
          <pc:sldMk cId="282851594" sldId="299"/>
        </pc:sldMkLst>
        <pc:spChg chg="mod">
          <ac:chgData name="Callon Campbell" userId="c0fd8b2c1dc026c3" providerId="LiveId" clId="{FA73BD0D-4098-4852-B2DE-5FFB0D1B488E}" dt="2019-04-26T01:18:33.836" v="1873" actId="20577"/>
          <ac:spMkLst>
            <pc:docMk/>
            <pc:sldMk cId="282851594" sldId="299"/>
            <ac:spMk id="3" creationId="{00000000-0000-0000-0000-000000000000}"/>
          </ac:spMkLst>
        </pc:spChg>
      </pc:sldChg>
      <pc:sldChg chg="modNotesTx">
        <pc:chgData name="Callon Campbell" userId="c0fd8b2c1dc026c3" providerId="LiveId" clId="{FA73BD0D-4098-4852-B2DE-5FFB0D1B488E}" dt="2019-04-19T19:24:50.853" v="217" actId="6549"/>
        <pc:sldMkLst>
          <pc:docMk/>
          <pc:sldMk cId="4136783634" sldId="325"/>
        </pc:sldMkLst>
      </pc:sldChg>
      <pc:sldChg chg="del modTransition">
        <pc:chgData name="Callon Campbell" userId="c0fd8b2c1dc026c3" providerId="LiveId" clId="{FA73BD0D-4098-4852-B2DE-5FFB0D1B488E}" dt="2019-04-26T02:10:37.898" v="2525" actId="2696"/>
        <pc:sldMkLst>
          <pc:docMk/>
          <pc:sldMk cId="129407375" sldId="353"/>
        </pc:sldMkLst>
      </pc:sldChg>
      <pc:sldChg chg="modSp modNotesTx">
        <pc:chgData name="Callon Campbell" userId="c0fd8b2c1dc026c3" providerId="LiveId" clId="{FA73BD0D-4098-4852-B2DE-5FFB0D1B488E}" dt="2019-04-26T01:33:18.858" v="2122" actId="6549"/>
        <pc:sldMkLst>
          <pc:docMk/>
          <pc:sldMk cId="1813017750" sldId="355"/>
        </pc:sldMkLst>
        <pc:spChg chg="mod">
          <ac:chgData name="Callon Campbell" userId="c0fd8b2c1dc026c3" providerId="LiveId" clId="{FA73BD0D-4098-4852-B2DE-5FFB0D1B488E}" dt="2019-04-26T01:05:20.813" v="1700" actId="20577"/>
          <ac:spMkLst>
            <pc:docMk/>
            <pc:sldMk cId="1813017750" sldId="355"/>
            <ac:spMk id="2" creationId="{555849BC-B8BC-457A-89C3-C794BA030A4C}"/>
          </ac:spMkLst>
        </pc:spChg>
        <pc:spChg chg="mod">
          <ac:chgData name="Callon Campbell" userId="c0fd8b2c1dc026c3" providerId="LiveId" clId="{FA73BD0D-4098-4852-B2DE-5FFB0D1B488E}" dt="2019-04-26T01:05:12.298" v="1688" actId="6549"/>
          <ac:spMkLst>
            <pc:docMk/>
            <pc:sldMk cId="1813017750" sldId="355"/>
            <ac:spMk id="3" creationId="{1262433B-B5B9-4AD1-929C-FA2EEE82CB51}"/>
          </ac:spMkLst>
        </pc:spChg>
      </pc:sldChg>
      <pc:sldChg chg="addSp delSp modSp">
        <pc:chgData name="Callon Campbell" userId="c0fd8b2c1dc026c3" providerId="LiveId" clId="{FA73BD0D-4098-4852-B2DE-5FFB0D1B488E}" dt="2019-04-26T01:35:57.610" v="2154" actId="14100"/>
        <pc:sldMkLst>
          <pc:docMk/>
          <pc:sldMk cId="251172757" sldId="356"/>
        </pc:sldMkLst>
        <pc:spChg chg="mod">
          <ac:chgData name="Callon Campbell" userId="c0fd8b2c1dc026c3" providerId="LiveId" clId="{FA73BD0D-4098-4852-B2DE-5FFB0D1B488E}" dt="2019-04-26T01:35:40.854" v="2152" actId="20577"/>
          <ac:spMkLst>
            <pc:docMk/>
            <pc:sldMk cId="251172757" sldId="356"/>
            <ac:spMk id="3" creationId="{0AB2A822-6BA5-4DAE-874E-FE2EC510D034}"/>
          </ac:spMkLst>
        </pc:spChg>
        <pc:picChg chg="mod">
          <ac:chgData name="Callon Campbell" userId="c0fd8b2c1dc026c3" providerId="LiveId" clId="{FA73BD0D-4098-4852-B2DE-5FFB0D1B488E}" dt="2019-04-26T01:35:57.610" v="2154" actId="14100"/>
          <ac:picMkLst>
            <pc:docMk/>
            <pc:sldMk cId="251172757" sldId="356"/>
            <ac:picMk id="8" creationId="{5A2C3A44-3253-4BB2-A6F6-B652FEAB130F}"/>
          </ac:picMkLst>
        </pc:picChg>
        <pc:inkChg chg="add del">
          <ac:chgData name="Callon Campbell" userId="c0fd8b2c1dc026c3" providerId="LiveId" clId="{FA73BD0D-4098-4852-B2DE-5FFB0D1B488E}" dt="2019-04-26T01:35:09.115" v="2126"/>
          <ac:inkMkLst>
            <pc:docMk/>
            <pc:sldMk cId="251172757" sldId="356"/>
            <ac:inkMk id="5" creationId="{F75F4171-2EBA-473E-8305-B10F588B9E41}"/>
          </ac:inkMkLst>
        </pc:inkChg>
        <pc:inkChg chg="add del">
          <ac:chgData name="Callon Campbell" userId="c0fd8b2c1dc026c3" providerId="LiveId" clId="{FA73BD0D-4098-4852-B2DE-5FFB0D1B488E}" dt="2019-04-26T01:35:09.115" v="2126"/>
          <ac:inkMkLst>
            <pc:docMk/>
            <pc:sldMk cId="251172757" sldId="356"/>
            <ac:inkMk id="6" creationId="{F173E81B-E6B6-4321-80C9-F6FEE17B45FB}"/>
          </ac:inkMkLst>
        </pc:inkChg>
        <pc:inkChg chg="add del">
          <ac:chgData name="Callon Campbell" userId="c0fd8b2c1dc026c3" providerId="LiveId" clId="{FA73BD0D-4098-4852-B2DE-5FFB0D1B488E}" dt="2019-04-26T01:35:09.115" v="2126"/>
          <ac:inkMkLst>
            <pc:docMk/>
            <pc:sldMk cId="251172757" sldId="356"/>
            <ac:inkMk id="7" creationId="{E11312C8-8A55-4786-91EF-BA3EEB108011}"/>
          </ac:inkMkLst>
        </pc:inkChg>
        <pc:inkChg chg="add del">
          <ac:chgData name="Callon Campbell" userId="c0fd8b2c1dc026c3" providerId="LiveId" clId="{FA73BD0D-4098-4852-B2DE-5FFB0D1B488E}" dt="2019-04-26T01:35:12.379" v="2130"/>
          <ac:inkMkLst>
            <pc:docMk/>
            <pc:sldMk cId="251172757" sldId="356"/>
            <ac:inkMk id="9" creationId="{92CBF931-E25B-4B84-A017-095654E2D6E7}"/>
          </ac:inkMkLst>
        </pc:inkChg>
        <pc:inkChg chg="add del">
          <ac:chgData name="Callon Campbell" userId="c0fd8b2c1dc026c3" providerId="LiveId" clId="{FA73BD0D-4098-4852-B2DE-5FFB0D1B488E}" dt="2019-04-26T01:35:12.379" v="2130"/>
          <ac:inkMkLst>
            <pc:docMk/>
            <pc:sldMk cId="251172757" sldId="356"/>
            <ac:inkMk id="10" creationId="{6999C9B2-922A-4CED-9A4A-E7BBE6738AB0}"/>
          </ac:inkMkLst>
        </pc:inkChg>
        <pc:inkChg chg="add del">
          <ac:chgData name="Callon Campbell" userId="c0fd8b2c1dc026c3" providerId="LiveId" clId="{FA73BD0D-4098-4852-B2DE-5FFB0D1B488E}" dt="2019-04-26T01:35:12.379" v="2130"/>
          <ac:inkMkLst>
            <pc:docMk/>
            <pc:sldMk cId="251172757" sldId="356"/>
            <ac:inkMk id="11" creationId="{BEF5BF1F-19D7-4FDC-A7B1-703172613EEB}"/>
          </ac:inkMkLst>
        </pc:inkChg>
        <pc:inkChg chg="add del">
          <ac:chgData name="Callon Campbell" userId="c0fd8b2c1dc026c3" providerId="LiveId" clId="{FA73BD0D-4098-4852-B2DE-5FFB0D1B488E}" dt="2019-04-26T01:35:12.379" v="2130"/>
          <ac:inkMkLst>
            <pc:docMk/>
            <pc:sldMk cId="251172757" sldId="356"/>
            <ac:inkMk id="12" creationId="{D1F43702-D747-448F-BFC5-6F0C44AECE6E}"/>
          </ac:inkMkLst>
        </pc:inkChg>
        <pc:inkChg chg="add del">
          <ac:chgData name="Callon Campbell" userId="c0fd8b2c1dc026c3" providerId="LiveId" clId="{FA73BD0D-4098-4852-B2DE-5FFB0D1B488E}" dt="2019-04-26T01:35:15.379" v="2135"/>
          <ac:inkMkLst>
            <pc:docMk/>
            <pc:sldMk cId="251172757" sldId="356"/>
            <ac:inkMk id="13" creationId="{B0342E5F-CE78-43A3-BD82-685470D34164}"/>
          </ac:inkMkLst>
        </pc:inkChg>
        <pc:inkChg chg="add del">
          <ac:chgData name="Callon Campbell" userId="c0fd8b2c1dc026c3" providerId="LiveId" clId="{FA73BD0D-4098-4852-B2DE-5FFB0D1B488E}" dt="2019-04-26T01:35:15.379" v="2135"/>
          <ac:inkMkLst>
            <pc:docMk/>
            <pc:sldMk cId="251172757" sldId="356"/>
            <ac:inkMk id="14" creationId="{2DCB7EBF-53D6-4C4E-93FF-0BEDB5119932}"/>
          </ac:inkMkLst>
        </pc:inkChg>
        <pc:inkChg chg="add del">
          <ac:chgData name="Callon Campbell" userId="c0fd8b2c1dc026c3" providerId="LiveId" clId="{FA73BD0D-4098-4852-B2DE-5FFB0D1B488E}" dt="2019-04-26T01:35:15.379" v="2135"/>
          <ac:inkMkLst>
            <pc:docMk/>
            <pc:sldMk cId="251172757" sldId="356"/>
            <ac:inkMk id="15" creationId="{20E7920B-277A-4B97-B328-5BF580485766}"/>
          </ac:inkMkLst>
        </pc:inkChg>
        <pc:inkChg chg="add del">
          <ac:chgData name="Callon Campbell" userId="c0fd8b2c1dc026c3" providerId="LiveId" clId="{FA73BD0D-4098-4852-B2DE-5FFB0D1B488E}" dt="2019-04-26T01:35:15.379" v="2135"/>
          <ac:inkMkLst>
            <pc:docMk/>
            <pc:sldMk cId="251172757" sldId="356"/>
            <ac:inkMk id="16" creationId="{FC90BBEF-0B72-4127-BA24-1BFD55022BDE}"/>
          </ac:inkMkLst>
        </pc:inkChg>
        <pc:inkChg chg="add del">
          <ac:chgData name="Callon Campbell" userId="c0fd8b2c1dc026c3" providerId="LiveId" clId="{FA73BD0D-4098-4852-B2DE-5FFB0D1B488E}" dt="2019-04-26T01:35:15.379" v="2135"/>
          <ac:inkMkLst>
            <pc:docMk/>
            <pc:sldMk cId="251172757" sldId="356"/>
            <ac:inkMk id="17" creationId="{4B8367AE-A4F2-4E64-A9A2-60D9B77A493B}"/>
          </ac:inkMkLst>
        </pc:inkChg>
        <pc:inkChg chg="add del">
          <ac:chgData name="Callon Campbell" userId="c0fd8b2c1dc026c3" providerId="LiveId" clId="{FA73BD0D-4098-4852-B2DE-5FFB0D1B488E}" dt="2019-04-26T01:35:24.084" v="2136"/>
          <ac:inkMkLst>
            <pc:docMk/>
            <pc:sldMk cId="251172757" sldId="356"/>
            <ac:inkMk id="18" creationId="{3EF1373D-505E-4BA6-88A6-17868761E0E9}"/>
          </ac:inkMkLst>
        </pc:inkChg>
      </pc:sldChg>
      <pc:sldChg chg="modSp modAnim">
        <pc:chgData name="Callon Campbell" userId="c0fd8b2c1dc026c3" providerId="LiveId" clId="{FA73BD0D-4098-4852-B2DE-5FFB0D1B488E}" dt="2019-04-20T13:45:07.685" v="673" actId="6549"/>
        <pc:sldMkLst>
          <pc:docMk/>
          <pc:sldMk cId="2904322166" sldId="358"/>
        </pc:sldMkLst>
        <pc:spChg chg="mod">
          <ac:chgData name="Callon Campbell" userId="c0fd8b2c1dc026c3" providerId="LiveId" clId="{FA73BD0D-4098-4852-B2DE-5FFB0D1B488E}" dt="2019-04-20T13:43:22.712" v="582" actId="20577"/>
          <ac:spMkLst>
            <pc:docMk/>
            <pc:sldMk cId="2904322166" sldId="358"/>
            <ac:spMk id="2" creationId="{D2ACC97C-132B-44CF-90F1-080D8586C633}"/>
          </ac:spMkLst>
        </pc:spChg>
        <pc:spChg chg="mod">
          <ac:chgData name="Callon Campbell" userId="c0fd8b2c1dc026c3" providerId="LiveId" clId="{FA73BD0D-4098-4852-B2DE-5FFB0D1B488E}" dt="2019-04-20T13:45:07.685" v="673" actId="6549"/>
          <ac:spMkLst>
            <pc:docMk/>
            <pc:sldMk cId="2904322166" sldId="358"/>
            <ac:spMk id="3" creationId="{9F393649-3F3A-42F1-88EF-9D9A6B9C7AFB}"/>
          </ac:spMkLst>
        </pc:spChg>
      </pc:sldChg>
      <pc:sldChg chg="modSp">
        <pc:chgData name="Callon Campbell" userId="c0fd8b2c1dc026c3" providerId="LiveId" clId="{FA73BD0D-4098-4852-B2DE-5FFB0D1B488E}" dt="2019-04-26T01:26:18.709" v="1936" actId="20577"/>
        <pc:sldMkLst>
          <pc:docMk/>
          <pc:sldMk cId="830037245" sldId="362"/>
        </pc:sldMkLst>
        <pc:spChg chg="mod">
          <ac:chgData name="Callon Campbell" userId="c0fd8b2c1dc026c3" providerId="LiveId" clId="{FA73BD0D-4098-4852-B2DE-5FFB0D1B488E}" dt="2019-04-26T01:26:18.709" v="1936" actId="20577"/>
          <ac:spMkLst>
            <pc:docMk/>
            <pc:sldMk cId="830037245" sldId="362"/>
            <ac:spMk id="6" creationId="{20714D39-6816-4943-B497-C4CFA2ACDD4F}"/>
          </ac:spMkLst>
        </pc:spChg>
      </pc:sldChg>
      <pc:sldChg chg="addSp delSp modSp ord modTransition modNotesTx">
        <pc:chgData name="Callon Campbell" userId="c0fd8b2c1dc026c3" providerId="LiveId" clId="{FA73BD0D-4098-4852-B2DE-5FFB0D1B488E}" dt="2019-04-26T01:54:12.156" v="2437"/>
        <pc:sldMkLst>
          <pc:docMk/>
          <pc:sldMk cId="967717201" sldId="363"/>
        </pc:sldMkLst>
        <pc:spChg chg="mod">
          <ac:chgData name="Callon Campbell" userId="c0fd8b2c1dc026c3" providerId="LiveId" clId="{FA73BD0D-4098-4852-B2DE-5FFB0D1B488E}" dt="2019-04-20T12:53:46.955" v="360" actId="20577"/>
          <ac:spMkLst>
            <pc:docMk/>
            <pc:sldMk cId="967717201" sldId="363"/>
            <ac:spMk id="3" creationId="{19414D95-BBD0-4930-9477-85B347F9B5E1}"/>
          </ac:spMkLst>
        </pc:spChg>
        <pc:picChg chg="add del mod">
          <ac:chgData name="Callon Campbell" userId="c0fd8b2c1dc026c3" providerId="LiveId" clId="{FA73BD0D-4098-4852-B2DE-5FFB0D1B488E}" dt="2019-04-20T12:53:05.694" v="338" actId="478"/>
          <ac:picMkLst>
            <pc:docMk/>
            <pc:sldMk cId="967717201" sldId="363"/>
            <ac:picMk id="5" creationId="{6E057CB5-B203-4CF8-AD6C-271E1FFBC3C3}"/>
          </ac:picMkLst>
        </pc:picChg>
        <pc:picChg chg="add del">
          <ac:chgData name="Callon Campbell" userId="c0fd8b2c1dc026c3" providerId="LiveId" clId="{FA73BD0D-4098-4852-B2DE-5FFB0D1B488E}" dt="2019-04-20T12:52:52.430" v="330"/>
          <ac:picMkLst>
            <pc:docMk/>
            <pc:sldMk cId="967717201" sldId="363"/>
            <ac:picMk id="6" creationId="{143CDD71-3185-4F4C-93D3-FA59C043FFD7}"/>
          </ac:picMkLst>
        </pc:picChg>
        <pc:picChg chg="add del mod">
          <ac:chgData name="Callon Campbell" userId="c0fd8b2c1dc026c3" providerId="LiveId" clId="{FA73BD0D-4098-4852-B2DE-5FFB0D1B488E}" dt="2019-04-20T12:53:00.637" v="334"/>
          <ac:picMkLst>
            <pc:docMk/>
            <pc:sldMk cId="967717201" sldId="363"/>
            <ac:picMk id="7" creationId="{C0EDD301-EBBC-4A99-91F7-EC6271A26049}"/>
          </ac:picMkLst>
        </pc:picChg>
        <pc:picChg chg="add del">
          <ac:chgData name="Callon Campbell" userId="c0fd8b2c1dc026c3" providerId="LiveId" clId="{FA73BD0D-4098-4852-B2DE-5FFB0D1B488E}" dt="2019-04-20T12:53:05.134" v="337"/>
          <ac:picMkLst>
            <pc:docMk/>
            <pc:sldMk cId="967717201" sldId="363"/>
            <ac:picMk id="8" creationId="{2665F2E2-E087-4EB9-9FA8-2805A1C6F6A5}"/>
          </ac:picMkLst>
        </pc:picChg>
        <pc:picChg chg="add mod">
          <ac:chgData name="Callon Campbell" userId="c0fd8b2c1dc026c3" providerId="LiveId" clId="{FA73BD0D-4098-4852-B2DE-5FFB0D1B488E}" dt="2019-04-20T12:53:13.252" v="342" actId="14100"/>
          <ac:picMkLst>
            <pc:docMk/>
            <pc:sldMk cId="967717201" sldId="363"/>
            <ac:picMk id="9" creationId="{CC93647C-4829-43F0-A899-4B7B5AB9B597}"/>
          </ac:picMkLst>
        </pc:picChg>
      </pc:sldChg>
      <pc:sldChg chg="modNotesTx">
        <pc:chgData name="Callon Campbell" userId="c0fd8b2c1dc026c3" providerId="LiveId" clId="{FA73BD0D-4098-4852-B2DE-5FFB0D1B488E}" dt="2019-04-19T19:25:51.798" v="279" actId="6549"/>
        <pc:sldMkLst>
          <pc:docMk/>
          <pc:sldMk cId="2738455328" sldId="364"/>
        </pc:sldMkLst>
      </pc:sldChg>
      <pc:sldChg chg="modSp ord">
        <pc:chgData name="Callon Campbell" userId="c0fd8b2c1dc026c3" providerId="LiveId" clId="{FA73BD0D-4098-4852-B2DE-5FFB0D1B488E}" dt="2019-04-26T02:00:20.730" v="2521" actId="20577"/>
        <pc:sldMkLst>
          <pc:docMk/>
          <pc:sldMk cId="278088745" sldId="366"/>
        </pc:sldMkLst>
        <pc:spChg chg="mod">
          <ac:chgData name="Callon Campbell" userId="c0fd8b2c1dc026c3" providerId="LiveId" clId="{FA73BD0D-4098-4852-B2DE-5FFB0D1B488E}" dt="2019-04-26T02:00:20.730" v="2521" actId="20577"/>
          <ac:spMkLst>
            <pc:docMk/>
            <pc:sldMk cId="278088745" sldId="366"/>
            <ac:spMk id="3" creationId="{A7A00777-3DD1-4848-BDF7-89FAAFAD94E0}"/>
          </ac:spMkLst>
        </pc:spChg>
      </pc:sldChg>
      <pc:sldChg chg="addSp delSp modSp ord modTransition">
        <pc:chgData name="Callon Campbell" userId="c0fd8b2c1dc026c3" providerId="LiveId" clId="{FA73BD0D-4098-4852-B2DE-5FFB0D1B488E}" dt="2019-04-26T01:58:01.058" v="2476"/>
        <pc:sldMkLst>
          <pc:docMk/>
          <pc:sldMk cId="866606365" sldId="1635"/>
        </pc:sldMkLst>
        <pc:picChg chg="add mod ord">
          <ac:chgData name="Callon Campbell" userId="c0fd8b2c1dc026c3" providerId="LiveId" clId="{FA73BD0D-4098-4852-B2DE-5FFB0D1B488E}" dt="2019-04-26T01:56:40.102" v="2455" actId="167"/>
          <ac:picMkLst>
            <pc:docMk/>
            <pc:sldMk cId="866606365" sldId="1635"/>
            <ac:picMk id="5" creationId="{DBA65D4F-0329-459F-9D28-8ACCEE5A6ED5}"/>
          </ac:picMkLst>
        </pc:picChg>
        <pc:picChg chg="del">
          <ac:chgData name="Callon Campbell" userId="c0fd8b2c1dc026c3" providerId="LiveId" clId="{FA73BD0D-4098-4852-B2DE-5FFB0D1B488E}" dt="2019-04-20T12:54:21.613" v="370" actId="478"/>
          <ac:picMkLst>
            <pc:docMk/>
            <pc:sldMk cId="866606365" sldId="1635"/>
            <ac:picMk id="6" creationId="{E006735B-FD32-4E01-AAEA-872E03BB5B82}"/>
          </ac:picMkLst>
        </pc:picChg>
        <pc:inkChg chg="add del">
          <ac:chgData name="Callon Campbell" userId="c0fd8b2c1dc026c3" providerId="LiveId" clId="{FA73BD0D-4098-4852-B2DE-5FFB0D1B488E}" dt="2019-04-26T01:52:47.890" v="2420"/>
          <ac:inkMkLst>
            <pc:docMk/>
            <pc:sldMk cId="866606365" sldId="1635"/>
            <ac:inkMk id="7" creationId="{44FE7B80-F6C0-448A-9B21-C27094891E51}"/>
          </ac:inkMkLst>
        </pc:inkChg>
        <pc:inkChg chg="add del">
          <ac:chgData name="Callon Campbell" userId="c0fd8b2c1dc026c3" providerId="LiveId" clId="{FA73BD0D-4098-4852-B2DE-5FFB0D1B488E}" dt="2019-04-26T01:52:47.890" v="2420"/>
          <ac:inkMkLst>
            <pc:docMk/>
            <pc:sldMk cId="866606365" sldId="1635"/>
            <ac:inkMk id="8" creationId="{D5791CD2-4B69-489C-8070-0D6A5436B5F5}"/>
          </ac:inkMkLst>
        </pc:inkChg>
        <pc:inkChg chg="add">
          <ac:chgData name="Callon Campbell" userId="c0fd8b2c1dc026c3" providerId="LiveId" clId="{FA73BD0D-4098-4852-B2DE-5FFB0D1B488E}" dt="2019-04-26T01:52:47.890" v="2420"/>
          <ac:inkMkLst>
            <pc:docMk/>
            <pc:sldMk cId="866606365" sldId="1635"/>
            <ac:inkMk id="9" creationId="{41EB221C-8921-4438-A71C-692CA7272A95}"/>
          </ac:inkMkLst>
        </pc:inkChg>
        <pc:inkChg chg="add del">
          <ac:chgData name="Callon Campbell" userId="c0fd8b2c1dc026c3" providerId="LiveId" clId="{FA73BD0D-4098-4852-B2DE-5FFB0D1B488E}" dt="2019-04-26T01:52:58.962" v="2424"/>
          <ac:inkMkLst>
            <pc:docMk/>
            <pc:sldMk cId="866606365" sldId="1635"/>
            <ac:inkMk id="10" creationId="{1B1B2D0C-528A-4A5D-913A-5B28651212B1}"/>
          </ac:inkMkLst>
        </pc:inkChg>
        <pc:inkChg chg="add del">
          <ac:chgData name="Callon Campbell" userId="c0fd8b2c1dc026c3" providerId="LiveId" clId="{FA73BD0D-4098-4852-B2DE-5FFB0D1B488E}" dt="2019-04-26T01:52:58.962" v="2424"/>
          <ac:inkMkLst>
            <pc:docMk/>
            <pc:sldMk cId="866606365" sldId="1635"/>
            <ac:inkMk id="11" creationId="{AA2A7F9C-1609-4C79-8546-9EF8F4CBC4D9}"/>
          </ac:inkMkLst>
        </pc:inkChg>
        <pc:inkChg chg="add del">
          <ac:chgData name="Callon Campbell" userId="c0fd8b2c1dc026c3" providerId="LiveId" clId="{FA73BD0D-4098-4852-B2DE-5FFB0D1B488E}" dt="2019-04-26T01:52:58.962" v="2424"/>
          <ac:inkMkLst>
            <pc:docMk/>
            <pc:sldMk cId="866606365" sldId="1635"/>
            <ac:inkMk id="12" creationId="{CAD88D0F-8426-4FF6-89C7-528ECEEDCE3C}"/>
          </ac:inkMkLst>
        </pc:inkChg>
        <pc:inkChg chg="add">
          <ac:chgData name="Callon Campbell" userId="c0fd8b2c1dc026c3" providerId="LiveId" clId="{FA73BD0D-4098-4852-B2DE-5FFB0D1B488E}" dt="2019-04-26T01:52:58.962" v="2424"/>
          <ac:inkMkLst>
            <pc:docMk/>
            <pc:sldMk cId="866606365" sldId="1635"/>
            <ac:inkMk id="13" creationId="{D90307D1-A1BE-4B4C-B257-B23533B8C9C9}"/>
          </ac:inkMkLst>
        </pc:inkChg>
        <pc:inkChg chg="add">
          <ac:chgData name="Callon Campbell" userId="c0fd8b2c1dc026c3" providerId="LiveId" clId="{FA73BD0D-4098-4852-B2DE-5FFB0D1B488E}" dt="2019-04-26T01:56:28.119" v="2453" actId="9405"/>
          <ac:inkMkLst>
            <pc:docMk/>
            <pc:sldMk cId="866606365" sldId="1635"/>
            <ac:inkMk id="14" creationId="{77FFFF75-EAE1-4EDF-A844-2AA5D4C652E6}"/>
          </ac:inkMkLst>
        </pc:inkChg>
        <pc:inkChg chg="add del">
          <ac:chgData name="Callon Campbell" userId="c0fd8b2c1dc026c3" providerId="LiveId" clId="{FA73BD0D-4098-4852-B2DE-5FFB0D1B488E}" dt="2019-04-26T01:57:05.936" v="2463"/>
          <ac:inkMkLst>
            <pc:docMk/>
            <pc:sldMk cId="866606365" sldId="1635"/>
            <ac:inkMk id="15" creationId="{349F229D-23BF-4F63-99C5-9C6A0048A1E0}"/>
          </ac:inkMkLst>
        </pc:inkChg>
        <pc:inkChg chg="add del">
          <ac:chgData name="Callon Campbell" userId="c0fd8b2c1dc026c3" providerId="LiveId" clId="{FA73BD0D-4098-4852-B2DE-5FFB0D1B488E}" dt="2019-04-26T01:57:05.937" v="2464"/>
          <ac:inkMkLst>
            <pc:docMk/>
            <pc:sldMk cId="866606365" sldId="1635"/>
            <ac:inkMk id="16" creationId="{D5CF0005-2D8F-4B72-85C3-171C7FD922D9}"/>
          </ac:inkMkLst>
        </pc:inkChg>
        <pc:inkChg chg="add del">
          <ac:chgData name="Callon Campbell" userId="c0fd8b2c1dc026c3" providerId="LiveId" clId="{FA73BD0D-4098-4852-B2DE-5FFB0D1B488E}" dt="2019-04-26T01:56:49.392" v="2460" actId="9405"/>
          <ac:inkMkLst>
            <pc:docMk/>
            <pc:sldMk cId="866606365" sldId="1635"/>
            <ac:inkMk id="17" creationId="{904BF795-C4EA-43E4-84F9-A8F135B6AB5F}"/>
          </ac:inkMkLst>
        </pc:inkChg>
        <pc:inkChg chg="add del">
          <ac:chgData name="Callon Campbell" userId="c0fd8b2c1dc026c3" providerId="LiveId" clId="{FA73BD0D-4098-4852-B2DE-5FFB0D1B488E}" dt="2019-04-26T01:56:48.846" v="2459" actId="9405"/>
          <ac:inkMkLst>
            <pc:docMk/>
            <pc:sldMk cId="866606365" sldId="1635"/>
            <ac:inkMk id="18" creationId="{497DD7E7-4D53-4552-9DD4-CD16787EBE87}"/>
          </ac:inkMkLst>
        </pc:inkChg>
        <pc:inkChg chg="add del">
          <ac:chgData name="Callon Campbell" userId="c0fd8b2c1dc026c3" providerId="LiveId" clId="{FA73BD0D-4098-4852-B2DE-5FFB0D1B488E}" dt="2019-04-26T01:57:05.934" v="2462"/>
          <ac:inkMkLst>
            <pc:docMk/>
            <pc:sldMk cId="866606365" sldId="1635"/>
            <ac:inkMk id="19" creationId="{E2673D35-F0D1-49F2-B783-9CEE42FA6CA2}"/>
          </ac:inkMkLst>
        </pc:inkChg>
        <pc:inkChg chg="add del">
          <ac:chgData name="Callon Campbell" userId="c0fd8b2c1dc026c3" providerId="LiveId" clId="{FA73BD0D-4098-4852-B2DE-5FFB0D1B488E}" dt="2019-04-26T01:58:01.058" v="2476"/>
          <ac:inkMkLst>
            <pc:docMk/>
            <pc:sldMk cId="866606365" sldId="1635"/>
            <ac:inkMk id="20" creationId="{6EFDD11B-F982-481B-B08D-FC133D783E0C}"/>
          </ac:inkMkLst>
        </pc:inkChg>
        <pc:inkChg chg="add del">
          <ac:chgData name="Callon Campbell" userId="c0fd8b2c1dc026c3" providerId="LiveId" clId="{FA73BD0D-4098-4852-B2DE-5FFB0D1B488E}" dt="2019-04-26T01:58:01.058" v="2476"/>
          <ac:inkMkLst>
            <pc:docMk/>
            <pc:sldMk cId="866606365" sldId="1635"/>
            <ac:inkMk id="21" creationId="{AEF10302-19D4-4FA4-9F0D-A7A156EDC4A0}"/>
          </ac:inkMkLst>
        </pc:inkChg>
        <pc:inkChg chg="add">
          <ac:chgData name="Callon Campbell" userId="c0fd8b2c1dc026c3" providerId="LiveId" clId="{FA73BD0D-4098-4852-B2DE-5FFB0D1B488E}" dt="2019-04-26T01:58:01.058" v="2476"/>
          <ac:inkMkLst>
            <pc:docMk/>
            <pc:sldMk cId="866606365" sldId="1635"/>
            <ac:inkMk id="22" creationId="{5BCAF14C-2751-4F46-9FEF-CA8149542FD5}"/>
          </ac:inkMkLst>
        </pc:inkChg>
      </pc:sldChg>
      <pc:sldChg chg="addSp delSp modSp ord modTransition">
        <pc:chgData name="Callon Campbell" userId="c0fd8b2c1dc026c3" providerId="LiveId" clId="{FA73BD0D-4098-4852-B2DE-5FFB0D1B488E}" dt="2019-04-26T01:59:05.965" v="2483"/>
        <pc:sldMkLst>
          <pc:docMk/>
          <pc:sldMk cId="1925204848" sldId="1636"/>
        </pc:sldMkLst>
        <pc:picChg chg="del">
          <ac:chgData name="Callon Campbell" userId="c0fd8b2c1dc026c3" providerId="LiveId" clId="{FA73BD0D-4098-4852-B2DE-5FFB0D1B488E}" dt="2019-04-20T12:57:33.929" v="378" actId="478"/>
          <ac:picMkLst>
            <pc:docMk/>
            <pc:sldMk cId="1925204848" sldId="1636"/>
            <ac:picMk id="5" creationId="{867392AB-3E80-4030-87FE-89A4734F1074}"/>
          </ac:picMkLst>
        </pc:picChg>
        <pc:picChg chg="add mod">
          <ac:chgData name="Callon Campbell" userId="c0fd8b2c1dc026c3" providerId="LiveId" clId="{FA73BD0D-4098-4852-B2DE-5FFB0D1B488E}" dt="2019-04-20T12:57:43.757" v="381" actId="14100"/>
          <ac:picMkLst>
            <pc:docMk/>
            <pc:sldMk cId="1925204848" sldId="1636"/>
            <ac:picMk id="6" creationId="{29BBA394-60A1-4C59-8409-F9ED8184128F}"/>
          </ac:picMkLst>
        </pc:picChg>
        <pc:inkChg chg="add del">
          <ac:chgData name="Callon Campbell" userId="c0fd8b2c1dc026c3" providerId="LiveId" clId="{FA73BD0D-4098-4852-B2DE-5FFB0D1B488E}" dt="2019-04-26T01:53:14.635" v="2429"/>
          <ac:inkMkLst>
            <pc:docMk/>
            <pc:sldMk cId="1925204848" sldId="1636"/>
            <ac:inkMk id="7" creationId="{B5C8246E-16C8-4BD4-BE0B-FA0E5B278984}"/>
          </ac:inkMkLst>
        </pc:inkChg>
        <pc:inkChg chg="add del">
          <ac:chgData name="Callon Campbell" userId="c0fd8b2c1dc026c3" providerId="LiveId" clId="{FA73BD0D-4098-4852-B2DE-5FFB0D1B488E}" dt="2019-04-26T01:53:14.635" v="2429"/>
          <ac:inkMkLst>
            <pc:docMk/>
            <pc:sldMk cId="1925204848" sldId="1636"/>
            <ac:inkMk id="8" creationId="{6338E38A-BFC5-4370-A0B9-6DC87CEAE3FC}"/>
          </ac:inkMkLst>
        </pc:inkChg>
        <pc:inkChg chg="add del">
          <ac:chgData name="Callon Campbell" userId="c0fd8b2c1dc026c3" providerId="LiveId" clId="{FA73BD0D-4098-4852-B2DE-5FFB0D1B488E}" dt="2019-04-26T01:53:14.635" v="2429"/>
          <ac:inkMkLst>
            <pc:docMk/>
            <pc:sldMk cId="1925204848" sldId="1636"/>
            <ac:inkMk id="9" creationId="{FE3F86D4-2E9D-410D-984B-588B29525045}"/>
          </ac:inkMkLst>
        </pc:inkChg>
        <pc:inkChg chg="add">
          <ac:chgData name="Callon Campbell" userId="c0fd8b2c1dc026c3" providerId="LiveId" clId="{FA73BD0D-4098-4852-B2DE-5FFB0D1B488E}" dt="2019-04-26T01:53:14.635" v="2429"/>
          <ac:inkMkLst>
            <pc:docMk/>
            <pc:sldMk cId="1925204848" sldId="1636"/>
            <ac:inkMk id="10" creationId="{FC9ADEA6-EB4D-4DBA-AF71-BBF8420888CB}"/>
          </ac:inkMkLst>
        </pc:inkChg>
        <pc:inkChg chg="add del">
          <ac:chgData name="Callon Campbell" userId="c0fd8b2c1dc026c3" providerId="LiveId" clId="{FA73BD0D-4098-4852-B2DE-5FFB0D1B488E}" dt="2019-04-26T01:59:05.965" v="2483"/>
          <ac:inkMkLst>
            <pc:docMk/>
            <pc:sldMk cId="1925204848" sldId="1636"/>
            <ac:inkMk id="11" creationId="{37799FAB-54F2-495B-921F-A29C00C62D78}"/>
          </ac:inkMkLst>
        </pc:inkChg>
        <pc:inkChg chg="add del">
          <ac:chgData name="Callon Campbell" userId="c0fd8b2c1dc026c3" providerId="LiveId" clId="{FA73BD0D-4098-4852-B2DE-5FFB0D1B488E}" dt="2019-04-26T01:59:05.965" v="2483"/>
          <ac:inkMkLst>
            <pc:docMk/>
            <pc:sldMk cId="1925204848" sldId="1636"/>
            <ac:inkMk id="12" creationId="{B0A55403-0A66-4F02-A759-77ECFA6A96C4}"/>
          </ac:inkMkLst>
        </pc:inkChg>
        <pc:inkChg chg="add del">
          <ac:chgData name="Callon Campbell" userId="c0fd8b2c1dc026c3" providerId="LiveId" clId="{FA73BD0D-4098-4852-B2DE-5FFB0D1B488E}" dt="2019-04-26T01:59:05.965" v="2483"/>
          <ac:inkMkLst>
            <pc:docMk/>
            <pc:sldMk cId="1925204848" sldId="1636"/>
            <ac:inkMk id="13" creationId="{044C4403-1137-4F85-B01E-15EB96336977}"/>
          </ac:inkMkLst>
        </pc:inkChg>
        <pc:inkChg chg="add">
          <ac:chgData name="Callon Campbell" userId="c0fd8b2c1dc026c3" providerId="LiveId" clId="{FA73BD0D-4098-4852-B2DE-5FFB0D1B488E}" dt="2019-04-26T01:59:05.965" v="2483"/>
          <ac:inkMkLst>
            <pc:docMk/>
            <pc:sldMk cId="1925204848" sldId="1636"/>
            <ac:inkMk id="14" creationId="{92C8A8EA-446C-4D00-9902-DADF26F94155}"/>
          </ac:inkMkLst>
        </pc:inkChg>
      </pc:sldChg>
      <pc:sldChg chg="addSp delSp modSp ord modTransition">
        <pc:chgData name="Callon Campbell" userId="c0fd8b2c1dc026c3" providerId="LiveId" clId="{FA73BD0D-4098-4852-B2DE-5FFB0D1B488E}" dt="2019-04-26T01:58:33.860" v="2479"/>
        <pc:sldMkLst>
          <pc:docMk/>
          <pc:sldMk cId="2852806164" sldId="1637"/>
        </pc:sldMkLst>
        <pc:picChg chg="add mod">
          <ac:chgData name="Callon Campbell" userId="c0fd8b2c1dc026c3" providerId="LiveId" clId="{FA73BD0D-4098-4852-B2DE-5FFB0D1B488E}" dt="2019-04-20T12:58:48.575" v="387" actId="14100"/>
          <ac:picMkLst>
            <pc:docMk/>
            <pc:sldMk cId="2852806164" sldId="1637"/>
            <ac:picMk id="5" creationId="{FF8B60D3-F38B-4529-B580-C51782BE609A}"/>
          </ac:picMkLst>
        </pc:picChg>
        <pc:picChg chg="del">
          <ac:chgData name="Callon Campbell" userId="c0fd8b2c1dc026c3" providerId="LiveId" clId="{FA73BD0D-4098-4852-B2DE-5FFB0D1B488E}" dt="2019-04-20T12:58:40.972" v="384" actId="478"/>
          <ac:picMkLst>
            <pc:docMk/>
            <pc:sldMk cId="2852806164" sldId="1637"/>
            <ac:picMk id="6" creationId="{8587569E-1DD3-4D1C-AB67-74923828125E}"/>
          </ac:picMkLst>
        </pc:picChg>
        <pc:inkChg chg="add del">
          <ac:chgData name="Callon Campbell" userId="c0fd8b2c1dc026c3" providerId="LiveId" clId="{FA73BD0D-4098-4852-B2DE-5FFB0D1B488E}" dt="2019-04-26T01:53:49.660" v="2435"/>
          <ac:inkMkLst>
            <pc:docMk/>
            <pc:sldMk cId="2852806164" sldId="1637"/>
            <ac:inkMk id="7" creationId="{CB1BED72-83E9-437C-8A08-484385ACD6E5}"/>
          </ac:inkMkLst>
        </pc:inkChg>
        <pc:inkChg chg="add del">
          <ac:chgData name="Callon Campbell" userId="c0fd8b2c1dc026c3" providerId="LiveId" clId="{FA73BD0D-4098-4852-B2DE-5FFB0D1B488E}" dt="2019-04-26T01:53:49.660" v="2435"/>
          <ac:inkMkLst>
            <pc:docMk/>
            <pc:sldMk cId="2852806164" sldId="1637"/>
            <ac:inkMk id="8" creationId="{9E1799CE-72C9-431A-9389-B9F98119DFF4}"/>
          </ac:inkMkLst>
        </pc:inkChg>
        <pc:inkChg chg="add del">
          <ac:chgData name="Callon Campbell" userId="c0fd8b2c1dc026c3" providerId="LiveId" clId="{FA73BD0D-4098-4852-B2DE-5FFB0D1B488E}" dt="2019-04-26T01:53:49.660" v="2435"/>
          <ac:inkMkLst>
            <pc:docMk/>
            <pc:sldMk cId="2852806164" sldId="1637"/>
            <ac:inkMk id="9" creationId="{515D4302-A1C7-4037-B19E-6A28E52B1CA6}"/>
          </ac:inkMkLst>
        </pc:inkChg>
        <pc:inkChg chg="add del">
          <ac:chgData name="Callon Campbell" userId="c0fd8b2c1dc026c3" providerId="LiveId" clId="{FA73BD0D-4098-4852-B2DE-5FFB0D1B488E}" dt="2019-04-26T01:53:49.660" v="2435"/>
          <ac:inkMkLst>
            <pc:docMk/>
            <pc:sldMk cId="2852806164" sldId="1637"/>
            <ac:inkMk id="10" creationId="{50DBA6FE-CBE9-47DB-8BF0-2756FC1ABA7D}"/>
          </ac:inkMkLst>
        </pc:inkChg>
        <pc:inkChg chg="add">
          <ac:chgData name="Callon Campbell" userId="c0fd8b2c1dc026c3" providerId="LiveId" clId="{FA73BD0D-4098-4852-B2DE-5FFB0D1B488E}" dt="2019-04-26T01:53:49.660" v="2435"/>
          <ac:inkMkLst>
            <pc:docMk/>
            <pc:sldMk cId="2852806164" sldId="1637"/>
            <ac:inkMk id="11" creationId="{9F5798D8-4074-4EBC-B1C4-BCA6D3A23B2B}"/>
          </ac:inkMkLst>
        </pc:inkChg>
        <pc:inkChg chg="add del">
          <ac:chgData name="Callon Campbell" userId="c0fd8b2c1dc026c3" providerId="LiveId" clId="{FA73BD0D-4098-4852-B2DE-5FFB0D1B488E}" dt="2019-04-26T01:58:33.860" v="2479"/>
          <ac:inkMkLst>
            <pc:docMk/>
            <pc:sldMk cId="2852806164" sldId="1637"/>
            <ac:inkMk id="12" creationId="{883C0133-7291-4655-8E15-9881E5C77196}"/>
          </ac:inkMkLst>
        </pc:inkChg>
        <pc:inkChg chg="add del">
          <ac:chgData name="Callon Campbell" userId="c0fd8b2c1dc026c3" providerId="LiveId" clId="{FA73BD0D-4098-4852-B2DE-5FFB0D1B488E}" dt="2019-04-26T01:58:33.860" v="2479"/>
          <ac:inkMkLst>
            <pc:docMk/>
            <pc:sldMk cId="2852806164" sldId="1637"/>
            <ac:inkMk id="13" creationId="{B3992DB6-D7E3-4632-87E0-3429785D65D9}"/>
          </ac:inkMkLst>
        </pc:inkChg>
        <pc:inkChg chg="add">
          <ac:chgData name="Callon Campbell" userId="c0fd8b2c1dc026c3" providerId="LiveId" clId="{FA73BD0D-4098-4852-B2DE-5FFB0D1B488E}" dt="2019-04-26T01:58:33.860" v="2479"/>
          <ac:inkMkLst>
            <pc:docMk/>
            <pc:sldMk cId="2852806164" sldId="1637"/>
            <ac:inkMk id="14" creationId="{168AE064-5770-4063-A288-F85F6D03A598}"/>
          </ac:inkMkLst>
        </pc:inkChg>
      </pc:sldChg>
      <pc:sldChg chg="modSp modNotesTx">
        <pc:chgData name="Callon Campbell" userId="c0fd8b2c1dc026c3" providerId="LiveId" clId="{FA73BD0D-4098-4852-B2DE-5FFB0D1B488E}" dt="2019-04-26T02:04:01.459" v="2524" actId="6549"/>
        <pc:sldMkLst>
          <pc:docMk/>
          <pc:sldMk cId="2169545009" sldId="1639"/>
        </pc:sldMkLst>
        <pc:spChg chg="mod">
          <ac:chgData name="Callon Campbell" userId="c0fd8b2c1dc026c3" providerId="LiveId" clId="{FA73BD0D-4098-4852-B2DE-5FFB0D1B488E}" dt="2019-04-26T02:04:01.459" v="2524" actId="6549"/>
          <ac:spMkLst>
            <pc:docMk/>
            <pc:sldMk cId="2169545009" sldId="1639"/>
            <ac:spMk id="3" creationId="{D7C19211-4512-4F86-931C-2C87F1ECB13F}"/>
          </ac:spMkLst>
        </pc:spChg>
      </pc:sldChg>
      <pc:sldChg chg="del ord modTransition">
        <pc:chgData name="Callon Campbell" userId="c0fd8b2c1dc026c3" providerId="LiveId" clId="{FA73BD0D-4098-4852-B2DE-5FFB0D1B488E}" dt="2019-04-26T02:11:02.997" v="2526" actId="2696"/>
        <pc:sldMkLst>
          <pc:docMk/>
          <pc:sldMk cId="1307743150" sldId="1641"/>
        </pc:sldMkLst>
      </pc:sldChg>
      <pc:sldChg chg="modSp">
        <pc:chgData name="Callon Campbell" userId="c0fd8b2c1dc026c3" providerId="LiveId" clId="{FA73BD0D-4098-4852-B2DE-5FFB0D1B488E}" dt="2019-04-26T01:21:23.861" v="1906" actId="20577"/>
        <pc:sldMkLst>
          <pc:docMk/>
          <pc:sldMk cId="2383335934" sldId="1642"/>
        </pc:sldMkLst>
        <pc:spChg chg="mod">
          <ac:chgData name="Callon Campbell" userId="c0fd8b2c1dc026c3" providerId="LiveId" clId="{FA73BD0D-4098-4852-B2DE-5FFB0D1B488E}" dt="2019-04-26T01:21:23.861" v="1906" actId="20577"/>
          <ac:spMkLst>
            <pc:docMk/>
            <pc:sldMk cId="2383335934" sldId="1642"/>
            <ac:spMk id="5" creationId="{33711CE8-605F-47A8-BB56-1E6A2BBD9F1B}"/>
          </ac:spMkLst>
        </pc:spChg>
        <pc:spChg chg="mod">
          <ac:chgData name="Callon Campbell" userId="c0fd8b2c1dc026c3" providerId="LiveId" clId="{FA73BD0D-4098-4852-B2DE-5FFB0D1B488E}" dt="2019-04-26T00:53:00.626" v="1342" actId="20577"/>
          <ac:spMkLst>
            <pc:docMk/>
            <pc:sldMk cId="2383335934" sldId="1642"/>
            <ac:spMk id="6" creationId="{20714D39-6816-4943-B497-C4CFA2ACDD4F}"/>
          </ac:spMkLst>
        </pc:spChg>
      </pc:sldChg>
      <pc:sldChg chg="addSp delSp modSp ord">
        <pc:chgData name="Callon Campbell" userId="c0fd8b2c1dc026c3" providerId="LiveId" clId="{FA73BD0D-4098-4852-B2DE-5FFB0D1B488E}" dt="2019-04-26T01:51:08.724" v="2417" actId="1076"/>
        <pc:sldMkLst>
          <pc:docMk/>
          <pc:sldMk cId="957598887" sldId="1643"/>
        </pc:sldMkLst>
        <pc:spChg chg="mod">
          <ac:chgData name="Callon Campbell" userId="c0fd8b2c1dc026c3" providerId="LiveId" clId="{FA73BD0D-4098-4852-B2DE-5FFB0D1B488E}" dt="2019-04-26T01:19:48.399" v="1879" actId="20577"/>
          <ac:spMkLst>
            <pc:docMk/>
            <pc:sldMk cId="957598887" sldId="1643"/>
            <ac:spMk id="2" creationId="{155B7E96-1E90-4DC6-B252-17425F322693}"/>
          </ac:spMkLst>
        </pc:spChg>
        <pc:spChg chg="add mod">
          <ac:chgData name="Callon Campbell" userId="c0fd8b2c1dc026c3" providerId="LiveId" clId="{FA73BD0D-4098-4852-B2DE-5FFB0D1B488E}" dt="2019-04-26T01:51:01.978" v="2416" actId="20577"/>
          <ac:spMkLst>
            <pc:docMk/>
            <pc:sldMk cId="957598887" sldId="1643"/>
            <ac:spMk id="6" creationId="{38B7B344-01CC-4107-BC7E-73D704E54E55}"/>
          </ac:spMkLst>
        </pc:spChg>
        <pc:picChg chg="del">
          <ac:chgData name="Callon Campbell" userId="c0fd8b2c1dc026c3" providerId="LiveId" clId="{FA73BD0D-4098-4852-B2DE-5FFB0D1B488E}" dt="2019-04-20T13:09:39.627" v="389" actId="478"/>
          <ac:picMkLst>
            <pc:docMk/>
            <pc:sldMk cId="957598887" sldId="1643"/>
            <ac:picMk id="5" creationId="{56D68294-BAD6-41B8-B705-DF1F9590C2C6}"/>
          </ac:picMkLst>
        </pc:picChg>
        <pc:picChg chg="add mod">
          <ac:chgData name="Callon Campbell" userId="c0fd8b2c1dc026c3" providerId="LiveId" clId="{FA73BD0D-4098-4852-B2DE-5FFB0D1B488E}" dt="2019-04-26T01:51:08.724" v="2417" actId="1076"/>
          <ac:picMkLst>
            <pc:docMk/>
            <pc:sldMk cId="957598887" sldId="1643"/>
            <ac:picMk id="7" creationId="{F22239A3-32D4-4D3F-89EC-B983BF20C29C}"/>
          </ac:picMkLst>
        </pc:picChg>
      </pc:sldChg>
      <pc:sldChg chg="modSp add">
        <pc:chgData name="Callon Campbell" userId="c0fd8b2c1dc026c3" providerId="LiveId" clId="{FA73BD0D-4098-4852-B2DE-5FFB0D1B488E}" dt="2019-04-26T01:29:16.683" v="2041" actId="20577"/>
        <pc:sldMkLst>
          <pc:docMk/>
          <pc:sldMk cId="510883288" sldId="1644"/>
        </pc:sldMkLst>
        <pc:spChg chg="mod">
          <ac:chgData name="Callon Campbell" userId="c0fd8b2c1dc026c3" providerId="LiveId" clId="{FA73BD0D-4098-4852-B2DE-5FFB0D1B488E}" dt="2019-04-20T13:46:00.253" v="697" actId="20577"/>
          <ac:spMkLst>
            <pc:docMk/>
            <pc:sldMk cId="510883288" sldId="1644"/>
            <ac:spMk id="2" creationId="{798B4D65-2900-4807-BA5D-BF9294254A7C}"/>
          </ac:spMkLst>
        </pc:spChg>
        <pc:spChg chg="mod">
          <ac:chgData name="Callon Campbell" userId="c0fd8b2c1dc026c3" providerId="LiveId" clId="{FA73BD0D-4098-4852-B2DE-5FFB0D1B488E}" dt="2019-04-26T01:29:16.683" v="2041" actId="20577"/>
          <ac:spMkLst>
            <pc:docMk/>
            <pc:sldMk cId="510883288" sldId="1644"/>
            <ac:spMk id="3" creationId="{0F3B9CB7-BFE6-4ED1-BC0D-DFB29BC2F280}"/>
          </ac:spMkLst>
        </pc:spChg>
      </pc:sldChg>
      <pc:sldChg chg="addSp delSp modSp add">
        <pc:chgData name="Callon Campbell" userId="c0fd8b2c1dc026c3" providerId="LiveId" clId="{FA73BD0D-4098-4852-B2DE-5FFB0D1B488E}" dt="2019-04-26T00:58:01.764" v="1533" actId="9405"/>
        <pc:sldMkLst>
          <pc:docMk/>
          <pc:sldMk cId="182603237" sldId="1645"/>
        </pc:sldMkLst>
        <pc:spChg chg="mod">
          <ac:chgData name="Callon Campbell" userId="c0fd8b2c1dc026c3" providerId="LiveId" clId="{FA73BD0D-4098-4852-B2DE-5FFB0D1B488E}" dt="2019-04-26T00:28:06.074" v="908" actId="20577"/>
          <ac:spMkLst>
            <pc:docMk/>
            <pc:sldMk cId="182603237" sldId="1645"/>
            <ac:spMk id="2" creationId="{4D77A1E9-1BD9-4818-8584-C108CC089BF1}"/>
          </ac:spMkLst>
        </pc:spChg>
        <pc:spChg chg="del">
          <ac:chgData name="Callon Campbell" userId="c0fd8b2c1dc026c3" providerId="LiveId" clId="{FA73BD0D-4098-4852-B2DE-5FFB0D1B488E}" dt="2019-04-26T00:31:21.067" v="909"/>
          <ac:spMkLst>
            <pc:docMk/>
            <pc:sldMk cId="182603237" sldId="1645"/>
            <ac:spMk id="3" creationId="{6D5D2317-1861-4E4B-8B34-D4565C270C09}"/>
          </ac:spMkLst>
        </pc:spChg>
        <pc:spChg chg="add mod">
          <ac:chgData name="Callon Campbell" userId="c0fd8b2c1dc026c3" providerId="LiveId" clId="{FA73BD0D-4098-4852-B2DE-5FFB0D1B488E}" dt="2019-04-26T00:48:28.884" v="1269" actId="1076"/>
          <ac:spMkLst>
            <pc:docMk/>
            <pc:sldMk cId="182603237" sldId="1645"/>
            <ac:spMk id="11" creationId="{4725EBB7-5432-44EF-9C3F-D7341CE7E38E}"/>
          </ac:spMkLst>
        </pc:spChg>
        <pc:spChg chg="add mod">
          <ac:chgData name="Callon Campbell" userId="c0fd8b2c1dc026c3" providerId="LiveId" clId="{FA73BD0D-4098-4852-B2DE-5FFB0D1B488E}" dt="2019-04-26T00:48:28.884" v="1269" actId="1076"/>
          <ac:spMkLst>
            <pc:docMk/>
            <pc:sldMk cId="182603237" sldId="1645"/>
            <ac:spMk id="12" creationId="{90AD0F96-2EE1-431A-B8A8-D555EDBCFDE4}"/>
          </ac:spMkLst>
        </pc:spChg>
        <pc:spChg chg="add mod">
          <ac:chgData name="Callon Campbell" userId="c0fd8b2c1dc026c3" providerId="LiveId" clId="{FA73BD0D-4098-4852-B2DE-5FFB0D1B488E}" dt="2019-04-26T00:48:28.884" v="1269" actId="1076"/>
          <ac:spMkLst>
            <pc:docMk/>
            <pc:sldMk cId="182603237" sldId="1645"/>
            <ac:spMk id="13" creationId="{F654F74C-7CB1-40AC-91AC-558BCA876626}"/>
          </ac:spMkLst>
        </pc:spChg>
        <pc:spChg chg="add mod">
          <ac:chgData name="Callon Campbell" userId="c0fd8b2c1dc026c3" providerId="LiveId" clId="{FA73BD0D-4098-4852-B2DE-5FFB0D1B488E}" dt="2019-04-26T00:48:28.884" v="1269" actId="1076"/>
          <ac:spMkLst>
            <pc:docMk/>
            <pc:sldMk cId="182603237" sldId="1645"/>
            <ac:spMk id="14" creationId="{61BFADED-F8B2-46E8-88B2-905C757CDB98}"/>
          </ac:spMkLst>
        </pc:spChg>
        <pc:spChg chg="add mod">
          <ac:chgData name="Callon Campbell" userId="c0fd8b2c1dc026c3" providerId="LiveId" clId="{FA73BD0D-4098-4852-B2DE-5FFB0D1B488E}" dt="2019-04-26T00:46:48.673" v="1257" actId="1076"/>
          <ac:spMkLst>
            <pc:docMk/>
            <pc:sldMk cId="182603237" sldId="1645"/>
            <ac:spMk id="64" creationId="{45673708-0186-42E9-B9E6-51EE1480879A}"/>
          </ac:spMkLst>
        </pc:spChg>
        <pc:spChg chg="add mod">
          <ac:chgData name="Callon Campbell" userId="c0fd8b2c1dc026c3" providerId="LiveId" clId="{FA73BD0D-4098-4852-B2DE-5FFB0D1B488E}" dt="2019-04-26T00:46:38.899" v="1255" actId="1076"/>
          <ac:spMkLst>
            <pc:docMk/>
            <pc:sldMk cId="182603237" sldId="1645"/>
            <ac:spMk id="65" creationId="{816215FE-09F1-47BE-A468-5C30BF9C9034}"/>
          </ac:spMkLst>
        </pc:spChg>
        <pc:spChg chg="add mod">
          <ac:chgData name="Callon Campbell" userId="c0fd8b2c1dc026c3" providerId="LiveId" clId="{FA73BD0D-4098-4852-B2DE-5FFB0D1B488E}" dt="2019-04-26T00:46:43.241" v="1256" actId="1076"/>
          <ac:spMkLst>
            <pc:docMk/>
            <pc:sldMk cId="182603237" sldId="1645"/>
            <ac:spMk id="66" creationId="{7FDD3DEC-C206-443D-A330-E102ACEB2265}"/>
          </ac:spMkLst>
        </pc:spChg>
        <pc:spChg chg="add mod">
          <ac:chgData name="Callon Campbell" userId="c0fd8b2c1dc026c3" providerId="LiveId" clId="{FA73BD0D-4098-4852-B2DE-5FFB0D1B488E}" dt="2019-04-26T00:47:05.057" v="1259" actId="1076"/>
          <ac:spMkLst>
            <pc:docMk/>
            <pc:sldMk cId="182603237" sldId="1645"/>
            <ac:spMk id="67" creationId="{D6C1F6E7-8A1B-46F8-B85F-5E50447520AD}"/>
          </ac:spMkLst>
        </pc:spChg>
        <pc:spChg chg="add mod">
          <ac:chgData name="Callon Campbell" userId="c0fd8b2c1dc026c3" providerId="LiveId" clId="{FA73BD0D-4098-4852-B2DE-5FFB0D1B488E}" dt="2019-04-26T00:46:56.490" v="1258" actId="1076"/>
          <ac:spMkLst>
            <pc:docMk/>
            <pc:sldMk cId="182603237" sldId="1645"/>
            <ac:spMk id="68" creationId="{FC646F02-7C72-408E-971A-951CBB4B0608}"/>
          </ac:spMkLst>
        </pc:spChg>
        <pc:grpChg chg="add mod">
          <ac:chgData name="Callon Campbell" userId="c0fd8b2c1dc026c3" providerId="LiveId" clId="{FA73BD0D-4098-4852-B2DE-5FFB0D1B488E}" dt="2019-04-26T00:38:28.372" v="1042" actId="1076"/>
          <ac:grpSpMkLst>
            <pc:docMk/>
            <pc:sldMk cId="182603237" sldId="1645"/>
            <ac:grpSpMk id="56" creationId="{EA10EC10-73EA-49A0-B8B5-4CE97153A0D4}"/>
          </ac:grpSpMkLst>
        </pc:grpChg>
        <pc:grpChg chg="add mod">
          <ac:chgData name="Callon Campbell" userId="c0fd8b2c1dc026c3" providerId="LiveId" clId="{FA73BD0D-4098-4852-B2DE-5FFB0D1B488E}" dt="2019-04-26T00:38:37.903" v="1044" actId="1076"/>
          <ac:grpSpMkLst>
            <pc:docMk/>
            <pc:sldMk cId="182603237" sldId="1645"/>
            <ac:grpSpMk id="57" creationId="{5F55CA50-F4D9-46D0-AAAF-EA840BF6379B}"/>
          </ac:grpSpMkLst>
        </pc:grpChg>
        <pc:grpChg chg="add mod">
          <ac:chgData name="Callon Campbell" userId="c0fd8b2c1dc026c3" providerId="LiveId" clId="{FA73BD0D-4098-4852-B2DE-5FFB0D1B488E}" dt="2019-04-26T00:38:57.386" v="1050" actId="1076"/>
          <ac:grpSpMkLst>
            <pc:docMk/>
            <pc:sldMk cId="182603237" sldId="1645"/>
            <ac:grpSpMk id="58" creationId="{948AE4DD-FB4F-4482-BBFA-7F3E98D4C4B0}"/>
          </ac:grpSpMkLst>
        </pc:grpChg>
        <pc:picChg chg="add mod ord">
          <ac:chgData name="Callon Campbell" userId="c0fd8b2c1dc026c3" providerId="LiveId" clId="{FA73BD0D-4098-4852-B2DE-5FFB0D1B488E}" dt="2019-04-26T00:39:47.190" v="1053" actId="166"/>
          <ac:picMkLst>
            <pc:docMk/>
            <pc:sldMk cId="182603237" sldId="1645"/>
            <ac:picMk id="6" creationId="{C20F41B4-4FCF-401E-8B1C-CC23B64C9676}"/>
          </ac:picMkLst>
        </pc:picChg>
        <pc:picChg chg="add mod">
          <ac:chgData name="Callon Campbell" userId="c0fd8b2c1dc026c3" providerId="LiveId" clId="{FA73BD0D-4098-4852-B2DE-5FFB0D1B488E}" dt="2019-04-26T00:38:34.992" v="1043" actId="164"/>
          <ac:picMkLst>
            <pc:docMk/>
            <pc:sldMk cId="182603237" sldId="1645"/>
            <ac:picMk id="8" creationId="{D791AE5A-62AB-4D91-B19F-57B6E740DF08}"/>
          </ac:picMkLst>
        </pc:picChg>
        <pc:picChg chg="add mod">
          <ac:chgData name="Callon Campbell" userId="c0fd8b2c1dc026c3" providerId="LiveId" clId="{FA73BD0D-4098-4852-B2DE-5FFB0D1B488E}" dt="2019-04-26T00:38:44.594" v="1045" actId="164"/>
          <ac:picMkLst>
            <pc:docMk/>
            <pc:sldMk cId="182603237" sldId="1645"/>
            <ac:picMk id="9" creationId="{D1761EE1-C404-4FAE-8ACA-D40A111893E4}"/>
          </ac:picMkLst>
        </pc:picChg>
        <pc:picChg chg="add mod">
          <ac:chgData name="Callon Campbell" userId="c0fd8b2c1dc026c3" providerId="LiveId" clId="{FA73BD0D-4098-4852-B2DE-5FFB0D1B488E}" dt="2019-04-26T00:38:25.433" v="1041" actId="164"/>
          <ac:picMkLst>
            <pc:docMk/>
            <pc:sldMk cId="182603237" sldId="1645"/>
            <ac:picMk id="10" creationId="{A2F9088C-5C66-4E92-AE8D-2FC38BC1636E}"/>
          </ac:picMkLst>
        </pc:picChg>
        <pc:inkChg chg="add del">
          <ac:chgData name="Callon Campbell" userId="c0fd8b2c1dc026c3" providerId="LiveId" clId="{FA73BD0D-4098-4852-B2DE-5FFB0D1B488E}" dt="2019-04-26T00:35:52.263" v="997"/>
          <ac:inkMkLst>
            <pc:docMk/>
            <pc:sldMk cId="182603237" sldId="1645"/>
            <ac:inkMk id="15" creationId="{C94A2FC4-1A4E-4104-951E-BB8C93EF99BC}"/>
          </ac:inkMkLst>
        </pc:inkChg>
        <pc:inkChg chg="add del">
          <ac:chgData name="Callon Campbell" userId="c0fd8b2c1dc026c3" providerId="LiveId" clId="{FA73BD0D-4098-4852-B2DE-5FFB0D1B488E}" dt="2019-04-26T00:36:23.843" v="1000"/>
          <ac:inkMkLst>
            <pc:docMk/>
            <pc:sldMk cId="182603237" sldId="1645"/>
            <ac:inkMk id="16" creationId="{481249FE-FFA4-4F3B-BA0F-AAAB8329DB32}"/>
          </ac:inkMkLst>
        </pc:inkChg>
        <pc:inkChg chg="add del">
          <ac:chgData name="Callon Campbell" userId="c0fd8b2c1dc026c3" providerId="LiveId" clId="{FA73BD0D-4098-4852-B2DE-5FFB0D1B488E}" dt="2019-04-26T00:36:23.843" v="1000"/>
          <ac:inkMkLst>
            <pc:docMk/>
            <pc:sldMk cId="182603237" sldId="1645"/>
            <ac:inkMk id="17" creationId="{F573B255-0E4B-44AA-9AC8-16FD8A95F5D8}"/>
          </ac:inkMkLst>
        </pc:inkChg>
        <pc:inkChg chg="add del">
          <ac:chgData name="Callon Campbell" userId="c0fd8b2c1dc026c3" providerId="LiveId" clId="{FA73BD0D-4098-4852-B2DE-5FFB0D1B488E}" dt="2019-04-26T00:36:26.174" v="1001"/>
          <ac:inkMkLst>
            <pc:docMk/>
            <pc:sldMk cId="182603237" sldId="1645"/>
            <ac:inkMk id="18" creationId="{55519BC6-4F31-4A5D-ACCA-B5E1A8D9B92C}"/>
          </ac:inkMkLst>
        </pc:inkChg>
        <pc:inkChg chg="add del">
          <ac:chgData name="Callon Campbell" userId="c0fd8b2c1dc026c3" providerId="LiveId" clId="{FA73BD0D-4098-4852-B2DE-5FFB0D1B488E}" dt="2019-04-26T00:36:36.422" v="1004"/>
          <ac:inkMkLst>
            <pc:docMk/>
            <pc:sldMk cId="182603237" sldId="1645"/>
            <ac:inkMk id="19" creationId="{D228B373-D025-47AE-80ED-AD132FB1B38D}"/>
          </ac:inkMkLst>
        </pc:inkChg>
        <pc:inkChg chg="add del">
          <ac:chgData name="Callon Campbell" userId="c0fd8b2c1dc026c3" providerId="LiveId" clId="{FA73BD0D-4098-4852-B2DE-5FFB0D1B488E}" dt="2019-04-26T00:36:36.422" v="1004"/>
          <ac:inkMkLst>
            <pc:docMk/>
            <pc:sldMk cId="182603237" sldId="1645"/>
            <ac:inkMk id="20" creationId="{ED3632FA-435D-4776-82AF-C63FE3635B25}"/>
          </ac:inkMkLst>
        </pc:inkChg>
        <pc:inkChg chg="add del">
          <ac:chgData name="Callon Campbell" userId="c0fd8b2c1dc026c3" providerId="LiveId" clId="{FA73BD0D-4098-4852-B2DE-5FFB0D1B488E}" dt="2019-04-26T00:36:38.312" v="1006"/>
          <ac:inkMkLst>
            <pc:docMk/>
            <pc:sldMk cId="182603237" sldId="1645"/>
            <ac:inkMk id="21" creationId="{231554DA-E87D-4FC3-AFA6-90A2D72FD664}"/>
          </ac:inkMkLst>
        </pc:inkChg>
        <pc:inkChg chg="add del">
          <ac:chgData name="Callon Campbell" userId="c0fd8b2c1dc026c3" providerId="LiveId" clId="{FA73BD0D-4098-4852-B2DE-5FFB0D1B488E}" dt="2019-04-26T00:36:38.312" v="1006"/>
          <ac:inkMkLst>
            <pc:docMk/>
            <pc:sldMk cId="182603237" sldId="1645"/>
            <ac:inkMk id="22" creationId="{30EA03FE-7DDB-4355-94B7-3DBA1180C71C}"/>
          </ac:inkMkLst>
        </pc:inkChg>
        <pc:inkChg chg="add del mod ord">
          <ac:chgData name="Callon Campbell" userId="c0fd8b2c1dc026c3" providerId="LiveId" clId="{FA73BD0D-4098-4852-B2DE-5FFB0D1B488E}" dt="2019-04-26T00:39:52.348" v="1054" actId="478"/>
          <ac:inkMkLst>
            <pc:docMk/>
            <pc:sldMk cId="182603237" sldId="1645"/>
            <ac:inkMk id="23" creationId="{89B1FC01-A924-4B3E-BD18-55E3D4B218A3}"/>
          </ac:inkMkLst>
        </pc:inkChg>
        <pc:inkChg chg="add del">
          <ac:chgData name="Callon Campbell" userId="c0fd8b2c1dc026c3" providerId="LiveId" clId="{FA73BD0D-4098-4852-B2DE-5FFB0D1B488E}" dt="2019-04-26T00:36:40.828" v="1009"/>
          <ac:inkMkLst>
            <pc:docMk/>
            <pc:sldMk cId="182603237" sldId="1645"/>
            <ac:inkMk id="24" creationId="{DE8EAC06-EE87-445E-B2A1-2532F9FA0953}"/>
          </ac:inkMkLst>
        </pc:inkChg>
        <pc:inkChg chg="add del">
          <ac:chgData name="Callon Campbell" userId="c0fd8b2c1dc026c3" providerId="LiveId" clId="{FA73BD0D-4098-4852-B2DE-5FFB0D1B488E}" dt="2019-04-26T00:36:40.828" v="1009"/>
          <ac:inkMkLst>
            <pc:docMk/>
            <pc:sldMk cId="182603237" sldId="1645"/>
            <ac:inkMk id="25" creationId="{ECFF1DD5-F367-4E33-A286-8ED1BEFC1C18}"/>
          </ac:inkMkLst>
        </pc:inkChg>
        <pc:inkChg chg="add del">
          <ac:chgData name="Callon Campbell" userId="c0fd8b2c1dc026c3" providerId="LiveId" clId="{FA73BD0D-4098-4852-B2DE-5FFB0D1B488E}" dt="2019-04-26T00:36:42.926" v="1011"/>
          <ac:inkMkLst>
            <pc:docMk/>
            <pc:sldMk cId="182603237" sldId="1645"/>
            <ac:inkMk id="26" creationId="{B816CF56-006D-4885-AC08-C3B5833338C9}"/>
          </ac:inkMkLst>
        </pc:inkChg>
        <pc:inkChg chg="add del">
          <ac:chgData name="Callon Campbell" userId="c0fd8b2c1dc026c3" providerId="LiveId" clId="{FA73BD0D-4098-4852-B2DE-5FFB0D1B488E}" dt="2019-04-26T00:36:42.926" v="1011"/>
          <ac:inkMkLst>
            <pc:docMk/>
            <pc:sldMk cId="182603237" sldId="1645"/>
            <ac:inkMk id="27" creationId="{D44C5D29-50DF-4829-B608-0D4FD2AE129D}"/>
          </ac:inkMkLst>
        </pc:inkChg>
        <pc:inkChg chg="add mod">
          <ac:chgData name="Callon Campbell" userId="c0fd8b2c1dc026c3" providerId="LiveId" clId="{FA73BD0D-4098-4852-B2DE-5FFB0D1B488E}" dt="2019-04-26T00:38:44.594" v="1045" actId="164"/>
          <ac:inkMkLst>
            <pc:docMk/>
            <pc:sldMk cId="182603237" sldId="1645"/>
            <ac:inkMk id="28" creationId="{0AED7A66-1C62-48C7-B9D9-82E930E116FE}"/>
          </ac:inkMkLst>
        </pc:inkChg>
        <pc:inkChg chg="add del">
          <ac:chgData name="Callon Campbell" userId="c0fd8b2c1dc026c3" providerId="LiveId" clId="{FA73BD0D-4098-4852-B2DE-5FFB0D1B488E}" dt="2019-04-26T00:36:46.594" v="1016"/>
          <ac:inkMkLst>
            <pc:docMk/>
            <pc:sldMk cId="182603237" sldId="1645"/>
            <ac:inkMk id="29" creationId="{F2A8CDEE-D14E-4002-866D-06A570E739F6}"/>
          </ac:inkMkLst>
        </pc:inkChg>
        <pc:inkChg chg="add del">
          <ac:chgData name="Callon Campbell" userId="c0fd8b2c1dc026c3" providerId="LiveId" clId="{FA73BD0D-4098-4852-B2DE-5FFB0D1B488E}" dt="2019-04-26T00:36:46.594" v="1016"/>
          <ac:inkMkLst>
            <pc:docMk/>
            <pc:sldMk cId="182603237" sldId="1645"/>
            <ac:inkMk id="30" creationId="{B685FB98-FB48-4131-8F71-E1642C1A22FB}"/>
          </ac:inkMkLst>
        </pc:inkChg>
        <pc:inkChg chg="add del">
          <ac:chgData name="Callon Campbell" userId="c0fd8b2c1dc026c3" providerId="LiveId" clId="{FA73BD0D-4098-4852-B2DE-5FFB0D1B488E}" dt="2019-04-26T00:36:46.594" v="1016"/>
          <ac:inkMkLst>
            <pc:docMk/>
            <pc:sldMk cId="182603237" sldId="1645"/>
            <ac:inkMk id="31" creationId="{872163CA-47FC-4FD4-ACEC-C1583F3CDB7A}"/>
          </ac:inkMkLst>
        </pc:inkChg>
        <pc:inkChg chg="add del">
          <ac:chgData name="Callon Campbell" userId="c0fd8b2c1dc026c3" providerId="LiveId" clId="{FA73BD0D-4098-4852-B2DE-5FFB0D1B488E}" dt="2019-04-26T00:36:46.594" v="1016"/>
          <ac:inkMkLst>
            <pc:docMk/>
            <pc:sldMk cId="182603237" sldId="1645"/>
            <ac:inkMk id="32" creationId="{BFE90B8E-026D-48E8-8B49-CCB025EB1B76}"/>
          </ac:inkMkLst>
        </pc:inkChg>
        <pc:inkChg chg="add mod">
          <ac:chgData name="Callon Campbell" userId="c0fd8b2c1dc026c3" providerId="LiveId" clId="{FA73BD0D-4098-4852-B2DE-5FFB0D1B488E}" dt="2019-04-26T00:38:34.992" v="1043" actId="164"/>
          <ac:inkMkLst>
            <pc:docMk/>
            <pc:sldMk cId="182603237" sldId="1645"/>
            <ac:inkMk id="33" creationId="{E470E69F-F52D-4DA2-A586-F5925A308F76}"/>
          </ac:inkMkLst>
        </pc:inkChg>
        <pc:inkChg chg="add del">
          <ac:chgData name="Callon Campbell" userId="c0fd8b2c1dc026c3" providerId="LiveId" clId="{FA73BD0D-4098-4852-B2DE-5FFB0D1B488E}" dt="2019-04-26T00:36:51.031" v="1021"/>
          <ac:inkMkLst>
            <pc:docMk/>
            <pc:sldMk cId="182603237" sldId="1645"/>
            <ac:inkMk id="34" creationId="{A018734E-00AD-4CF8-A480-BCB2EC59A38B}"/>
          </ac:inkMkLst>
        </pc:inkChg>
        <pc:inkChg chg="add del">
          <ac:chgData name="Callon Campbell" userId="c0fd8b2c1dc026c3" providerId="LiveId" clId="{FA73BD0D-4098-4852-B2DE-5FFB0D1B488E}" dt="2019-04-26T00:36:51.031" v="1021"/>
          <ac:inkMkLst>
            <pc:docMk/>
            <pc:sldMk cId="182603237" sldId="1645"/>
            <ac:inkMk id="35" creationId="{AE317D1D-3A62-4ED0-A8BF-7C795129F8E8}"/>
          </ac:inkMkLst>
        </pc:inkChg>
        <pc:inkChg chg="add del">
          <ac:chgData name="Callon Campbell" userId="c0fd8b2c1dc026c3" providerId="LiveId" clId="{FA73BD0D-4098-4852-B2DE-5FFB0D1B488E}" dt="2019-04-26T00:36:51.031" v="1021"/>
          <ac:inkMkLst>
            <pc:docMk/>
            <pc:sldMk cId="182603237" sldId="1645"/>
            <ac:inkMk id="36" creationId="{E9A31848-D67E-4A56-B384-0FAADD0AD045}"/>
          </ac:inkMkLst>
        </pc:inkChg>
        <pc:inkChg chg="add del">
          <ac:chgData name="Callon Campbell" userId="c0fd8b2c1dc026c3" providerId="LiveId" clId="{FA73BD0D-4098-4852-B2DE-5FFB0D1B488E}" dt="2019-04-26T00:36:51.031" v="1021"/>
          <ac:inkMkLst>
            <pc:docMk/>
            <pc:sldMk cId="182603237" sldId="1645"/>
            <ac:inkMk id="37" creationId="{03DD488D-239F-4103-A598-7927672A63EE}"/>
          </ac:inkMkLst>
        </pc:inkChg>
        <pc:inkChg chg="add mod">
          <ac:chgData name="Callon Campbell" userId="c0fd8b2c1dc026c3" providerId="LiveId" clId="{FA73BD0D-4098-4852-B2DE-5FFB0D1B488E}" dt="2019-04-26T00:38:25.433" v="1041" actId="164"/>
          <ac:inkMkLst>
            <pc:docMk/>
            <pc:sldMk cId="182603237" sldId="1645"/>
            <ac:inkMk id="38" creationId="{EA9B5B0B-C5EE-4CB5-9ED4-9E971023271D}"/>
          </ac:inkMkLst>
        </pc:inkChg>
        <pc:inkChg chg="add del">
          <ac:chgData name="Callon Campbell" userId="c0fd8b2c1dc026c3" providerId="LiveId" clId="{FA73BD0D-4098-4852-B2DE-5FFB0D1B488E}" dt="2019-04-26T00:36:56.125" v="1024"/>
          <ac:inkMkLst>
            <pc:docMk/>
            <pc:sldMk cId="182603237" sldId="1645"/>
            <ac:inkMk id="39" creationId="{F86FE7DB-B192-4C35-98C8-6361F9666A98}"/>
          </ac:inkMkLst>
        </pc:inkChg>
        <pc:inkChg chg="add del">
          <ac:chgData name="Callon Campbell" userId="c0fd8b2c1dc026c3" providerId="LiveId" clId="{FA73BD0D-4098-4852-B2DE-5FFB0D1B488E}" dt="2019-04-26T00:36:56.125" v="1024"/>
          <ac:inkMkLst>
            <pc:docMk/>
            <pc:sldMk cId="182603237" sldId="1645"/>
            <ac:inkMk id="40" creationId="{9E02CD92-98A8-4E3D-8F2C-D0B062FC4888}"/>
          </ac:inkMkLst>
        </pc:inkChg>
        <pc:inkChg chg="add del">
          <ac:chgData name="Callon Campbell" userId="c0fd8b2c1dc026c3" providerId="LiveId" clId="{FA73BD0D-4098-4852-B2DE-5FFB0D1B488E}" dt="2019-04-26T00:38:59.410" v="1051" actId="478"/>
          <ac:inkMkLst>
            <pc:docMk/>
            <pc:sldMk cId="182603237" sldId="1645"/>
            <ac:inkMk id="41" creationId="{7BF700CF-D754-47C9-A344-C7B5ECF05AC3}"/>
          </ac:inkMkLst>
        </pc:inkChg>
        <pc:inkChg chg="add del">
          <ac:chgData name="Callon Campbell" userId="c0fd8b2c1dc026c3" providerId="LiveId" clId="{FA73BD0D-4098-4852-B2DE-5FFB0D1B488E}" dt="2019-04-26T00:36:59.218" v="1027"/>
          <ac:inkMkLst>
            <pc:docMk/>
            <pc:sldMk cId="182603237" sldId="1645"/>
            <ac:inkMk id="42" creationId="{08DD2DD9-A52F-4DB1-ABF2-CE0552173310}"/>
          </ac:inkMkLst>
        </pc:inkChg>
        <pc:inkChg chg="add del">
          <ac:chgData name="Callon Campbell" userId="c0fd8b2c1dc026c3" providerId="LiveId" clId="{FA73BD0D-4098-4852-B2DE-5FFB0D1B488E}" dt="2019-04-26T00:36:59.218" v="1027"/>
          <ac:inkMkLst>
            <pc:docMk/>
            <pc:sldMk cId="182603237" sldId="1645"/>
            <ac:inkMk id="43" creationId="{A00658F8-A902-423F-B3AF-963262FE96A8}"/>
          </ac:inkMkLst>
        </pc:inkChg>
        <pc:inkChg chg="add del">
          <ac:chgData name="Callon Campbell" userId="c0fd8b2c1dc026c3" providerId="LiveId" clId="{FA73BD0D-4098-4852-B2DE-5FFB0D1B488E}" dt="2019-04-26T00:38:47.447" v="1046" actId="478"/>
          <ac:inkMkLst>
            <pc:docMk/>
            <pc:sldMk cId="182603237" sldId="1645"/>
            <ac:inkMk id="44" creationId="{46F6AEDF-7BF0-41AA-B4B6-1CAFC5DC4EEB}"/>
          </ac:inkMkLst>
        </pc:inkChg>
        <pc:inkChg chg="add del">
          <ac:chgData name="Callon Campbell" userId="c0fd8b2c1dc026c3" providerId="LiveId" clId="{FA73BD0D-4098-4852-B2DE-5FFB0D1B488E}" dt="2019-04-26T00:37:06.334" v="1031"/>
          <ac:inkMkLst>
            <pc:docMk/>
            <pc:sldMk cId="182603237" sldId="1645"/>
            <ac:inkMk id="45" creationId="{DD151E7E-177B-413E-ACDC-E4C5FC3250F6}"/>
          </ac:inkMkLst>
        </pc:inkChg>
        <pc:inkChg chg="add del">
          <ac:chgData name="Callon Campbell" userId="c0fd8b2c1dc026c3" providerId="LiveId" clId="{FA73BD0D-4098-4852-B2DE-5FFB0D1B488E}" dt="2019-04-26T00:37:06.334" v="1031"/>
          <ac:inkMkLst>
            <pc:docMk/>
            <pc:sldMk cId="182603237" sldId="1645"/>
            <ac:inkMk id="46" creationId="{392B847E-57AA-4014-A985-AA6B9FCAEB9B}"/>
          </ac:inkMkLst>
        </pc:inkChg>
        <pc:inkChg chg="add del">
          <ac:chgData name="Callon Campbell" userId="c0fd8b2c1dc026c3" providerId="LiveId" clId="{FA73BD0D-4098-4852-B2DE-5FFB0D1B488E}" dt="2019-04-26T00:37:06.334" v="1031"/>
          <ac:inkMkLst>
            <pc:docMk/>
            <pc:sldMk cId="182603237" sldId="1645"/>
            <ac:inkMk id="47" creationId="{D0CB6C6B-8EC8-4921-8AFF-2BCA3057AA5A}"/>
          </ac:inkMkLst>
        </pc:inkChg>
        <pc:inkChg chg="add del">
          <ac:chgData name="Callon Campbell" userId="c0fd8b2c1dc026c3" providerId="LiveId" clId="{FA73BD0D-4098-4852-B2DE-5FFB0D1B488E}" dt="2019-04-26T00:38:51.641" v="1048" actId="478"/>
          <ac:inkMkLst>
            <pc:docMk/>
            <pc:sldMk cId="182603237" sldId="1645"/>
            <ac:inkMk id="48" creationId="{7FE13D18-DBBD-43E6-9FE2-3FCBEFC29EF7}"/>
          </ac:inkMkLst>
        </pc:inkChg>
        <pc:inkChg chg="add del">
          <ac:chgData name="Callon Campbell" userId="c0fd8b2c1dc026c3" providerId="LiveId" clId="{FA73BD0D-4098-4852-B2DE-5FFB0D1B488E}" dt="2019-04-26T00:37:16.973" v="1034"/>
          <ac:inkMkLst>
            <pc:docMk/>
            <pc:sldMk cId="182603237" sldId="1645"/>
            <ac:inkMk id="49" creationId="{F58E1472-FBAA-406D-A854-F88470B4C3F0}"/>
          </ac:inkMkLst>
        </pc:inkChg>
        <pc:inkChg chg="add del">
          <ac:chgData name="Callon Campbell" userId="c0fd8b2c1dc026c3" providerId="LiveId" clId="{FA73BD0D-4098-4852-B2DE-5FFB0D1B488E}" dt="2019-04-26T00:37:16.973" v="1034"/>
          <ac:inkMkLst>
            <pc:docMk/>
            <pc:sldMk cId="182603237" sldId="1645"/>
            <ac:inkMk id="50" creationId="{70F0572C-09E2-438C-ABCA-81C6C20701D0}"/>
          </ac:inkMkLst>
        </pc:inkChg>
        <pc:inkChg chg="add del">
          <ac:chgData name="Callon Campbell" userId="c0fd8b2c1dc026c3" providerId="LiveId" clId="{FA73BD0D-4098-4852-B2DE-5FFB0D1B488E}" dt="2019-04-26T00:37:20.943" v="1035"/>
          <ac:inkMkLst>
            <pc:docMk/>
            <pc:sldMk cId="182603237" sldId="1645"/>
            <ac:inkMk id="51" creationId="{E37F0FBA-3C85-435F-877F-983F11D23B6D}"/>
          </ac:inkMkLst>
        </pc:inkChg>
        <pc:inkChg chg="add del">
          <ac:chgData name="Callon Campbell" userId="c0fd8b2c1dc026c3" providerId="LiveId" clId="{FA73BD0D-4098-4852-B2DE-5FFB0D1B488E}" dt="2019-04-26T00:37:28.228" v="1038"/>
          <ac:inkMkLst>
            <pc:docMk/>
            <pc:sldMk cId="182603237" sldId="1645"/>
            <ac:inkMk id="52" creationId="{17DE6DC1-B6E3-41BD-BDD1-9A1934EC06D2}"/>
          </ac:inkMkLst>
        </pc:inkChg>
        <pc:inkChg chg="add del">
          <ac:chgData name="Callon Campbell" userId="c0fd8b2c1dc026c3" providerId="LiveId" clId="{FA73BD0D-4098-4852-B2DE-5FFB0D1B488E}" dt="2019-04-26T00:37:28.228" v="1038"/>
          <ac:inkMkLst>
            <pc:docMk/>
            <pc:sldMk cId="182603237" sldId="1645"/>
            <ac:inkMk id="53" creationId="{D16249A5-056F-4727-B10F-1B473F35D43B}"/>
          </ac:inkMkLst>
        </pc:inkChg>
        <pc:inkChg chg="add del">
          <ac:chgData name="Callon Campbell" userId="c0fd8b2c1dc026c3" providerId="LiveId" clId="{FA73BD0D-4098-4852-B2DE-5FFB0D1B488E}" dt="2019-04-26T00:38:49.277" v="1047" actId="478"/>
          <ac:inkMkLst>
            <pc:docMk/>
            <pc:sldMk cId="182603237" sldId="1645"/>
            <ac:inkMk id="54" creationId="{F33CA01D-0F65-4DEC-9E08-FF17B971F4C1}"/>
          </ac:inkMkLst>
        </pc:inkChg>
        <pc:inkChg chg="add del">
          <ac:chgData name="Callon Campbell" userId="c0fd8b2c1dc026c3" providerId="LiveId" clId="{FA73BD0D-4098-4852-B2DE-5FFB0D1B488E}" dt="2019-04-26T00:38:53.368" v="1049" actId="478"/>
          <ac:inkMkLst>
            <pc:docMk/>
            <pc:sldMk cId="182603237" sldId="1645"/>
            <ac:inkMk id="55" creationId="{D3E93B93-58C5-406B-8675-46E04B48A0CC}"/>
          </ac:inkMkLst>
        </pc:inkChg>
        <pc:inkChg chg="add del">
          <ac:chgData name="Callon Campbell" userId="c0fd8b2c1dc026c3" providerId="LiveId" clId="{FA73BD0D-4098-4852-B2DE-5FFB0D1B488E}" dt="2019-04-26T00:40:00.338" v="1058"/>
          <ac:inkMkLst>
            <pc:docMk/>
            <pc:sldMk cId="182603237" sldId="1645"/>
            <ac:inkMk id="59" creationId="{030FEA1B-ACFE-47E7-8D41-11CC00DF00D1}"/>
          </ac:inkMkLst>
        </pc:inkChg>
        <pc:inkChg chg="add del">
          <ac:chgData name="Callon Campbell" userId="c0fd8b2c1dc026c3" providerId="LiveId" clId="{FA73BD0D-4098-4852-B2DE-5FFB0D1B488E}" dt="2019-04-26T00:40:00.338" v="1058"/>
          <ac:inkMkLst>
            <pc:docMk/>
            <pc:sldMk cId="182603237" sldId="1645"/>
            <ac:inkMk id="60" creationId="{208F5671-08BB-4777-B55B-7FE82E6CA867}"/>
          </ac:inkMkLst>
        </pc:inkChg>
        <pc:inkChg chg="add del">
          <ac:chgData name="Callon Campbell" userId="c0fd8b2c1dc026c3" providerId="LiveId" clId="{FA73BD0D-4098-4852-B2DE-5FFB0D1B488E}" dt="2019-04-26T00:40:00.338" v="1058"/>
          <ac:inkMkLst>
            <pc:docMk/>
            <pc:sldMk cId="182603237" sldId="1645"/>
            <ac:inkMk id="61" creationId="{06FE43E8-3C65-455D-AC6D-78AFB1044970}"/>
          </ac:inkMkLst>
        </pc:inkChg>
        <pc:inkChg chg="add">
          <ac:chgData name="Callon Campbell" userId="c0fd8b2c1dc026c3" providerId="LiveId" clId="{FA73BD0D-4098-4852-B2DE-5FFB0D1B488E}" dt="2019-04-26T00:40:00.338" v="1058"/>
          <ac:inkMkLst>
            <pc:docMk/>
            <pc:sldMk cId="182603237" sldId="1645"/>
            <ac:inkMk id="62" creationId="{607F637F-47FF-40EB-9E14-DA29346D78E8}"/>
          </ac:inkMkLst>
        </pc:inkChg>
        <pc:inkChg chg="add del">
          <ac:chgData name="Callon Campbell" userId="c0fd8b2c1dc026c3" providerId="LiveId" clId="{FA73BD0D-4098-4852-B2DE-5FFB0D1B488E}" dt="2019-04-26T00:40:46.107" v="1060" actId="478"/>
          <ac:inkMkLst>
            <pc:docMk/>
            <pc:sldMk cId="182603237" sldId="1645"/>
            <ac:inkMk id="63" creationId="{DB293D49-5CE0-4F6F-9362-6ABB152647D8}"/>
          </ac:inkMkLst>
        </pc:inkChg>
        <pc:inkChg chg="add del">
          <ac:chgData name="Callon Campbell" userId="c0fd8b2c1dc026c3" providerId="LiveId" clId="{FA73BD0D-4098-4852-B2DE-5FFB0D1B488E}" dt="2019-04-26T00:47:46.843" v="1262"/>
          <ac:inkMkLst>
            <pc:docMk/>
            <pc:sldMk cId="182603237" sldId="1645"/>
            <ac:inkMk id="69" creationId="{E518A853-C58A-4D99-91AE-A4385A597400}"/>
          </ac:inkMkLst>
        </pc:inkChg>
        <pc:inkChg chg="add del">
          <ac:chgData name="Callon Campbell" userId="c0fd8b2c1dc026c3" providerId="LiveId" clId="{FA73BD0D-4098-4852-B2DE-5FFB0D1B488E}" dt="2019-04-26T00:47:46.843" v="1262"/>
          <ac:inkMkLst>
            <pc:docMk/>
            <pc:sldMk cId="182603237" sldId="1645"/>
            <ac:inkMk id="70" creationId="{5F284FD8-F71F-4376-8C76-255AEB0AE8B0}"/>
          </ac:inkMkLst>
        </pc:inkChg>
        <pc:inkChg chg="add">
          <ac:chgData name="Callon Campbell" userId="c0fd8b2c1dc026c3" providerId="LiveId" clId="{FA73BD0D-4098-4852-B2DE-5FFB0D1B488E}" dt="2019-04-26T00:47:46.843" v="1262"/>
          <ac:inkMkLst>
            <pc:docMk/>
            <pc:sldMk cId="182603237" sldId="1645"/>
            <ac:inkMk id="71" creationId="{2469B895-FDF0-486C-B874-4F66472AB167}"/>
          </ac:inkMkLst>
        </pc:inkChg>
        <pc:inkChg chg="add del">
          <ac:chgData name="Callon Campbell" userId="c0fd8b2c1dc026c3" providerId="LiveId" clId="{FA73BD0D-4098-4852-B2DE-5FFB0D1B488E}" dt="2019-04-26T00:47:56.713" v="1265"/>
          <ac:inkMkLst>
            <pc:docMk/>
            <pc:sldMk cId="182603237" sldId="1645"/>
            <ac:inkMk id="72" creationId="{BC5297ED-CBFD-4C74-A260-9CCD418E9B2C}"/>
          </ac:inkMkLst>
        </pc:inkChg>
        <pc:inkChg chg="add del">
          <ac:chgData name="Callon Campbell" userId="c0fd8b2c1dc026c3" providerId="LiveId" clId="{FA73BD0D-4098-4852-B2DE-5FFB0D1B488E}" dt="2019-04-26T00:47:56.713" v="1265"/>
          <ac:inkMkLst>
            <pc:docMk/>
            <pc:sldMk cId="182603237" sldId="1645"/>
            <ac:inkMk id="73" creationId="{3B143D80-96B5-4B4F-BF3A-B41B9E2DF455}"/>
          </ac:inkMkLst>
        </pc:inkChg>
        <pc:inkChg chg="add">
          <ac:chgData name="Callon Campbell" userId="c0fd8b2c1dc026c3" providerId="LiveId" clId="{FA73BD0D-4098-4852-B2DE-5FFB0D1B488E}" dt="2019-04-26T00:47:56.713" v="1265"/>
          <ac:inkMkLst>
            <pc:docMk/>
            <pc:sldMk cId="182603237" sldId="1645"/>
            <ac:inkMk id="74" creationId="{39BB4D30-EC3C-4A5A-80A2-918F2622E5FA}"/>
          </ac:inkMkLst>
        </pc:inkChg>
        <pc:inkChg chg="add del">
          <ac:chgData name="Callon Campbell" userId="c0fd8b2c1dc026c3" providerId="LiveId" clId="{FA73BD0D-4098-4852-B2DE-5FFB0D1B488E}" dt="2019-04-26T00:48:04.608" v="1268"/>
          <ac:inkMkLst>
            <pc:docMk/>
            <pc:sldMk cId="182603237" sldId="1645"/>
            <ac:inkMk id="75" creationId="{45906428-CE32-442E-8D39-79F0167CAF91}"/>
          </ac:inkMkLst>
        </pc:inkChg>
        <pc:inkChg chg="add del">
          <ac:chgData name="Callon Campbell" userId="c0fd8b2c1dc026c3" providerId="LiveId" clId="{FA73BD0D-4098-4852-B2DE-5FFB0D1B488E}" dt="2019-04-26T00:48:04.608" v="1268"/>
          <ac:inkMkLst>
            <pc:docMk/>
            <pc:sldMk cId="182603237" sldId="1645"/>
            <ac:inkMk id="76" creationId="{BF58AEFB-72DF-447D-A2E2-1274F74C8F12}"/>
          </ac:inkMkLst>
        </pc:inkChg>
        <pc:inkChg chg="add">
          <ac:chgData name="Callon Campbell" userId="c0fd8b2c1dc026c3" providerId="LiveId" clId="{FA73BD0D-4098-4852-B2DE-5FFB0D1B488E}" dt="2019-04-26T00:48:04.608" v="1268"/>
          <ac:inkMkLst>
            <pc:docMk/>
            <pc:sldMk cId="182603237" sldId="1645"/>
            <ac:inkMk id="77" creationId="{72365EED-5482-4837-8329-57AD635F0CF2}"/>
          </ac:inkMkLst>
        </pc:inkChg>
        <pc:inkChg chg="add del">
          <ac:chgData name="Callon Campbell" userId="c0fd8b2c1dc026c3" providerId="LiveId" clId="{FA73BD0D-4098-4852-B2DE-5FFB0D1B488E}" dt="2019-04-26T00:58:00.560" v="1532"/>
          <ac:inkMkLst>
            <pc:docMk/>
            <pc:sldMk cId="182603237" sldId="1645"/>
            <ac:inkMk id="78" creationId="{D2128A9D-64C4-480A-BE34-EB9930BECDDA}"/>
          </ac:inkMkLst>
        </pc:inkChg>
        <pc:inkChg chg="add del">
          <ac:chgData name="Callon Campbell" userId="c0fd8b2c1dc026c3" providerId="LiveId" clId="{FA73BD0D-4098-4852-B2DE-5FFB0D1B488E}" dt="2019-04-26T00:58:00.560" v="1532"/>
          <ac:inkMkLst>
            <pc:docMk/>
            <pc:sldMk cId="182603237" sldId="1645"/>
            <ac:inkMk id="79" creationId="{6CC51ACD-1D82-4007-BB66-3A9D78AD5D35}"/>
          </ac:inkMkLst>
        </pc:inkChg>
        <pc:inkChg chg="add">
          <ac:chgData name="Callon Campbell" userId="c0fd8b2c1dc026c3" providerId="LiveId" clId="{FA73BD0D-4098-4852-B2DE-5FFB0D1B488E}" dt="2019-04-26T00:58:00.560" v="1532"/>
          <ac:inkMkLst>
            <pc:docMk/>
            <pc:sldMk cId="182603237" sldId="1645"/>
            <ac:inkMk id="80" creationId="{DD69FD2A-8DF5-4F6C-9EFE-97153E155EB3}"/>
          </ac:inkMkLst>
        </pc:inkChg>
        <pc:inkChg chg="add">
          <ac:chgData name="Callon Campbell" userId="c0fd8b2c1dc026c3" providerId="LiveId" clId="{FA73BD0D-4098-4852-B2DE-5FFB0D1B488E}" dt="2019-04-26T00:58:01.764" v="1533" actId="9405"/>
          <ac:inkMkLst>
            <pc:docMk/>
            <pc:sldMk cId="182603237" sldId="1645"/>
            <ac:inkMk id="81" creationId="{6831B67C-5F6D-4D9E-9758-DBDEA5B446E9}"/>
          </ac:inkMkLst>
        </pc:inkChg>
      </pc:sldChg>
      <pc:sldChg chg="delSp modSp add del ord">
        <pc:chgData name="Callon Campbell" userId="c0fd8b2c1dc026c3" providerId="LiveId" clId="{FA73BD0D-4098-4852-B2DE-5FFB0D1B488E}" dt="2019-04-26T00:55:15" v="1390" actId="2696"/>
        <pc:sldMkLst>
          <pc:docMk/>
          <pc:sldMk cId="2321147761" sldId="1646"/>
        </pc:sldMkLst>
        <pc:spChg chg="mod">
          <ac:chgData name="Callon Campbell" userId="c0fd8b2c1dc026c3" providerId="LiveId" clId="{FA73BD0D-4098-4852-B2DE-5FFB0D1B488E}" dt="2019-04-26T00:54:16.803" v="1369" actId="20577"/>
          <ac:spMkLst>
            <pc:docMk/>
            <pc:sldMk cId="2321147761" sldId="1646"/>
            <ac:spMk id="2" creationId="{677983AA-7F42-43EF-BE4F-EF9B208A4601}"/>
          </ac:spMkLst>
        </pc:spChg>
        <pc:spChg chg="del">
          <ac:chgData name="Callon Campbell" userId="c0fd8b2c1dc026c3" providerId="LiveId" clId="{FA73BD0D-4098-4852-B2DE-5FFB0D1B488E}" dt="2019-04-26T00:54:30.221" v="1370" actId="478"/>
          <ac:spMkLst>
            <pc:docMk/>
            <pc:sldMk cId="2321147761" sldId="1646"/>
            <ac:spMk id="3" creationId="{4965552D-9723-4D77-B115-355CBF88691F}"/>
          </ac:spMkLst>
        </pc:spChg>
      </pc:sldChg>
      <pc:sldChg chg="addSp delSp modSp add ord">
        <pc:chgData name="Callon Campbell" userId="c0fd8b2c1dc026c3" providerId="LiveId" clId="{FA73BD0D-4098-4852-B2DE-5FFB0D1B488E}" dt="2019-04-26T01:22:21.570" v="1909"/>
        <pc:sldMkLst>
          <pc:docMk/>
          <pc:sldMk cId="3672305129" sldId="1647"/>
        </pc:sldMkLst>
        <pc:spChg chg="mod">
          <ac:chgData name="Callon Campbell" userId="c0fd8b2c1dc026c3" providerId="LiveId" clId="{FA73BD0D-4098-4852-B2DE-5FFB0D1B488E}" dt="2019-04-26T00:54:54.606" v="1389" actId="20577"/>
          <ac:spMkLst>
            <pc:docMk/>
            <pc:sldMk cId="3672305129" sldId="1647"/>
            <ac:spMk id="2" creationId="{4D77A1E9-1BD9-4818-8584-C108CC089BF1}"/>
          </ac:spMkLst>
        </pc:spChg>
        <pc:spChg chg="mod">
          <ac:chgData name="Callon Campbell" userId="c0fd8b2c1dc026c3" providerId="LiveId" clId="{FA73BD0D-4098-4852-B2DE-5FFB0D1B488E}" dt="2019-04-26T00:55:31.421" v="1406" actId="20577"/>
          <ac:spMkLst>
            <pc:docMk/>
            <pc:sldMk cId="3672305129" sldId="1647"/>
            <ac:spMk id="12" creationId="{90AD0F96-2EE1-431A-B8A8-D555EDBCFDE4}"/>
          </ac:spMkLst>
        </pc:spChg>
        <pc:spChg chg="mod">
          <ac:chgData name="Callon Campbell" userId="c0fd8b2c1dc026c3" providerId="LiveId" clId="{FA73BD0D-4098-4852-B2DE-5FFB0D1B488E}" dt="2019-04-26T00:55:40.851" v="1421" actId="20577"/>
          <ac:spMkLst>
            <pc:docMk/>
            <pc:sldMk cId="3672305129" sldId="1647"/>
            <ac:spMk id="13" creationId="{F654F74C-7CB1-40AC-91AC-558BCA876626}"/>
          </ac:spMkLst>
        </pc:spChg>
        <pc:spChg chg="mod">
          <ac:chgData name="Callon Campbell" userId="c0fd8b2c1dc026c3" providerId="LiveId" clId="{FA73BD0D-4098-4852-B2DE-5FFB0D1B488E}" dt="2019-04-26T00:55:52.525" v="1436" actId="20577"/>
          <ac:spMkLst>
            <pc:docMk/>
            <pc:sldMk cId="3672305129" sldId="1647"/>
            <ac:spMk id="14" creationId="{61BFADED-F8B2-46E8-88B2-905C757CDB98}"/>
          </ac:spMkLst>
        </pc:spChg>
        <pc:spChg chg="mod">
          <ac:chgData name="Callon Campbell" userId="c0fd8b2c1dc026c3" providerId="LiveId" clId="{FA73BD0D-4098-4852-B2DE-5FFB0D1B488E}" dt="2019-04-26T00:56:45.319" v="1503" actId="20577"/>
          <ac:spMkLst>
            <pc:docMk/>
            <pc:sldMk cId="3672305129" sldId="1647"/>
            <ac:spMk id="64" creationId="{45673708-0186-42E9-B9E6-51EE1480879A}"/>
          </ac:spMkLst>
        </pc:spChg>
        <pc:spChg chg="mod">
          <ac:chgData name="Callon Campbell" userId="c0fd8b2c1dc026c3" providerId="LiveId" clId="{FA73BD0D-4098-4852-B2DE-5FFB0D1B488E}" dt="2019-04-26T00:56:09.602" v="1449" actId="20577"/>
          <ac:spMkLst>
            <pc:docMk/>
            <pc:sldMk cId="3672305129" sldId="1647"/>
            <ac:spMk id="65" creationId="{816215FE-09F1-47BE-A468-5C30BF9C9034}"/>
          </ac:spMkLst>
        </pc:spChg>
        <pc:spChg chg="mod">
          <ac:chgData name="Callon Campbell" userId="c0fd8b2c1dc026c3" providerId="LiveId" clId="{FA73BD0D-4098-4852-B2DE-5FFB0D1B488E}" dt="2019-04-26T00:56:27.890" v="1479" actId="20577"/>
          <ac:spMkLst>
            <pc:docMk/>
            <pc:sldMk cId="3672305129" sldId="1647"/>
            <ac:spMk id="66" creationId="{7FDD3DEC-C206-443D-A330-E102ACEB2265}"/>
          </ac:spMkLst>
        </pc:spChg>
        <pc:spChg chg="mod">
          <ac:chgData name="Callon Campbell" userId="c0fd8b2c1dc026c3" providerId="LiveId" clId="{FA73BD0D-4098-4852-B2DE-5FFB0D1B488E}" dt="2019-04-26T00:57:11.713" v="1520" actId="1076"/>
          <ac:spMkLst>
            <pc:docMk/>
            <pc:sldMk cId="3672305129" sldId="1647"/>
            <ac:spMk id="67" creationId="{D6C1F6E7-8A1B-46F8-B85F-5E50447520AD}"/>
          </ac:spMkLst>
        </pc:spChg>
        <pc:spChg chg="mod">
          <ac:chgData name="Callon Campbell" userId="c0fd8b2c1dc026c3" providerId="LiveId" clId="{FA73BD0D-4098-4852-B2DE-5FFB0D1B488E}" dt="2019-04-26T00:57:15.975" v="1521" actId="1076"/>
          <ac:spMkLst>
            <pc:docMk/>
            <pc:sldMk cId="3672305129" sldId="1647"/>
            <ac:spMk id="68" creationId="{FC646F02-7C72-408E-971A-951CBB4B0608}"/>
          </ac:spMkLst>
        </pc:spChg>
        <pc:inkChg chg="add del">
          <ac:chgData name="Callon Campbell" userId="c0fd8b2c1dc026c3" providerId="LiveId" clId="{FA73BD0D-4098-4852-B2DE-5FFB0D1B488E}" dt="2019-04-26T00:57:46.499" v="1524"/>
          <ac:inkMkLst>
            <pc:docMk/>
            <pc:sldMk cId="3672305129" sldId="1647"/>
            <ac:inkMk id="3" creationId="{73819B1A-69DB-4C42-A9C9-2B046D90DB37}"/>
          </ac:inkMkLst>
        </pc:inkChg>
        <pc:inkChg chg="add del">
          <ac:chgData name="Callon Campbell" userId="c0fd8b2c1dc026c3" providerId="LiveId" clId="{FA73BD0D-4098-4852-B2DE-5FFB0D1B488E}" dt="2019-04-26T00:57:46.499" v="1524"/>
          <ac:inkMkLst>
            <pc:docMk/>
            <pc:sldMk cId="3672305129" sldId="1647"/>
            <ac:inkMk id="5" creationId="{A5B839D6-5B59-40FC-83FA-3C6E328A4ED2}"/>
          </ac:inkMkLst>
        </pc:inkChg>
        <pc:inkChg chg="add del">
          <ac:chgData name="Callon Campbell" userId="c0fd8b2c1dc026c3" providerId="LiveId" clId="{FA73BD0D-4098-4852-B2DE-5FFB0D1B488E}" dt="2019-04-26T00:57:50.542" v="1526"/>
          <ac:inkMkLst>
            <pc:docMk/>
            <pc:sldMk cId="3672305129" sldId="1647"/>
            <ac:inkMk id="7" creationId="{E08D536C-E0BE-4DB9-9BC8-867007B6E309}"/>
          </ac:inkMkLst>
        </pc:inkChg>
        <pc:inkChg chg="add">
          <ac:chgData name="Callon Campbell" userId="c0fd8b2c1dc026c3" providerId="LiveId" clId="{FA73BD0D-4098-4852-B2DE-5FFB0D1B488E}" dt="2019-04-26T00:57:47.455" v="1525" actId="9405"/>
          <ac:inkMkLst>
            <pc:docMk/>
            <pc:sldMk cId="3672305129" sldId="1647"/>
            <ac:inkMk id="15" creationId="{35C2A6EC-BC99-4B58-95C0-CB3A637532AD}"/>
          </ac:inkMkLst>
        </pc:inkChg>
        <pc:inkChg chg="add del">
          <ac:chgData name="Callon Campbell" userId="c0fd8b2c1dc026c3" providerId="LiveId" clId="{FA73BD0D-4098-4852-B2DE-5FFB0D1B488E}" dt="2019-04-26T00:57:54.861" v="1529"/>
          <ac:inkMkLst>
            <pc:docMk/>
            <pc:sldMk cId="3672305129" sldId="1647"/>
            <ac:inkMk id="16" creationId="{BD10DAC3-82F7-43C2-98D2-CD88A75882B5}"/>
          </ac:inkMkLst>
        </pc:inkChg>
        <pc:inkChg chg="add del">
          <ac:chgData name="Callon Campbell" userId="c0fd8b2c1dc026c3" providerId="LiveId" clId="{FA73BD0D-4098-4852-B2DE-5FFB0D1B488E}" dt="2019-04-26T00:57:54.861" v="1529"/>
          <ac:inkMkLst>
            <pc:docMk/>
            <pc:sldMk cId="3672305129" sldId="1647"/>
            <ac:inkMk id="17" creationId="{A156FDC5-857C-43AA-B7EC-207A727B61FA}"/>
          </ac:inkMkLst>
        </pc:inkChg>
        <pc:inkChg chg="add">
          <ac:chgData name="Callon Campbell" userId="c0fd8b2c1dc026c3" providerId="LiveId" clId="{FA73BD0D-4098-4852-B2DE-5FFB0D1B488E}" dt="2019-04-26T00:57:54.861" v="1529"/>
          <ac:inkMkLst>
            <pc:docMk/>
            <pc:sldMk cId="3672305129" sldId="1647"/>
            <ac:inkMk id="18" creationId="{010641E4-A10A-4EB8-B09F-45A0F5420B5D}"/>
          </ac:inkMkLst>
        </pc:inkChg>
      </pc:sldChg>
      <pc:sldChg chg="modSp add del">
        <pc:chgData name="Callon Campbell" userId="c0fd8b2c1dc026c3" providerId="LiveId" clId="{FA73BD0D-4098-4852-B2DE-5FFB0D1B488E}" dt="2019-04-26T01:07:14.164" v="1824" actId="2696"/>
        <pc:sldMkLst>
          <pc:docMk/>
          <pc:sldMk cId="1545256822" sldId="1648"/>
        </pc:sldMkLst>
        <pc:spChg chg="mod">
          <ac:chgData name="Callon Campbell" userId="c0fd8b2c1dc026c3" providerId="LiveId" clId="{FA73BD0D-4098-4852-B2DE-5FFB0D1B488E}" dt="2019-04-26T01:03:53.654" v="1661" actId="20577"/>
          <ac:spMkLst>
            <pc:docMk/>
            <pc:sldMk cId="1545256822" sldId="1648"/>
            <ac:spMk id="2" creationId="{45FA0AD3-BE46-4DEA-A8C5-8619D22AC7A4}"/>
          </ac:spMkLst>
        </pc:spChg>
        <pc:spChg chg="mod">
          <ac:chgData name="Callon Campbell" userId="c0fd8b2c1dc026c3" providerId="LiveId" clId="{FA73BD0D-4098-4852-B2DE-5FFB0D1B488E}" dt="2019-04-26T01:05:26.826" v="1701"/>
          <ac:spMkLst>
            <pc:docMk/>
            <pc:sldMk cId="1545256822" sldId="1648"/>
            <ac:spMk id="3" creationId="{AEF6140D-E8C5-4E3A-8B95-734C65A2D09E}"/>
          </ac:spMkLst>
        </pc:spChg>
      </pc:sldChg>
      <pc:sldChg chg="modSp add ord">
        <pc:chgData name="Callon Campbell" userId="c0fd8b2c1dc026c3" providerId="LiveId" clId="{FA73BD0D-4098-4852-B2DE-5FFB0D1B488E}" dt="2019-04-26T01:07:09.373" v="1823" actId="255"/>
        <pc:sldMkLst>
          <pc:docMk/>
          <pc:sldMk cId="2392082381" sldId="1649"/>
        </pc:sldMkLst>
        <pc:spChg chg="mod">
          <ac:chgData name="Callon Campbell" userId="c0fd8b2c1dc026c3" providerId="LiveId" clId="{FA73BD0D-4098-4852-B2DE-5FFB0D1B488E}" dt="2019-04-26T01:01:52.271" v="1625" actId="20577"/>
          <ac:spMkLst>
            <pc:docMk/>
            <pc:sldMk cId="2392082381" sldId="1649"/>
            <ac:spMk id="2" creationId="{806E0D57-2575-49BE-B95E-E5D832AB3AD0}"/>
          </ac:spMkLst>
        </pc:spChg>
        <pc:spChg chg="mod">
          <ac:chgData name="Callon Campbell" userId="c0fd8b2c1dc026c3" providerId="LiveId" clId="{FA73BD0D-4098-4852-B2DE-5FFB0D1B488E}" dt="2019-04-26T01:07:09.373" v="1823" actId="255"/>
          <ac:spMkLst>
            <pc:docMk/>
            <pc:sldMk cId="2392082381" sldId="1649"/>
            <ac:spMk id="3" creationId="{EA609AE9-A42D-4E5F-88FC-010D50B89C31}"/>
          </ac:spMkLst>
        </pc:spChg>
      </pc:sldChg>
      <pc:sldChg chg="modSp add ord">
        <pc:chgData name="Callon Campbell" userId="c0fd8b2c1dc026c3" providerId="LiveId" clId="{FA73BD0D-4098-4852-B2DE-5FFB0D1B488E}" dt="2019-04-26T01:26:56.974" v="1940" actId="20577"/>
        <pc:sldMkLst>
          <pc:docMk/>
          <pc:sldMk cId="1646493567" sldId="1650"/>
        </pc:sldMkLst>
        <pc:spChg chg="mod">
          <ac:chgData name="Callon Campbell" userId="c0fd8b2c1dc026c3" providerId="LiveId" clId="{FA73BD0D-4098-4852-B2DE-5FFB0D1B488E}" dt="2019-04-26T01:22:47.853" v="1912" actId="20577"/>
          <ac:spMkLst>
            <pc:docMk/>
            <pc:sldMk cId="1646493567" sldId="1650"/>
            <ac:spMk id="5" creationId="{33711CE8-605F-47A8-BB56-1E6A2BBD9F1B}"/>
          </ac:spMkLst>
        </pc:spChg>
        <pc:spChg chg="mod">
          <ac:chgData name="Callon Campbell" userId="c0fd8b2c1dc026c3" providerId="LiveId" clId="{FA73BD0D-4098-4852-B2DE-5FFB0D1B488E}" dt="2019-04-26T01:26:56.974" v="1940" actId="20577"/>
          <ac:spMkLst>
            <pc:docMk/>
            <pc:sldMk cId="1646493567" sldId="1650"/>
            <ac:spMk id="6" creationId="{20714D39-6816-4943-B497-C4CFA2ACDD4F}"/>
          </ac:spMkLst>
        </pc:spChg>
      </pc:sldChg>
      <pc:sldChg chg="add">
        <pc:chgData name="Callon Campbell" userId="c0fd8b2c1dc026c3" providerId="LiveId" clId="{FA73BD0D-4098-4852-B2DE-5FFB0D1B488E}" dt="2019-04-26T01:24:14.795" v="1913"/>
        <pc:sldMkLst>
          <pc:docMk/>
          <pc:sldMk cId="1241391494" sldId="1651"/>
        </pc:sldMkLst>
      </pc:sldChg>
      <pc:sldChg chg="addSp delSp modSp add">
        <pc:chgData name="Callon Campbell" userId="c0fd8b2c1dc026c3" providerId="LiveId" clId="{FA73BD0D-4098-4852-B2DE-5FFB0D1B488E}" dt="2019-04-26T01:50:24.048" v="2359" actId="1076"/>
        <pc:sldMkLst>
          <pc:docMk/>
          <pc:sldMk cId="1236964130" sldId="1652"/>
        </pc:sldMkLst>
        <pc:spChg chg="mod">
          <ac:chgData name="Callon Campbell" userId="c0fd8b2c1dc026c3" providerId="LiveId" clId="{FA73BD0D-4098-4852-B2DE-5FFB0D1B488E}" dt="2019-04-26T01:40:46.249" v="2217" actId="20577"/>
          <ac:spMkLst>
            <pc:docMk/>
            <pc:sldMk cId="1236964130" sldId="1652"/>
            <ac:spMk id="2" creationId="{02F076A8-0AC6-4BEA-BE76-8AE85D01D4D0}"/>
          </ac:spMkLst>
        </pc:spChg>
        <pc:spChg chg="del mod">
          <ac:chgData name="Callon Campbell" userId="c0fd8b2c1dc026c3" providerId="LiveId" clId="{FA73BD0D-4098-4852-B2DE-5FFB0D1B488E}" dt="2019-04-26T01:40:57.578" v="2218" actId="478"/>
          <ac:spMkLst>
            <pc:docMk/>
            <pc:sldMk cId="1236964130" sldId="1652"/>
            <ac:spMk id="3" creationId="{2C795F95-F588-423C-A1C5-81256BA33C98}"/>
          </ac:spMkLst>
        </pc:spChg>
        <pc:spChg chg="add del mod">
          <ac:chgData name="Callon Campbell" userId="c0fd8b2c1dc026c3" providerId="LiveId" clId="{FA73BD0D-4098-4852-B2DE-5FFB0D1B488E}" dt="2019-04-26T01:41:01.272" v="2219" actId="478"/>
          <ac:spMkLst>
            <pc:docMk/>
            <pc:sldMk cId="1236964130" sldId="1652"/>
            <ac:spMk id="7" creationId="{929CB8A1-A618-4C83-84FA-7C01A6D1FD9A}"/>
          </ac:spMkLst>
        </pc:spChg>
        <pc:picChg chg="add mod">
          <ac:chgData name="Callon Campbell" userId="c0fd8b2c1dc026c3" providerId="LiveId" clId="{FA73BD0D-4098-4852-B2DE-5FFB0D1B488E}" dt="2019-04-26T01:50:24.048" v="2359" actId="1076"/>
          <ac:picMkLst>
            <pc:docMk/>
            <pc:sldMk cId="1236964130" sldId="1652"/>
            <ac:picMk id="5" creationId="{CFA5FD83-C8D8-49DF-B89C-BE9D392DD1E5}"/>
          </ac:picMkLst>
        </pc:picChg>
      </pc:sldChg>
      <pc:sldChg chg="addSp delSp modSp add ord">
        <pc:chgData name="Callon Campbell" userId="c0fd8b2c1dc026c3" providerId="LiveId" clId="{FA73BD0D-4098-4852-B2DE-5FFB0D1B488E}" dt="2019-04-26T01:50:01.939" v="2357" actId="1076"/>
        <pc:sldMkLst>
          <pc:docMk/>
          <pc:sldMk cId="4222191029" sldId="1653"/>
        </pc:sldMkLst>
        <pc:spChg chg="mod">
          <ac:chgData name="Callon Campbell" userId="c0fd8b2c1dc026c3" providerId="LiveId" clId="{FA73BD0D-4098-4852-B2DE-5FFB0D1B488E}" dt="2019-04-26T01:49:25.471" v="2355" actId="1076"/>
          <ac:spMkLst>
            <pc:docMk/>
            <pc:sldMk cId="4222191029" sldId="1653"/>
            <ac:spMk id="2" creationId="{86CD974E-04BF-4B54-9230-ED277895D265}"/>
          </ac:spMkLst>
        </pc:spChg>
        <pc:spChg chg="mod">
          <ac:chgData name="Callon Campbell" userId="c0fd8b2c1dc026c3" providerId="LiveId" clId="{FA73BD0D-4098-4852-B2DE-5FFB0D1B488E}" dt="2019-04-26T01:50:01.939" v="2357" actId="1076"/>
          <ac:spMkLst>
            <pc:docMk/>
            <pc:sldMk cId="4222191029" sldId="1653"/>
            <ac:spMk id="3" creationId="{54565197-6F7E-48A8-994A-C3716444286F}"/>
          </ac:spMkLst>
        </pc:spChg>
        <pc:grpChg chg="add mod">
          <ac:chgData name="Callon Campbell" userId="c0fd8b2c1dc026c3" providerId="LiveId" clId="{FA73BD0D-4098-4852-B2DE-5FFB0D1B488E}" dt="2019-04-26T01:49:46.806" v="2356" actId="1076"/>
          <ac:grpSpMkLst>
            <pc:docMk/>
            <pc:sldMk cId="4222191029" sldId="1653"/>
            <ac:grpSpMk id="5" creationId="{BD944B44-F9B0-4B0E-99AA-0BCDF969C7C7}"/>
          </ac:grpSpMkLst>
        </pc:grpChg>
        <pc:grpChg chg="add mod">
          <ac:chgData name="Callon Campbell" userId="c0fd8b2c1dc026c3" providerId="LiveId" clId="{FA73BD0D-4098-4852-B2DE-5FFB0D1B488E}" dt="2019-04-26T01:49:46.806" v="2356" actId="1076"/>
          <ac:grpSpMkLst>
            <pc:docMk/>
            <pc:sldMk cId="4222191029" sldId="1653"/>
            <ac:grpSpMk id="8" creationId="{DAEF058F-9160-4F1C-8F78-1BC3D21BF018}"/>
          </ac:grpSpMkLst>
        </pc:grpChg>
        <pc:grpChg chg="add mod">
          <ac:chgData name="Callon Campbell" userId="c0fd8b2c1dc026c3" providerId="LiveId" clId="{FA73BD0D-4098-4852-B2DE-5FFB0D1B488E}" dt="2019-04-26T01:49:46.806" v="2356" actId="1076"/>
          <ac:grpSpMkLst>
            <pc:docMk/>
            <pc:sldMk cId="4222191029" sldId="1653"/>
            <ac:grpSpMk id="11" creationId="{4ED152C0-31D3-4C0E-BCE7-D908899D2EB8}"/>
          </ac:grpSpMkLst>
        </pc:grpChg>
        <pc:picChg chg="add mod">
          <ac:chgData name="Callon Campbell" userId="c0fd8b2c1dc026c3" providerId="LiveId" clId="{FA73BD0D-4098-4852-B2DE-5FFB0D1B488E}" dt="2019-04-26T01:49:46.806" v="2356" actId="1076"/>
          <ac:picMkLst>
            <pc:docMk/>
            <pc:sldMk cId="4222191029" sldId="1653"/>
            <ac:picMk id="14" creationId="{38B74CA9-61DB-4A37-B7AE-7A862B944AC2}"/>
          </ac:picMkLst>
        </pc:picChg>
        <pc:inkChg chg="add mod">
          <ac:chgData name="Callon Campbell" userId="c0fd8b2c1dc026c3" providerId="LiveId" clId="{FA73BD0D-4098-4852-B2DE-5FFB0D1B488E}" dt="2019-04-26T01:49:46.806" v="2356" actId="1076"/>
          <ac:inkMkLst>
            <pc:docMk/>
            <pc:sldMk cId="4222191029" sldId="1653"/>
            <ac:inkMk id="15" creationId="{BE71C1A5-DD9A-4AA8-A870-D5CD37EFECEF}"/>
          </ac:inkMkLst>
        </pc:inkChg>
        <pc:inkChg chg="add del">
          <ac:chgData name="Callon Campbell" userId="c0fd8b2c1dc026c3" providerId="LiveId" clId="{FA73BD0D-4098-4852-B2DE-5FFB0D1B488E}" dt="2019-04-26T01:46:35.539" v="2272"/>
          <ac:inkMkLst>
            <pc:docMk/>
            <pc:sldMk cId="4222191029" sldId="1653"/>
            <ac:inkMk id="16" creationId="{17597A99-8BC9-40D9-8B51-8374936EF571}"/>
          </ac:inkMkLst>
        </pc:inkChg>
        <pc:inkChg chg="add del">
          <ac:chgData name="Callon Campbell" userId="c0fd8b2c1dc026c3" providerId="LiveId" clId="{FA73BD0D-4098-4852-B2DE-5FFB0D1B488E}" dt="2019-04-26T01:46:35.539" v="2272"/>
          <ac:inkMkLst>
            <pc:docMk/>
            <pc:sldMk cId="4222191029" sldId="1653"/>
            <ac:inkMk id="17" creationId="{2CB81C27-238A-4D19-9FD9-DE3508297F13}"/>
          </ac:inkMkLst>
        </pc:inkChg>
        <pc:inkChg chg="add del">
          <ac:chgData name="Callon Campbell" userId="c0fd8b2c1dc026c3" providerId="LiveId" clId="{FA73BD0D-4098-4852-B2DE-5FFB0D1B488E}" dt="2019-04-26T01:46:35.539" v="2272"/>
          <ac:inkMkLst>
            <pc:docMk/>
            <pc:sldMk cId="4222191029" sldId="1653"/>
            <ac:inkMk id="18" creationId="{B6651A56-FF94-46E0-A584-3F582D7DD5BC}"/>
          </ac:inkMkLst>
        </pc:inkChg>
        <pc:inkChg chg="add del">
          <ac:chgData name="Callon Campbell" userId="c0fd8b2c1dc026c3" providerId="LiveId" clId="{FA73BD0D-4098-4852-B2DE-5FFB0D1B488E}" dt="2019-04-26T01:46:40.462" v="2280"/>
          <ac:inkMkLst>
            <pc:docMk/>
            <pc:sldMk cId="4222191029" sldId="1653"/>
            <ac:inkMk id="19" creationId="{A29E9651-5EE7-48FF-AD28-CFB3808566CF}"/>
          </ac:inkMkLst>
        </pc:inkChg>
        <pc:inkChg chg="add del">
          <ac:chgData name="Callon Campbell" userId="c0fd8b2c1dc026c3" providerId="LiveId" clId="{FA73BD0D-4098-4852-B2DE-5FFB0D1B488E}" dt="2019-04-26T01:46:40.462" v="2280"/>
          <ac:inkMkLst>
            <pc:docMk/>
            <pc:sldMk cId="4222191029" sldId="1653"/>
            <ac:inkMk id="20" creationId="{0D976D6D-E04B-4335-A3AF-CA2285863CDF}"/>
          </ac:inkMkLst>
        </pc:inkChg>
        <pc:inkChg chg="add del">
          <ac:chgData name="Callon Campbell" userId="c0fd8b2c1dc026c3" providerId="LiveId" clId="{FA73BD0D-4098-4852-B2DE-5FFB0D1B488E}" dt="2019-04-26T01:46:40.462" v="2280"/>
          <ac:inkMkLst>
            <pc:docMk/>
            <pc:sldMk cId="4222191029" sldId="1653"/>
            <ac:inkMk id="21" creationId="{74BB9861-D95E-4B9A-B0B2-9759016A5280}"/>
          </ac:inkMkLst>
        </pc:inkChg>
        <pc:inkChg chg="add del">
          <ac:chgData name="Callon Campbell" userId="c0fd8b2c1dc026c3" providerId="LiveId" clId="{FA73BD0D-4098-4852-B2DE-5FFB0D1B488E}" dt="2019-04-26T01:46:40.462" v="2280"/>
          <ac:inkMkLst>
            <pc:docMk/>
            <pc:sldMk cId="4222191029" sldId="1653"/>
            <ac:inkMk id="22" creationId="{F6CE9359-AD08-418F-BA4E-6BB653885496}"/>
          </ac:inkMkLst>
        </pc:inkChg>
        <pc:inkChg chg="add del">
          <ac:chgData name="Callon Campbell" userId="c0fd8b2c1dc026c3" providerId="LiveId" clId="{FA73BD0D-4098-4852-B2DE-5FFB0D1B488E}" dt="2019-04-26T01:46:40.462" v="2280"/>
          <ac:inkMkLst>
            <pc:docMk/>
            <pc:sldMk cId="4222191029" sldId="1653"/>
            <ac:inkMk id="23" creationId="{9FBCCEA5-D59A-4C4C-A5BA-1156AFF5EADF}"/>
          </ac:inkMkLst>
        </pc:inkChg>
        <pc:inkChg chg="add del">
          <ac:chgData name="Callon Campbell" userId="c0fd8b2c1dc026c3" providerId="LiveId" clId="{FA73BD0D-4098-4852-B2DE-5FFB0D1B488E}" dt="2019-04-26T01:46:40.462" v="2280"/>
          <ac:inkMkLst>
            <pc:docMk/>
            <pc:sldMk cId="4222191029" sldId="1653"/>
            <ac:inkMk id="24" creationId="{DF5FE57B-D1C0-4A5A-B2D4-A7B9A947F92B}"/>
          </ac:inkMkLst>
        </pc:inkChg>
        <pc:inkChg chg="add del">
          <ac:chgData name="Callon Campbell" userId="c0fd8b2c1dc026c3" providerId="LiveId" clId="{FA73BD0D-4098-4852-B2DE-5FFB0D1B488E}" dt="2019-04-26T01:46:40.462" v="2280"/>
          <ac:inkMkLst>
            <pc:docMk/>
            <pc:sldMk cId="4222191029" sldId="1653"/>
            <ac:inkMk id="25" creationId="{7CE13C40-D4B9-4927-8F85-1CE6FEC31D78}"/>
          </ac:inkMkLst>
        </pc:inkChg>
        <pc:inkChg chg="add del">
          <ac:chgData name="Callon Campbell" userId="c0fd8b2c1dc026c3" providerId="LiveId" clId="{FA73BD0D-4098-4852-B2DE-5FFB0D1B488E}" dt="2019-04-26T01:46:40.462" v="2280"/>
          <ac:inkMkLst>
            <pc:docMk/>
            <pc:sldMk cId="4222191029" sldId="1653"/>
            <ac:inkMk id="26" creationId="{C5DA26F0-1670-4C0C-B31B-FE197385F1FE}"/>
          </ac:inkMkLst>
        </pc:inkChg>
        <pc:inkChg chg="add del">
          <ac:chgData name="Callon Campbell" userId="c0fd8b2c1dc026c3" providerId="LiveId" clId="{FA73BD0D-4098-4852-B2DE-5FFB0D1B488E}" dt="2019-04-26T01:46:54.767" v="2287"/>
          <ac:inkMkLst>
            <pc:docMk/>
            <pc:sldMk cId="4222191029" sldId="1653"/>
            <ac:inkMk id="27" creationId="{3B423D73-A55D-4225-82DD-A9629251F4CF}"/>
          </ac:inkMkLst>
        </pc:inkChg>
        <pc:inkChg chg="add del">
          <ac:chgData name="Callon Campbell" userId="c0fd8b2c1dc026c3" providerId="LiveId" clId="{FA73BD0D-4098-4852-B2DE-5FFB0D1B488E}" dt="2019-04-26T01:46:53.015" v="2285"/>
          <ac:inkMkLst>
            <pc:docMk/>
            <pc:sldMk cId="4222191029" sldId="1653"/>
            <ac:inkMk id="28" creationId="{FC3DF9FC-7D4E-419E-86B4-D3502E10D8DB}"/>
          </ac:inkMkLst>
        </pc:inkChg>
        <pc:inkChg chg="add del">
          <ac:chgData name="Callon Campbell" userId="c0fd8b2c1dc026c3" providerId="LiveId" clId="{FA73BD0D-4098-4852-B2DE-5FFB0D1B488E}" dt="2019-04-26T01:46:53.015" v="2285"/>
          <ac:inkMkLst>
            <pc:docMk/>
            <pc:sldMk cId="4222191029" sldId="1653"/>
            <ac:inkMk id="29" creationId="{FCCA29D7-1BDB-4190-AF2C-250D5BCEBE1C}"/>
          </ac:inkMkLst>
        </pc:inkChg>
        <pc:inkChg chg="add del">
          <ac:chgData name="Callon Campbell" userId="c0fd8b2c1dc026c3" providerId="LiveId" clId="{FA73BD0D-4098-4852-B2DE-5FFB0D1B488E}" dt="2019-04-26T01:46:53.015" v="2285"/>
          <ac:inkMkLst>
            <pc:docMk/>
            <pc:sldMk cId="4222191029" sldId="1653"/>
            <ac:inkMk id="30" creationId="{7BD6D3B4-1C0B-4066-B0C8-F70F2FCE540D}"/>
          </ac:inkMkLst>
        </pc:inkChg>
        <pc:inkChg chg="add del">
          <ac:chgData name="Callon Campbell" userId="c0fd8b2c1dc026c3" providerId="LiveId" clId="{FA73BD0D-4098-4852-B2DE-5FFB0D1B488E}" dt="2019-04-26T01:46:53.015" v="2285"/>
          <ac:inkMkLst>
            <pc:docMk/>
            <pc:sldMk cId="4222191029" sldId="1653"/>
            <ac:inkMk id="31" creationId="{462F02D3-A1B1-4D99-902D-00DB2DD7819A}"/>
          </ac:inkMkLst>
        </pc:inkChg>
        <pc:inkChg chg="add del">
          <ac:chgData name="Callon Campbell" userId="c0fd8b2c1dc026c3" providerId="LiveId" clId="{FA73BD0D-4098-4852-B2DE-5FFB0D1B488E}" dt="2019-04-26T01:46:54.767" v="2287"/>
          <ac:inkMkLst>
            <pc:docMk/>
            <pc:sldMk cId="4222191029" sldId="1653"/>
            <ac:inkMk id="32" creationId="{21A74B5F-31A7-43F3-8048-294BB61DB2F7}"/>
          </ac:inkMkLst>
        </pc:inkChg>
        <pc:inkChg chg="add del">
          <ac:chgData name="Callon Campbell" userId="c0fd8b2c1dc026c3" providerId="LiveId" clId="{FA73BD0D-4098-4852-B2DE-5FFB0D1B488E}" dt="2019-04-26T01:46:54.767" v="2287"/>
          <ac:inkMkLst>
            <pc:docMk/>
            <pc:sldMk cId="4222191029" sldId="1653"/>
            <ac:inkMk id="33" creationId="{58B75987-ED8F-49C7-93B8-1AECF33FED75}"/>
          </ac:inkMkLst>
        </pc:inkChg>
        <pc:inkChg chg="add mod">
          <ac:chgData name="Callon Campbell" userId="c0fd8b2c1dc026c3" providerId="LiveId" clId="{FA73BD0D-4098-4852-B2DE-5FFB0D1B488E}" dt="2019-04-26T01:49:46.806" v="2356" actId="1076"/>
          <ac:inkMkLst>
            <pc:docMk/>
            <pc:sldMk cId="4222191029" sldId="1653"/>
            <ac:inkMk id="34" creationId="{75357E6C-89CE-46D3-8936-9A227D7BA606}"/>
          </ac:inkMkLst>
        </pc:inkChg>
        <pc:inkChg chg="add del">
          <ac:chgData name="Callon Campbell" userId="c0fd8b2c1dc026c3" providerId="LiveId" clId="{FA73BD0D-4098-4852-B2DE-5FFB0D1B488E}" dt="2019-04-26T01:47:15.154" v="2303"/>
          <ac:inkMkLst>
            <pc:docMk/>
            <pc:sldMk cId="4222191029" sldId="1653"/>
            <ac:inkMk id="35" creationId="{749C70F7-E637-4DDF-B60F-17AC4D52D0FE}"/>
          </ac:inkMkLst>
        </pc:inkChg>
        <pc:inkChg chg="add del">
          <ac:chgData name="Callon Campbell" userId="c0fd8b2c1dc026c3" providerId="LiveId" clId="{FA73BD0D-4098-4852-B2DE-5FFB0D1B488E}" dt="2019-04-26T01:47:15.154" v="2303"/>
          <ac:inkMkLst>
            <pc:docMk/>
            <pc:sldMk cId="4222191029" sldId="1653"/>
            <ac:inkMk id="36" creationId="{367D03D4-2832-4622-A8F7-5063265375AF}"/>
          </ac:inkMkLst>
        </pc:inkChg>
        <pc:inkChg chg="add del">
          <ac:chgData name="Callon Campbell" userId="c0fd8b2c1dc026c3" providerId="LiveId" clId="{FA73BD0D-4098-4852-B2DE-5FFB0D1B488E}" dt="2019-04-26T01:47:17.310" v="2308"/>
          <ac:inkMkLst>
            <pc:docMk/>
            <pc:sldMk cId="4222191029" sldId="1653"/>
            <ac:inkMk id="37" creationId="{1448CEAE-AF0A-42E2-BFF3-57FB10B74381}"/>
          </ac:inkMkLst>
        </pc:inkChg>
        <pc:inkChg chg="add del">
          <ac:chgData name="Callon Campbell" userId="c0fd8b2c1dc026c3" providerId="LiveId" clId="{FA73BD0D-4098-4852-B2DE-5FFB0D1B488E}" dt="2019-04-26T01:47:15.154" v="2303"/>
          <ac:inkMkLst>
            <pc:docMk/>
            <pc:sldMk cId="4222191029" sldId="1653"/>
            <ac:inkMk id="38" creationId="{9D6DB4A5-AB6C-408C-9815-C5A956DF1275}"/>
          </ac:inkMkLst>
        </pc:inkChg>
        <pc:inkChg chg="add del">
          <ac:chgData name="Callon Campbell" userId="c0fd8b2c1dc026c3" providerId="LiveId" clId="{FA73BD0D-4098-4852-B2DE-5FFB0D1B488E}" dt="2019-04-26T01:47:15.154" v="2303"/>
          <ac:inkMkLst>
            <pc:docMk/>
            <pc:sldMk cId="4222191029" sldId="1653"/>
            <ac:inkMk id="39" creationId="{CFABF6B0-A161-4E98-8577-9B1E09B91AF6}"/>
          </ac:inkMkLst>
        </pc:inkChg>
        <pc:inkChg chg="add del">
          <ac:chgData name="Callon Campbell" userId="c0fd8b2c1dc026c3" providerId="LiveId" clId="{FA73BD0D-4098-4852-B2DE-5FFB0D1B488E}" dt="2019-04-26T01:47:15.154" v="2303"/>
          <ac:inkMkLst>
            <pc:docMk/>
            <pc:sldMk cId="4222191029" sldId="1653"/>
            <ac:inkMk id="40" creationId="{9738AE0D-5D04-4802-8707-46A636C681A3}"/>
          </ac:inkMkLst>
        </pc:inkChg>
        <pc:inkChg chg="add del">
          <ac:chgData name="Callon Campbell" userId="c0fd8b2c1dc026c3" providerId="LiveId" clId="{FA73BD0D-4098-4852-B2DE-5FFB0D1B488E}" dt="2019-04-26T01:47:15.154" v="2303"/>
          <ac:inkMkLst>
            <pc:docMk/>
            <pc:sldMk cId="4222191029" sldId="1653"/>
            <ac:inkMk id="41" creationId="{AAD96DAA-1585-4F99-84F6-C33C728CDB06}"/>
          </ac:inkMkLst>
        </pc:inkChg>
        <pc:inkChg chg="add del">
          <ac:chgData name="Callon Campbell" userId="c0fd8b2c1dc026c3" providerId="LiveId" clId="{FA73BD0D-4098-4852-B2DE-5FFB0D1B488E}" dt="2019-04-26T01:47:15.154" v="2303"/>
          <ac:inkMkLst>
            <pc:docMk/>
            <pc:sldMk cId="4222191029" sldId="1653"/>
            <ac:inkMk id="42" creationId="{CA0B74F4-35F9-4D17-9FD4-B7D4E2638499}"/>
          </ac:inkMkLst>
        </pc:inkChg>
        <pc:inkChg chg="add del">
          <ac:chgData name="Callon Campbell" userId="c0fd8b2c1dc026c3" providerId="LiveId" clId="{FA73BD0D-4098-4852-B2DE-5FFB0D1B488E}" dt="2019-04-26T01:47:15.154" v="2303"/>
          <ac:inkMkLst>
            <pc:docMk/>
            <pc:sldMk cId="4222191029" sldId="1653"/>
            <ac:inkMk id="43" creationId="{BA93B41C-6EA8-41FB-BE61-08C7622967BD}"/>
          </ac:inkMkLst>
        </pc:inkChg>
        <pc:inkChg chg="add del">
          <ac:chgData name="Callon Campbell" userId="c0fd8b2c1dc026c3" providerId="LiveId" clId="{FA73BD0D-4098-4852-B2DE-5FFB0D1B488E}" dt="2019-04-26T01:47:15.154" v="2303"/>
          <ac:inkMkLst>
            <pc:docMk/>
            <pc:sldMk cId="4222191029" sldId="1653"/>
            <ac:inkMk id="44" creationId="{B6509D90-FCC1-4C84-879D-C1267FDBD167}"/>
          </ac:inkMkLst>
        </pc:inkChg>
        <pc:inkChg chg="add del">
          <ac:chgData name="Callon Campbell" userId="c0fd8b2c1dc026c3" providerId="LiveId" clId="{FA73BD0D-4098-4852-B2DE-5FFB0D1B488E}" dt="2019-04-26T01:47:15.154" v="2303"/>
          <ac:inkMkLst>
            <pc:docMk/>
            <pc:sldMk cId="4222191029" sldId="1653"/>
            <ac:inkMk id="45" creationId="{EB3E7999-DC88-40AA-8DA5-06148C8025F9}"/>
          </ac:inkMkLst>
        </pc:inkChg>
        <pc:inkChg chg="add del">
          <ac:chgData name="Callon Campbell" userId="c0fd8b2c1dc026c3" providerId="LiveId" clId="{FA73BD0D-4098-4852-B2DE-5FFB0D1B488E}" dt="2019-04-26T01:47:15.154" v="2303"/>
          <ac:inkMkLst>
            <pc:docMk/>
            <pc:sldMk cId="4222191029" sldId="1653"/>
            <ac:inkMk id="46" creationId="{540A516C-88DD-40FD-9C05-BAB5666D5C62}"/>
          </ac:inkMkLst>
        </pc:inkChg>
        <pc:inkChg chg="add del">
          <ac:chgData name="Callon Campbell" userId="c0fd8b2c1dc026c3" providerId="LiveId" clId="{FA73BD0D-4098-4852-B2DE-5FFB0D1B488E}" dt="2019-04-26T01:47:15.154" v="2303"/>
          <ac:inkMkLst>
            <pc:docMk/>
            <pc:sldMk cId="4222191029" sldId="1653"/>
            <ac:inkMk id="47" creationId="{296C89EE-BC73-4B36-B493-3B1B0EEAD313}"/>
          </ac:inkMkLst>
        </pc:inkChg>
        <pc:inkChg chg="add del">
          <ac:chgData name="Callon Campbell" userId="c0fd8b2c1dc026c3" providerId="LiveId" clId="{FA73BD0D-4098-4852-B2DE-5FFB0D1B488E}" dt="2019-04-26T01:47:15.154" v="2303"/>
          <ac:inkMkLst>
            <pc:docMk/>
            <pc:sldMk cId="4222191029" sldId="1653"/>
            <ac:inkMk id="48" creationId="{4B6580A1-1020-4964-A08C-B555820CD602}"/>
          </ac:inkMkLst>
        </pc:inkChg>
        <pc:inkChg chg="add del">
          <ac:chgData name="Callon Campbell" userId="c0fd8b2c1dc026c3" providerId="LiveId" clId="{FA73BD0D-4098-4852-B2DE-5FFB0D1B488E}" dt="2019-04-26T01:47:15.154" v="2303"/>
          <ac:inkMkLst>
            <pc:docMk/>
            <pc:sldMk cId="4222191029" sldId="1653"/>
            <ac:inkMk id="49" creationId="{8D0F5D95-3760-44E8-B9D1-A21FD8D29B8F}"/>
          </ac:inkMkLst>
        </pc:inkChg>
        <pc:inkChg chg="add mod">
          <ac:chgData name="Callon Campbell" userId="c0fd8b2c1dc026c3" providerId="LiveId" clId="{FA73BD0D-4098-4852-B2DE-5FFB0D1B488E}" dt="2019-04-26T01:49:46.806" v="2356" actId="1076"/>
          <ac:inkMkLst>
            <pc:docMk/>
            <pc:sldMk cId="4222191029" sldId="1653"/>
            <ac:inkMk id="50" creationId="{D3BF96CB-089B-465B-950C-3A48DF8343A4}"/>
          </ac:inkMkLst>
        </pc:inkChg>
        <pc:inkChg chg="add del">
          <ac:chgData name="Callon Campbell" userId="c0fd8b2c1dc026c3" providerId="LiveId" clId="{FA73BD0D-4098-4852-B2DE-5FFB0D1B488E}" dt="2019-04-26T01:47:17.310" v="2308"/>
          <ac:inkMkLst>
            <pc:docMk/>
            <pc:sldMk cId="4222191029" sldId="1653"/>
            <ac:inkMk id="51" creationId="{E63D08B0-076D-451E-BCBE-16A9C10DC35E}"/>
          </ac:inkMkLst>
        </pc:inkChg>
        <pc:inkChg chg="add mod">
          <ac:chgData name="Callon Campbell" userId="c0fd8b2c1dc026c3" providerId="LiveId" clId="{FA73BD0D-4098-4852-B2DE-5FFB0D1B488E}" dt="2019-04-26T01:49:46.806" v="2356" actId="1076"/>
          <ac:inkMkLst>
            <pc:docMk/>
            <pc:sldMk cId="4222191029" sldId="1653"/>
            <ac:inkMk id="52" creationId="{EED3900D-DFBD-4BEE-8E9A-036F1C9FAE25}"/>
          </ac:inkMkLst>
        </pc:inkChg>
        <pc:inkChg chg="add del">
          <ac:chgData name="Callon Campbell" userId="c0fd8b2c1dc026c3" providerId="LiveId" clId="{FA73BD0D-4098-4852-B2DE-5FFB0D1B488E}" dt="2019-04-26T01:47:17.310" v="2308"/>
          <ac:inkMkLst>
            <pc:docMk/>
            <pc:sldMk cId="4222191029" sldId="1653"/>
            <ac:inkMk id="53" creationId="{F02F161B-F097-49A7-A21E-B4524A9B02C4}"/>
          </ac:inkMkLst>
        </pc:inkChg>
        <pc:inkChg chg="add del">
          <ac:chgData name="Callon Campbell" userId="c0fd8b2c1dc026c3" providerId="LiveId" clId="{FA73BD0D-4098-4852-B2DE-5FFB0D1B488E}" dt="2019-04-26T01:47:17.310" v="2308"/>
          <ac:inkMkLst>
            <pc:docMk/>
            <pc:sldMk cId="4222191029" sldId="1653"/>
            <ac:inkMk id="54" creationId="{2A73F2F7-33E1-4E1B-9C19-B1698C553CFD}"/>
          </ac:inkMkLst>
        </pc:inkChg>
        <pc:inkChg chg="add del">
          <ac:chgData name="Callon Campbell" userId="c0fd8b2c1dc026c3" providerId="LiveId" clId="{FA73BD0D-4098-4852-B2DE-5FFB0D1B488E}" dt="2019-04-26T01:47:17.310" v="2308"/>
          <ac:inkMkLst>
            <pc:docMk/>
            <pc:sldMk cId="4222191029" sldId="1653"/>
            <ac:inkMk id="55" creationId="{F7FB7451-DA57-4155-93E4-946CF254FB13}"/>
          </ac:inkMkLst>
        </pc:inkChg>
        <pc:inkChg chg="add mod">
          <ac:chgData name="Callon Campbell" userId="c0fd8b2c1dc026c3" providerId="LiveId" clId="{FA73BD0D-4098-4852-B2DE-5FFB0D1B488E}" dt="2019-04-26T01:49:46.806" v="2356" actId="1076"/>
          <ac:inkMkLst>
            <pc:docMk/>
            <pc:sldMk cId="4222191029" sldId="1653"/>
            <ac:inkMk id="56" creationId="{80CF7AFC-4F5E-401F-BD9F-4479B2BE7703}"/>
          </ac:inkMkLst>
        </pc:inkChg>
        <pc:inkChg chg="add mod">
          <ac:chgData name="Callon Campbell" userId="c0fd8b2c1dc026c3" providerId="LiveId" clId="{FA73BD0D-4098-4852-B2DE-5FFB0D1B488E}" dt="2019-04-26T01:49:46.806" v="2356" actId="1076"/>
          <ac:inkMkLst>
            <pc:docMk/>
            <pc:sldMk cId="4222191029" sldId="1653"/>
            <ac:inkMk id="57" creationId="{43C80E04-6EAB-46B0-A68D-FA617787654C}"/>
          </ac:inkMkLst>
        </pc:inkChg>
        <pc:inkChg chg="add del">
          <ac:chgData name="Callon Campbell" userId="c0fd8b2c1dc026c3" providerId="LiveId" clId="{FA73BD0D-4098-4852-B2DE-5FFB0D1B488E}" dt="2019-04-26T01:47:31.639" v="2311"/>
          <ac:inkMkLst>
            <pc:docMk/>
            <pc:sldMk cId="4222191029" sldId="1653"/>
            <ac:inkMk id="58" creationId="{7ADFC90B-0726-4F42-8ED9-4C998538A16B}"/>
          </ac:inkMkLst>
        </pc:inkChg>
        <pc:inkChg chg="add del">
          <ac:chgData name="Callon Campbell" userId="c0fd8b2c1dc026c3" providerId="LiveId" clId="{FA73BD0D-4098-4852-B2DE-5FFB0D1B488E}" dt="2019-04-26T01:47:31.639" v="2311"/>
          <ac:inkMkLst>
            <pc:docMk/>
            <pc:sldMk cId="4222191029" sldId="1653"/>
            <ac:inkMk id="59" creationId="{05B1C625-EFCA-486E-A591-9E2A0F950A6D}"/>
          </ac:inkMkLst>
        </pc:inkChg>
        <pc:inkChg chg="add mod">
          <ac:chgData name="Callon Campbell" userId="c0fd8b2c1dc026c3" providerId="LiveId" clId="{FA73BD0D-4098-4852-B2DE-5FFB0D1B488E}" dt="2019-04-26T01:49:46.806" v="2356" actId="1076"/>
          <ac:inkMkLst>
            <pc:docMk/>
            <pc:sldMk cId="4222191029" sldId="1653"/>
            <ac:inkMk id="60" creationId="{79E80927-DA4E-4F11-A51A-8EC92472E756}"/>
          </ac:inkMkLst>
        </pc:inkChg>
        <pc:inkChg chg="add del">
          <ac:chgData name="Callon Campbell" userId="c0fd8b2c1dc026c3" providerId="LiveId" clId="{FA73BD0D-4098-4852-B2DE-5FFB0D1B488E}" dt="2019-04-26T01:47:40.112" v="2314"/>
          <ac:inkMkLst>
            <pc:docMk/>
            <pc:sldMk cId="4222191029" sldId="1653"/>
            <ac:inkMk id="61" creationId="{1F5EAB0B-728B-42FC-B0BB-F999B1ACC918}"/>
          </ac:inkMkLst>
        </pc:inkChg>
        <pc:inkChg chg="add del">
          <ac:chgData name="Callon Campbell" userId="c0fd8b2c1dc026c3" providerId="LiveId" clId="{FA73BD0D-4098-4852-B2DE-5FFB0D1B488E}" dt="2019-04-26T01:47:40.112" v="2314"/>
          <ac:inkMkLst>
            <pc:docMk/>
            <pc:sldMk cId="4222191029" sldId="1653"/>
            <ac:inkMk id="62" creationId="{7BDDC92B-142E-425C-98CA-A58497224E0E}"/>
          </ac:inkMkLst>
        </pc:inkChg>
        <pc:inkChg chg="add mod">
          <ac:chgData name="Callon Campbell" userId="c0fd8b2c1dc026c3" providerId="LiveId" clId="{FA73BD0D-4098-4852-B2DE-5FFB0D1B488E}" dt="2019-04-26T01:49:46.806" v="2356" actId="1076"/>
          <ac:inkMkLst>
            <pc:docMk/>
            <pc:sldMk cId="4222191029" sldId="1653"/>
            <ac:inkMk id="63" creationId="{9E4A55C4-8BB9-46B8-A674-E21A9E174956}"/>
          </ac:inkMkLst>
        </pc:inkChg>
        <pc:inkChg chg="add del">
          <ac:chgData name="Callon Campbell" userId="c0fd8b2c1dc026c3" providerId="LiveId" clId="{FA73BD0D-4098-4852-B2DE-5FFB0D1B488E}" dt="2019-04-26T01:47:51.562" v="2317"/>
          <ac:inkMkLst>
            <pc:docMk/>
            <pc:sldMk cId="4222191029" sldId="1653"/>
            <ac:inkMk id="64" creationId="{E64E6D58-2148-429A-B40E-225BF231EF31}"/>
          </ac:inkMkLst>
        </pc:inkChg>
        <pc:inkChg chg="add del">
          <ac:chgData name="Callon Campbell" userId="c0fd8b2c1dc026c3" providerId="LiveId" clId="{FA73BD0D-4098-4852-B2DE-5FFB0D1B488E}" dt="2019-04-26T01:47:51.562" v="2317"/>
          <ac:inkMkLst>
            <pc:docMk/>
            <pc:sldMk cId="4222191029" sldId="1653"/>
            <ac:inkMk id="65" creationId="{3E69C7F8-7786-41E3-8893-CFC7CA91F8B1}"/>
          </ac:inkMkLst>
        </pc:inkChg>
        <pc:inkChg chg="add del">
          <ac:chgData name="Callon Campbell" userId="c0fd8b2c1dc026c3" providerId="LiveId" clId="{FA73BD0D-4098-4852-B2DE-5FFB0D1B488E}" dt="2019-04-26T01:48:19.008" v="2325"/>
          <ac:inkMkLst>
            <pc:docMk/>
            <pc:sldMk cId="4222191029" sldId="1653"/>
            <ac:inkMk id="66" creationId="{CAC4AEFD-A1DB-46BC-B6FE-740AC6EB4C19}"/>
          </ac:inkMkLst>
        </pc:inkChg>
        <pc:inkChg chg="add del">
          <ac:chgData name="Callon Campbell" userId="c0fd8b2c1dc026c3" providerId="LiveId" clId="{FA73BD0D-4098-4852-B2DE-5FFB0D1B488E}" dt="2019-04-26T01:47:58.151" v="2321"/>
          <ac:inkMkLst>
            <pc:docMk/>
            <pc:sldMk cId="4222191029" sldId="1653"/>
            <ac:inkMk id="67" creationId="{65C4AC7C-1F0B-4502-9AEA-6E52945619EE}"/>
          </ac:inkMkLst>
        </pc:inkChg>
        <pc:inkChg chg="add del">
          <ac:chgData name="Callon Campbell" userId="c0fd8b2c1dc026c3" providerId="LiveId" clId="{FA73BD0D-4098-4852-B2DE-5FFB0D1B488E}" dt="2019-04-26T01:47:58.151" v="2321"/>
          <ac:inkMkLst>
            <pc:docMk/>
            <pc:sldMk cId="4222191029" sldId="1653"/>
            <ac:inkMk id="68" creationId="{E2006103-61E2-44B6-8E72-F9B486915911}"/>
          </ac:inkMkLst>
        </pc:inkChg>
        <pc:inkChg chg="add del">
          <ac:chgData name="Callon Campbell" userId="c0fd8b2c1dc026c3" providerId="LiveId" clId="{FA73BD0D-4098-4852-B2DE-5FFB0D1B488E}" dt="2019-04-26T01:47:58.151" v="2321"/>
          <ac:inkMkLst>
            <pc:docMk/>
            <pc:sldMk cId="4222191029" sldId="1653"/>
            <ac:inkMk id="69" creationId="{F4132FAE-8001-428D-A514-0EBE87C5029E}"/>
          </ac:inkMkLst>
        </pc:inkChg>
        <pc:inkChg chg="add mod">
          <ac:chgData name="Callon Campbell" userId="c0fd8b2c1dc026c3" providerId="LiveId" clId="{FA73BD0D-4098-4852-B2DE-5FFB0D1B488E}" dt="2019-04-26T01:49:46.806" v="2356" actId="1076"/>
          <ac:inkMkLst>
            <pc:docMk/>
            <pc:sldMk cId="4222191029" sldId="1653"/>
            <ac:inkMk id="70" creationId="{5DD2D39F-B51B-4646-8643-F048A4189A1C}"/>
          </ac:inkMkLst>
        </pc:inkChg>
        <pc:inkChg chg="add del">
          <ac:chgData name="Callon Campbell" userId="c0fd8b2c1dc026c3" providerId="LiveId" clId="{FA73BD0D-4098-4852-B2DE-5FFB0D1B488E}" dt="2019-04-26T01:48:06.130" v="2324"/>
          <ac:inkMkLst>
            <pc:docMk/>
            <pc:sldMk cId="4222191029" sldId="1653"/>
            <ac:inkMk id="71" creationId="{5DC47244-9C47-44CE-863B-EC08A9EF8995}"/>
          </ac:inkMkLst>
        </pc:inkChg>
        <pc:inkChg chg="add del">
          <ac:chgData name="Callon Campbell" userId="c0fd8b2c1dc026c3" providerId="LiveId" clId="{FA73BD0D-4098-4852-B2DE-5FFB0D1B488E}" dt="2019-04-26T01:48:06.130" v="2324"/>
          <ac:inkMkLst>
            <pc:docMk/>
            <pc:sldMk cId="4222191029" sldId="1653"/>
            <ac:inkMk id="72" creationId="{2C7AD298-7EB9-42D1-8A17-28734186EBE6}"/>
          </ac:inkMkLst>
        </pc:inkChg>
        <pc:inkChg chg="add mod">
          <ac:chgData name="Callon Campbell" userId="c0fd8b2c1dc026c3" providerId="LiveId" clId="{FA73BD0D-4098-4852-B2DE-5FFB0D1B488E}" dt="2019-04-26T01:49:46.806" v="2356" actId="1076"/>
          <ac:inkMkLst>
            <pc:docMk/>
            <pc:sldMk cId="4222191029" sldId="1653"/>
            <ac:inkMk id="73" creationId="{805CF3B1-BCF2-4E43-A9C5-C5EFFE1C6286}"/>
          </ac:inkMkLst>
        </pc:inkChg>
        <pc:inkChg chg="add del">
          <ac:chgData name="Callon Campbell" userId="c0fd8b2c1dc026c3" providerId="LiveId" clId="{FA73BD0D-4098-4852-B2DE-5FFB0D1B488E}" dt="2019-04-26T01:48:23.228" v="2328"/>
          <ac:inkMkLst>
            <pc:docMk/>
            <pc:sldMk cId="4222191029" sldId="1653"/>
            <ac:inkMk id="74" creationId="{C0274787-CE20-4FDB-8822-B50555C799E0}"/>
          </ac:inkMkLst>
        </pc:inkChg>
        <pc:inkChg chg="add del">
          <ac:chgData name="Callon Campbell" userId="c0fd8b2c1dc026c3" providerId="LiveId" clId="{FA73BD0D-4098-4852-B2DE-5FFB0D1B488E}" dt="2019-04-26T01:48:23.228" v="2328"/>
          <ac:inkMkLst>
            <pc:docMk/>
            <pc:sldMk cId="4222191029" sldId="1653"/>
            <ac:inkMk id="75" creationId="{73E0BD80-2FBB-4B2D-B35B-64A01452057F}"/>
          </ac:inkMkLst>
        </pc:inkChg>
        <pc:inkChg chg="add mod">
          <ac:chgData name="Callon Campbell" userId="c0fd8b2c1dc026c3" providerId="LiveId" clId="{FA73BD0D-4098-4852-B2DE-5FFB0D1B488E}" dt="2019-04-26T01:49:46.806" v="2356" actId="1076"/>
          <ac:inkMkLst>
            <pc:docMk/>
            <pc:sldMk cId="4222191029" sldId="1653"/>
            <ac:inkMk id="76" creationId="{B2B77C9E-360F-4AA8-A62B-B9DF01B359A2}"/>
          </ac:inkMkLst>
        </pc:inkChg>
        <pc:inkChg chg="add del">
          <ac:chgData name="Callon Campbell" userId="c0fd8b2c1dc026c3" providerId="LiveId" clId="{FA73BD0D-4098-4852-B2DE-5FFB0D1B488E}" dt="2019-04-26T01:48:30.123" v="2331"/>
          <ac:inkMkLst>
            <pc:docMk/>
            <pc:sldMk cId="4222191029" sldId="1653"/>
            <ac:inkMk id="77" creationId="{448A2C2B-C568-4805-ACDA-96D1F1E411BC}"/>
          </ac:inkMkLst>
        </pc:inkChg>
        <pc:inkChg chg="add del">
          <ac:chgData name="Callon Campbell" userId="c0fd8b2c1dc026c3" providerId="LiveId" clId="{FA73BD0D-4098-4852-B2DE-5FFB0D1B488E}" dt="2019-04-26T01:48:30.123" v="2331"/>
          <ac:inkMkLst>
            <pc:docMk/>
            <pc:sldMk cId="4222191029" sldId="1653"/>
            <ac:inkMk id="78" creationId="{05EDB87F-B46B-4F92-A062-5CF9166F7354}"/>
          </ac:inkMkLst>
        </pc:inkChg>
        <pc:inkChg chg="add mod">
          <ac:chgData name="Callon Campbell" userId="c0fd8b2c1dc026c3" providerId="LiveId" clId="{FA73BD0D-4098-4852-B2DE-5FFB0D1B488E}" dt="2019-04-26T01:49:46.806" v="2356" actId="1076"/>
          <ac:inkMkLst>
            <pc:docMk/>
            <pc:sldMk cId="4222191029" sldId="1653"/>
            <ac:inkMk id="79" creationId="{8693D127-AF2A-4857-86CB-0B17DD5D3F7C}"/>
          </ac:inkMkLst>
        </pc:inkChg>
        <pc:inkChg chg="add del">
          <ac:chgData name="Callon Campbell" userId="c0fd8b2c1dc026c3" providerId="LiveId" clId="{FA73BD0D-4098-4852-B2DE-5FFB0D1B488E}" dt="2019-04-26T01:48:31.627" v="2334"/>
          <ac:inkMkLst>
            <pc:docMk/>
            <pc:sldMk cId="4222191029" sldId="1653"/>
            <ac:inkMk id="80" creationId="{A7AE098B-86F0-4CF1-982C-46D91615EA4C}"/>
          </ac:inkMkLst>
        </pc:inkChg>
        <pc:inkChg chg="add del">
          <ac:chgData name="Callon Campbell" userId="c0fd8b2c1dc026c3" providerId="LiveId" clId="{FA73BD0D-4098-4852-B2DE-5FFB0D1B488E}" dt="2019-04-26T01:48:31.627" v="2334"/>
          <ac:inkMkLst>
            <pc:docMk/>
            <pc:sldMk cId="4222191029" sldId="1653"/>
            <ac:inkMk id="81" creationId="{8F172B65-354F-4C6E-B4CD-A7AC54CC748B}"/>
          </ac:inkMkLst>
        </pc:inkChg>
        <pc:inkChg chg="add mod">
          <ac:chgData name="Callon Campbell" userId="c0fd8b2c1dc026c3" providerId="LiveId" clId="{FA73BD0D-4098-4852-B2DE-5FFB0D1B488E}" dt="2019-04-26T01:49:46.806" v="2356" actId="1076"/>
          <ac:inkMkLst>
            <pc:docMk/>
            <pc:sldMk cId="4222191029" sldId="1653"/>
            <ac:inkMk id="82" creationId="{7B2EB7CF-A817-4BED-BA93-CA7DCA227C5C}"/>
          </ac:inkMkLst>
        </pc:inkChg>
        <pc:inkChg chg="add del">
          <ac:chgData name="Callon Campbell" userId="c0fd8b2c1dc026c3" providerId="LiveId" clId="{FA73BD0D-4098-4852-B2DE-5FFB0D1B488E}" dt="2019-04-26T01:48:33.810" v="2337"/>
          <ac:inkMkLst>
            <pc:docMk/>
            <pc:sldMk cId="4222191029" sldId="1653"/>
            <ac:inkMk id="83" creationId="{A6E6EAE1-EBB2-46AB-8AEB-FA4EAE824A95}"/>
          </ac:inkMkLst>
        </pc:inkChg>
        <pc:inkChg chg="add del">
          <ac:chgData name="Callon Campbell" userId="c0fd8b2c1dc026c3" providerId="LiveId" clId="{FA73BD0D-4098-4852-B2DE-5FFB0D1B488E}" dt="2019-04-26T01:48:33.810" v="2337"/>
          <ac:inkMkLst>
            <pc:docMk/>
            <pc:sldMk cId="4222191029" sldId="1653"/>
            <ac:inkMk id="84" creationId="{33EB9170-24F0-4D3D-96D0-38CD0916AC59}"/>
          </ac:inkMkLst>
        </pc:inkChg>
        <pc:inkChg chg="add mod">
          <ac:chgData name="Callon Campbell" userId="c0fd8b2c1dc026c3" providerId="LiveId" clId="{FA73BD0D-4098-4852-B2DE-5FFB0D1B488E}" dt="2019-04-26T01:49:46.806" v="2356" actId="1076"/>
          <ac:inkMkLst>
            <pc:docMk/>
            <pc:sldMk cId="4222191029" sldId="1653"/>
            <ac:inkMk id="85" creationId="{26B0F631-AB29-4A18-9D0F-51E8E424F6C9}"/>
          </ac:inkMkLst>
        </pc:inkChg>
      </pc:sldChg>
      <pc:sldChg chg="modSp add">
        <pc:chgData name="Callon Campbell" userId="c0fd8b2c1dc026c3" providerId="LiveId" clId="{FA73BD0D-4098-4852-B2DE-5FFB0D1B488E}" dt="2019-04-26T01:57:41.344" v="2473" actId="207"/>
        <pc:sldMkLst>
          <pc:docMk/>
          <pc:sldMk cId="2237544447" sldId="1654"/>
        </pc:sldMkLst>
        <pc:spChg chg="mod">
          <ac:chgData name="Callon Campbell" userId="c0fd8b2c1dc026c3" providerId="LiveId" clId="{FA73BD0D-4098-4852-B2DE-5FFB0D1B488E}" dt="2019-04-26T01:57:41.344" v="2473" actId="207"/>
          <ac:spMkLst>
            <pc:docMk/>
            <pc:sldMk cId="2237544447" sldId="1654"/>
            <ac:spMk id="2" creationId="{D799C135-F6A4-48C1-92DC-BC2D1C390A96}"/>
          </ac:spMkLst>
        </pc:spChg>
      </pc:sldChg>
    </pc:docChg>
  </pc:docChgLst>
  <pc:docChgLst>
    <pc:chgData name="Callon Campbell" userId="c0fd8b2c1dc026c3" providerId="LiveId" clId="{5A5E49AA-F409-4D3E-967B-AFD0CBAF23D1}"/>
    <pc:docChg chg="modSld">
      <pc:chgData name="Callon Campbell" userId="c0fd8b2c1dc026c3" providerId="LiveId" clId="{5A5E49AA-F409-4D3E-967B-AFD0CBAF23D1}" dt="2019-03-29T04:30:32.763" v="0" actId="207"/>
      <pc:docMkLst>
        <pc:docMk/>
      </pc:docMkLst>
      <pc:sldChg chg="modSp">
        <pc:chgData name="Callon Campbell" userId="c0fd8b2c1dc026c3" providerId="LiveId" clId="{5A5E49AA-F409-4D3E-967B-AFD0CBAF23D1}" dt="2019-03-29T04:30:32.763" v="0" actId="207"/>
        <pc:sldMkLst>
          <pc:docMk/>
          <pc:sldMk cId="3674603976" sldId="256"/>
        </pc:sldMkLst>
        <pc:spChg chg="mod">
          <ac:chgData name="Callon Campbell" userId="c0fd8b2c1dc026c3" providerId="LiveId" clId="{5A5E49AA-F409-4D3E-967B-AFD0CBAF23D1}" dt="2019-03-29T04:30:32.763" v="0" actId="207"/>
          <ac:spMkLst>
            <pc:docMk/>
            <pc:sldMk cId="3674603976" sldId="256"/>
            <ac:spMk id="2" creationId="{00000000-0000-0000-0000-000000000000}"/>
          </ac:spMkLst>
        </pc:spChg>
      </pc:sldChg>
    </pc:docChg>
  </pc:docChgLst>
  <pc:docChgLst>
    <pc:chgData name="Callon Campbell" userId="c0fd8b2c1dc026c3" providerId="LiveId" clId="{DE851591-31E6-4535-B49A-64561468A233}"/>
  </pc:docChgLst>
  <pc:docChgLst>
    <pc:chgData name="Callon Campbell" userId="c0fd8b2c1dc026c3" providerId="LiveId" clId="{E84175E7-23D0-4D10-A144-C0ACC55D06ED}"/>
  </pc:docChgLst>
  <pc:docChgLst>
    <pc:chgData name="Callon Campbell" userId="c0fd8b2c1dc026c3" providerId="LiveId" clId="{8F76C5C8-0C99-4EE9-80AF-395E41E36382}"/>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5:57.480"/>
    </inkml:context>
    <inkml:brush xml:id="br0">
      <inkml:brushProperty name="width" value="0.1" units="cm"/>
      <inkml:brushProperty name="height" value="0.1" units="cm"/>
      <inkml:brushProperty name="color" value="#333333"/>
    </inkml:brush>
  </inkml:definitions>
  <inkml:trace contextRef="#ctx0" brushRef="#br0">10 1291 3808,'0'8'1281,"0"-16"1160,0 8-1534,0 0-235,0 7 1611,-1-50-305,-4-33-1978,2 44 240,2-1 0,3-20-240,-1-3 75,10-490 896,-11 537-952,0-6-2,0 1-1,1 0 0,1 0 0,0 0-16,-1 9 0,0 0 0,1 1-1,0-1 1,-1 1 0,1-1-1,1 1 1,-1 0-1,1 0 1,0 0 0,0 0-1,0 0 1,0 1 0,3-3 0,58-46 87,3 2 0,31-15-87,12-9-57,-107 72 10,68-44-1311,-63 41 645,2 1-1,-1 0 0,0 0 1,1 1-1,0 0 1,0 0-1,0 1 714,3 1-4245</inkml:trace>
  <inkml:trace contextRef="#ctx0" brushRef="#br0" timeOffset="1">47 782 6720,'-10'-2'1258,"-11"-4"689,19 0-1100,11-2 141,33-15-780,0 2 0,2 1 0,22-5-208,7-3 32,-16 3-107,-31 12-246,0 2 1,1 1-1,0 1 0,0 1 0,1 1 0,1 2 321,-10 4-5264</inkml:trace>
  <inkml:trace contextRef="#ctx0" brushRef="#br0" timeOffset="2">789 1147 3232,'-5'1'1140,"16"2"-772,14-2-15,-17-6-214,-8 5-133,1 0 1,-1 0 0,0 0-1,0 0 1,0-1 0,1 1-1,-1 0 1,0 0 0,0 0-1,0 0 1,1 0-1,-1 0 1,0 0 0,0 0-1,0-1 1,0 1 0,1 0-1,-1 0 1,0 0-1,0 0 1,0-1 0,0 1-1,0 0 1,1 0 0,-1 0-1,0 0 1,0-1 0,0 1-1,0 0 1,0 0-1,0 0 1,0-1 0,0 1-1,0 0 1,0 0 0,0-1-1,0 1-6,0-1 651,0 1-616,0 0-1,0 0 1,0-1 0,0 1-1,0 0 1,-1 0 0,1 0 0,0 0-1,0 0 1,0 0 0,0 0-1,0 0 1,0 0 0,0 0 0,-1 0-1,1 0 1,0 0 0,0-1-1,0 1 1,0 0 0,0 0 0,-1 0-1,1 0 1,0 0 0,0 0-1,0 0 1,0 0 0,0 0 0,-1 1-1,1-1 1,0 0 0,0 0-1,0 0 1,0 0 0,0 0 0,0 0-1,0 0 1,-1 0 0,1 0-1,0 0 1,0 0 0,0 0 0,0 1-1,0-1 1,0 0 0,0 0-1,0 0 1,0 0 0,-1 0 0,1 0-1,0 1 1,0-1 0,0 0-1,0 0 1,0 0-35,-2 6 251,2-5-214,-1 0 1,1 0-1,-1 1 0,1-1 1,-1 0-1,1 0 0,-1 0 1,0 0-1,0 0 0,1 0 0,-1 0 1,0 0-1,0 0 0,0-1 1,0 1-1,0 0 0,0 0 1,0-1-1,0 1 0,-1-1 1,1 1-1,0-1-37,-13 7 72,2-1 0,-1 2 0,1 0 0,0 0 0,0 1 0,1 0 0,1 1 0,-1 1 0,2-1 0,-1 1 0,2 1 0,-1 0 0,1 0 0,-2 6-72,7-12 18,0 1 0,0-1 1,1 0-1,0 1 0,0 0 0,0 1-18,1-5 25,1 1-1,0-1 0,0 0 0,1 0 0,-1 1 1,0-1-1,1 0 0,0 0 0,0 0 0,0 0 0,0 0 1,1 0-1,-1 0 0,2 2-24,0 0 18,1 0 0,-1-1-1,1 0 1,0 0 0,0 0 0,0 0 0,1-1 0,-1 0-1,1 1 1,0-2 0,3 3-18,14 5 22,-1-1 1,6 1-23,-7-3-17,-15-5 37,-1-1 0,1 0 0,0 0 0,-1 0-1,1-1 1,0 1 0,0-1 0,-1 0 0,1-1 0,0 1 0,0-1 0,-1 0 0,1 0-1,-1 0 1,3-2-20,5-2 197,0 0-1,-1-1 0,0 0 1,0-1-1,0-1-196,-6 4 67,-1 0 0,0 0 0,0-1 0,0 1 0,0-1 0,-1 0 0,0 0-1,0 0 1,0-1 0,-1 1 0,2-4-67,1-6 194,0 0 0,-1 0-1,2-12-193,-5 20 152,0 0-1,0 0 0,-1 0 1,0-1-1,0 1 1,-1 0-1,0 0 0,0 0 1,-1 0-1,0 0 1,0 0-1,0 0 0,-4-6-151,4 10 82,0-1-1,0 1 1,-1 0-1,1-1 1,-1 1-1,0 0 1,0 0-1,0 1 1,0-1-1,0 0 1,-1 1-1,1 0 1,-1 0-1,0 0 1,1 0-1,-1 1 1,0 0-1,0-1 1,0 1-1,0 1 1,0-1-1,0 0 0,0 1 1,-1 0-1,1 0-81,-7 1 33,0 0-1,0 1 0,0 0 0,0 1 1,0 0-1,0 0 0,-9 6-32,-3 1-1513,1 2-1,0 0 1,-2 4 1513,-13 10-2421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7:30.192"/>
    </inkml:context>
    <inkml:brush xml:id="br0">
      <inkml:brushProperty name="width" value="0.1" units="cm"/>
      <inkml:brushProperty name="height" value="0.1" units="cm"/>
      <inkml:brushProperty name="color" value="#F6630D"/>
    </inkml:brush>
  </inkml:definitions>
  <inkml:trace contextRef="#ctx0" brushRef="#br0">51 349 992,'-7'-3'129,"0"0"0,0 0 0,1-1 0,-1 0-1,1-1 1,-3-1-129,7 4 1222,2 2-188,16-8 1958,-3 5-2574,6 0 88,0 0 0,0 1 0,11 0-506,292 14 725,197-30 581,-304 8-948,658 9-470,-541 4 242,128 5 167,-198-3-9,26-12-288,-236 3-1686,0-3-1,50-14 1687,-33 6-2424,-23 7-840</inkml:trace>
  <inkml:trace contextRef="#ctx0" brushRef="#br0" timeOffset="661.348">3922 28 3232,'-15'-5'224,"1"0"0,-1 0 0,0 1 0,0 1 0,-1 1 0,1 0 0,-7 1-224,-8 2 420,1 1 0,0 2 1,0 1-1,0 1 0,-26 10-420,52-15 13,1 0-1,-1 0 0,1 0 1,-1 0-1,1 1 1,0-1-1,-1 1 0,1-1 1,0 1-1,0 0 1,0 0-1,0 0 0,0 1-12,1-2 13,1 0 0,-1 0-1,1 0 1,-1-1-1,1 1 1,0 0 0,-1 0-1,1 0 1,0 0-1,0 0 1,0 0 0,0 0-1,0 0 1,0 0-1,0 0 1,0 0 0,0 0-1,0 0 1,1 0-1,-1 0 1,0 0 0,1 0-1,-1 0 1,0 0-1,1 0 1,-1-1 0,1 1-1,0 0 1,-1 0-1,1 0 1,0-1 0,-1 1-1,1 0 1,0-1-1,0 1 1,-1-1 0,1 1-1,0-1-12,4 3 51,0 0 1,0-1-1,0 1 0,0-1 0,0-1 1,1 1-1,2 0-51,12 4 105,109 34 338,-71-25-331,-2 4 0,0 1 0,32 19-112,120 68-70,-196-101 79,-1 1 0,1 1 1,-1 0-1,0 0 0,-1 1 0,0 0 0,-1 1 0,1 0-9,-8-7 18,1 0 0,-1 0 0,0 0 1,0 0-1,0 0 0,0 1 0,0-1 0,-1 1 1,1-1-1,-1 1 0,0-1 0,0 1 1,-1 0-1,1 0 0,-1-1 0,1 1 0,-1 0 1,0 0-1,-1-1 0,1 1 0,-1 0 0,1 0 1,-1-1-1,0 1 0,-1-1 0,1 1 0,-1-1 1,1 1-1,-1-1 0,0 1-18,-6 6 68,0 0 0,0-1 0,-1 0 0,0 0 0,-1-1 0,0 0 0,0-1 0,-1 0 1,1 0-1,-2-1 0,-2 1-68,-26 10 124,-1-1 0,-27 5-124,16-5 64,-117 36-549,85-25 144</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7:38.353"/>
    </inkml:context>
    <inkml:brush xml:id="br0">
      <inkml:brushProperty name="width" value="0.1" units="cm"/>
      <inkml:brushProperty name="height" value="0.1" units="cm"/>
      <inkml:brushProperty name="color" value="#F6630D"/>
    </inkml:brush>
  </inkml:definitions>
  <inkml:trace contextRef="#ctx0" brushRef="#br0">4 318 4160,'1'0'35,"-1"0"0,0 0 0,0 0 0,0 0 0,0-1 0,0 1 0,1 0 0,-1 0 0,0 0 0,0 0 0,0 0 0,0 0 0,0-1 1,0 1-1,0 0 0,0 0 0,0 0 0,0 0 0,0-1 0,0 1 0,0 0 0,0 0 0,0 0 0,0-1 0,0 1 0,0 0 0,0 0 0,0 0 0,0 0 0,0-1 0,0 1 0,0 0 0,0 0 0,0 0 1,0 0-1,0 0 0,0-1 0,0 1 0,0 0 0,-1 0 0,1 0 0,0 0 0,0 0 0,0-1 0,0 1 0,0 0 0,-1 0 0,1 0 0,0 0 0,0 0 0,0 0 0,0 0 0,0 0 0,-1 0 0,1 0 0,0 0 1,0 0-1,0 0 0,-1 0 0,1 0 0,0 0 0,0 0 0,0 0 0,0 0 0,-1 0 0,1 0 0,0 0 0,0 0 0,0 0 0,0 0-35,664-18 2235,-412 0-1807,131-6-62,147 2 130,-165 10-346,-22 1 527,269 0-48,-523 11-549,-33 3-101,-1 3 0,0 2 0,10 5 21,-21-5-107,-9-1-1344,0 1 0,15 6 1451,-16-2-1050</inkml:trace>
  <inkml:trace contextRef="#ctx0" brushRef="#br0" timeOffset="743.239">3447 55 3488,'-1'-2'89,"-1"1"0,1-1 0,0 0 0,0 0 1,0-1-1,0 1 0,1 0 0,-1 0 0,0 0 0,1 0 0,0-1 1,-1 1-1,1 0 0,0 0 0,0-1 0,0 1 0,1 0 0,-1-1 1,1 1-1,-1 0 0,1-1-89,0 0 554,-1 2 25,0 1-567,0 0 0,0 0 1,0 0-1,0 0 0,0 0 0,0 0 0,0 0 0,0-1 0,0 1 0,-1 0 0,1 0 1,0 0-1,0 0 0,0 0 0,0 0 0,0 0 0,0 0 0,0 0 0,0 0 0,0 0 0,1-1 1,-1 1-1,0 0 0,0 0 0,0 0 0,0 0 0,0 0 0,0 0 0,0 0 0,0 0 1,0 0-1,0 0 0,0 0 0,0 0 0,0-1 0,0 1 0,0 0 0,0 0 0,0 0 1,0 0-1,1 0 0,-1 0 0,0 0 0,0 0 0,0 0 0,0 0 0,0 0 0,0 0 0,0 0 1,0 0-1,0 0 0,0 0 0,1 0 0,-1 0 0,0 0 0,0 0 0,0 0 0,0 0 1,0 0-1,0 0 0,0 0-12,13 4 275,0-1 1,-1-1-1,9 1-275,-9-2 9,-1 1 0,0 0 1,0 0-1,0 2 0,0-1 0,-1 1 0,1 1-9,41 17 158,36 10-158,-23-9 13,98 31 14,-74-22-4,-54-21 7,0 2 0,0 1 1,-2 2-1,14 9-30,-43-22 14,0-1 0,-1 1 1,1-1-1,-1 1 0,1 0 0,-1 1 1,0-1-1,0 0 0,2 4-14,-5-5 4,1-1-1,0 0 1,-1 0-1,0 0 1,1 1-1,-1-1 1,0 0 0,1 1-1,-1-1 1,0 0-1,0 1 1,0-1-1,0 0 1,-1 1-1,1-1 1,0 0-1,0 1 1,-1-1 0,1 0-1,-1 0 1,1 1-1,-1-1 1,0 0-1,1 0 1,-1 0-1,0 0 1,0 0-1,0 0 1,1 0-1,-1 0 1,0 0 0,-1 0-1,1 0-3,-13 8 181,0 0 0,-1-1 0,1 0 0,-2-1 0,1-1 0,-1-1 0,0 0 0,-1 0-181,-22 7 157,-1 1 80,-245 88 150,214-78-876,46-17-340,1 2 0,0 0 0,0 2 829,-43 21-4122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7:56.207"/>
    </inkml:context>
    <inkml:brush xml:id="br0">
      <inkml:brushProperty name="width" value="0.1" units="cm"/>
      <inkml:brushProperty name="height" value="0.1" units="cm"/>
      <inkml:brushProperty name="color" value="#F6630D"/>
    </inkml:brush>
  </inkml:definitions>
  <inkml:trace contextRef="#ctx0" brushRef="#br0">78 629 416,'7'-35'128,"-7"14"-96</inkml:trace>
  <inkml:trace contextRef="#ctx0" brushRef="#br0" timeOffset="546.643">85 505 3904,'-2'0'171,"0"0"0,-1-1-1,1 0 1,0 0 0,0 1 0,0-1 0,0 0 0,0-1-1,0 1 1,0 0 0,1-1 0,-1 1 0,0-1-1,1 1 1,-1-1 0,1 0 0,-1 1 0,1-1 0,0 0-1,0 0-170,-6-7 813,6 8-756,0 0 1,0 0-1,1-1 1,-1 1-1,0 0 1,1-1-1,-1 1 0,1 0 1,0-1-1,-1 1 1,1 0-1,0-1-57,0 1 26,0 1-1,0-1 1,0 0-1,0 1 1,0-1 0,-1 0-1,1 1 1,0-1-1,0 1 1,0-1 0,-1 0-1,1 1 1,0-1-1,-1 1 1,1-1 0,-1 1-1,1-1 1,0 1-1,-1-1 1,1 1 0,-1 0-1,1-1 1,-1 1-1,1 0 1,-1-1 0,0 1-1,1 0 1,-1-1-1,1 1 1,-1 0 0,0 0-1,1 0 1,-1 0-1,0 0 1,1 0 0,-1 0-1,0 0 1,1 0-1,-1 0 1,1 0 0,-2 0-26,-10 2 105,9 4-130,4-5 43,0 0-1,0 0 1,0 0 0,-1 0 0,1 0 0,0 1 0,0-2 0,1 1 0,-1 0 0,0 0 0,0 0 0,0 0-1,0-1 1,1 1-18,5 2 116,0-1-1,0 0 1,0 0-1,0-1 0,0 0 1,0 0-1,0-1 1,1 0-1,-1 0 0,4-1-115,8 1 206,748-45 1056,-425 17-1228,-32 6 74,340-22 163,-214 36-75,-141 5 35,461 0 584,-404 4-708,-299-2-61,-34-1-98,1 2 0,0 0 0,0 1 0,-1 1 0,1 1 0,7 2 52,-24-4-91,-1-1 1,0 1 0,0 0-1,1 0 1,-1 0 0,0 0 0,0 0-1,0 1 1,0-1 0,0 1-1,-1-1 1,2 1 90,-3-1-117,1 0 0,-1 0 0,1 0 0,-1 0 0,0 0 0,1 0 0,-1 0 1,0 0-1,1 0 0,-1 0 0,0 0 0,0 0 0,0 0 0,0 0 0,0 0 0,0 0 0,0 0 0,-1 0 0,1 0 0,0 0 0,0 0 0,-1 0 0,1 0 0,-1 0 0,1 0 0,-1-1 1,1 1-1,-1 0 0,1 0 0,-1 0 117,-16 21-5088</inkml:trace>
  <inkml:trace contextRef="#ctx0" brushRef="#br0" timeOffset="1372.017">4207 131 5216,'-35'-55'2730,"28"27"-1615,7 26-1013,0 0 1,0 0-1,0 0 1,-1 0-1,1 0 1,-1 0-1,1 0 1,-1 0-1,0 0 1,1 0 0,-1 0-1,0 1 1,-1-1-1,1 0 1,0 0-1,0 1 1,-1-1-1,1 1-102,-12-12 881,16 13-392,26 15-388,-23-11-206,95 47 170,32 9-65,-46-21-19,-1 3-1,9 10 20,-63-34 56,-10-5-69,-1 0 0,11 9 13,-27-19-2,0 1-1,-1 1 1,1-1-1,-1 0 1,0 1-1,0 0 1,0 0-1,-1 0 1,0 1-1,0-1 1,0 1-1,0 1 3,-3-5 18,1 0-1,-1 0 0,0 0 1,0-1-1,0 1 1,0 0-1,0 0 0,0 0 1,-1 0-1,1-1 1,-1 1-1,1 0 0,-1 0 1,1-1-1,-1 1 0,0-1 1,0 1-1,0 0 1,0-1-1,0 1 0,0-1 1,-1 0-1,1 1 1,0-1-1,-1 0-17,-5 5 161,1-1-1,-1 0 1,0 0 0,-6 3-161,-46 20 402,0-2 0,-2-2 0,-1-4 1,-6 0-403,-75 25-185,113-34-297,-224 83-5415,179-66 1476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8:04.662"/>
    </inkml:context>
    <inkml:brush xml:id="br0">
      <inkml:brushProperty name="width" value="0.1" units="cm"/>
      <inkml:brushProperty name="height" value="0.1" units="cm"/>
      <inkml:brushProperty name="color" value="#F6630D"/>
    </inkml:brush>
  </inkml:definitions>
  <inkml:trace contextRef="#ctx0" brushRef="#br0">11107 4703 6240,'-1'-1'169,"0"-1"-1,1 1 1,0 0 0,-1-1-1,1 1 1,0 0 0,0-1-1,0 1 1,0 0 0,0-1 0,0 1-1,0-2-168,1 2 63,-1 1-1,1-1 0,-1 0 0,1 1 1,0-1-1,-1 1 0,1-1 0,0 1 0,0-1 1,0 1-1,-1-1 0,1 1 0,0 0 1,0-1-1,0 1 0,0 0 0,0 0-62,0 0-13,-1-1 1,1 1-1,-1 0 0,1 0 0,-1 0 0,1 0 0,-1 0 0,1 0 0,0 0 0,-1 0 0,1 0 0,-1 0 0,1 0 0,-1 0 0,1 0 1,-1 1-1,1-1 0,-1 0 0,1 0 0,-1 1 0,1-1 0,-1 0 0,1 1 0,-1-1 0,0 0 0,1 1 0,-1-1 0,1 0 0,-1 1 1,0-1-1,1 1 0,-1-1 13,7 18-144,-5-11 579,-1-4-208,0 0 0,-1 0 0,0 1 0,1-1 0,-1 0 0,0 0 0,0 0 0,0 1 0,-1 2-227,0 7 389,4 39-267,-1-36-149,-1 0 1,-1 1-1,0 7 27,-4 4 140,0 0 0,-2 0 0,0 0 0,-2-1 0,-2 0 0,0 0 0,-1-1 0,-11 16-140,-43 87 106,-6 32-106,23-49 14,-5-3 0,-12 11-14,-20 8 860,-87 99-860,134-179 57,-103 126 108,74-90-173,-4-3-1,-15 9 9,-165 140-41,131-132 302,-4-7 0,-52 26-261,-272 136 555,191-124-480,186-97-49,-1-3 1,-43 10-27,-155 35 70,203-56-65,-131 27 556,-151 14-561,-206 0 425,280-45-376,-82-15-49,129-1 106,-94-6-79,204 2 145,-107-19-172,-114-36 252,227 39-213,109 22-38,-447-89 213,5-26 323,346 81-104,-63-32-433,-90-53 251,189 88-188,-51-19-108,-104-28 45,55 21-14,48 14 106,-168-64 275,87 35-408,-6-2-31,154 54 67,2-2 0,1-2 0,-7-7 5,-134-92 752,-97-89-752,179 130 293,-74-43-293,130 94 37,2-2 0,1-2-1,2-2 1,1-2-1,2-2 1,2-1-1,-20-31-36,-151-250 259,68 98-123,38 77-18,42 63-73,4-2 0,-32-68-45,4-35 123,-21-88-123,103 271 5,-20-63 3,3 0-1,3-2 1,2-9-8,-25-219 66,34 242-38,-5-74-45,6 0-1,6-1 0,14-97 18,-7 137 25,17-131-45,-21 197 19,6-41-27,3 0 0,4 1 0,2-1 28,23-40 38,5 1 0,6 1-38,30-70-7,-26 46-92,133-276 188,-97 242-79,40-70-122,-109 188 102,67-121-121,-70 134 103,1 0 1,2 1-1,20-20 28,-16 23 45,3 2-1,0 0 1,1 2-1,3 1-44,139-83-23,-92 59 162,51-40-139,-73 41-123,-9 8-3365,17-9 3488,-62 43-1000,3-1-2292,-9 6 3222,0 0 0,0 0 0,0 0 0,0-1 0,1 1 1,-1 0-1,0 0 0,0 0 0,0 0 0,0 0 0,0 0 1,1 0-1,-1 0 0,0 0 0,0 0 0,0 0 0,0 0 1,0 0-1,1 0 0,-1 0 0,0 0 0,0 0 0,0 0 1,0 0-1,1 0 0,-1 0 0,0 0 0,0 1 0,0-1 1,0 0-1,0 0 0,0 0 0,1 0 0,-1 0 1,0 0-1,0 0 0,0 1 0,0-1 0,0 0 0,0 0 1,0 0-1,0 0 0,0 0 0,0 1 70,-1 14-5189</inkml:trace>
  <inkml:trace contextRef="#ctx0" brushRef="#br0" timeOffset="714.843">1017 144 5216,'-6'-11'1075,"8"8"-249,-2 3-805,0 0 0,0 0 0,0 0 0,1 0 0,-1 0-1,0 0 1,0 0 0,0 0 0,0 0 0,1 0 0,-1 0 0,0 0-1,0 0 1,0 0 0,0 0 0,0-1 0,1 1 0,-1 0 0,0 0-1,0 0 1,0 0 0,0 0 0,0 0 0,0-1 0,0 1 0,0 0 0,0 0-1,1 0 1,-1 0 0,0-1 0,0 1 0,0 0 0,0 0 0,0 0-1,0 0 1,0-1 0,0 1 0,0 0 0,0 0 0,0 0-21,14 6 421,-3-4-253,0 0 0,0 0 0,0-1 0,0-1 0,0 0 0,0 0 0,0-1 0,10-3-168,8 1 208,55-8 112,-1-4 0,33-12-320,-10 2 315,14 3-315,-51 11 16,-34 4 3,1 1-1,-1 3 1,1 0-1,-1 2 1,1 2 0,3 1-19,-33-1-6,1 1 1,0-1 0,0 1-1,0 0 1,-1 1 0,1-1-1,-1 1 1,0 1 0,0-1-1,1 2 6,-5-4-1,1 1 1,-1 0-1,0 0 0,0 0 0,0 1 0,0-1 0,0 0 0,0 1 0,-1 0 0,1-1 1,-1 1-1,0 0 0,0-1 0,0 1 0,0 0 0,0 0 0,-1 0 0,1 0 0,-1 0 1,0 0-1,0 0 0,0 0 0,0 0 0,-1 3 1,-18 116 466,4-30-200,3-1-1,1 74-265,10-67-806,0 67-4393,2-157 4382,0 0 0,1 0-1,0 0 1,1 5 817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8:21.669"/>
    </inkml:context>
    <inkml:brush xml:id="br0">
      <inkml:brushProperty name="width" value="0.1" units="cm"/>
      <inkml:brushProperty name="height" value="0.1" units="cm"/>
      <inkml:brushProperty name="color" value="#F6630D"/>
    </inkml:brush>
  </inkml:definitions>
  <inkml:trace contextRef="#ctx0" brushRef="#br0">8995 9 2912,'-3'-3'279,"-1"-2"384,12 5-309,-8 0-349,0 0 0,0 0 1,1 0-1,-1 0 0,0 0 1,0 0-1,0 0 0,1 0 0,-1 0 1,0 0-1,0 0 0,1 0 1,-1 0-1,0 0 0,0 0 0,1 0 1,-1 0-1,0 0 0,0 0 1,0 0-1,1 0 0,-1 0 0,0 1 1,0-1-1,0 0 0,1 0 1,-1 0-1,0 0 0,0 0 0,0 1 1,0-1-1,1 0 0,-1 0 1,0 0-1,0 1 0,0-1 0,0 0 1,0 0-1,0 0 0,0 1 1,0-1-1,0 0 0,1 0 0,-1 1 1,0-1-1,0 0 0,0 0 1,0 1-1,0-1 0,-1 0 0,1 0 1,0 0-1,0 1 0,0-1 0,0 0 1,0 0-1,0 1 0,0-1 1,0 0-1,0 0-5,-12 9 391,11-8-256,-105 77 3011,62-47-2759,2 2 0,-35 36-387,28-26 85,-32 23-85,-51 21 824,-62 28-824,165-99 136,-88 47 234,-2-5 1,-43 11-371,107-47 43,-267 110 74,-96 31 539,52-50-535,206-67-61,101-29-67,-188 56 1124,-96 8-1117,-305 44 485,277-63-594,-75 14 90,77-12 218,-67 13-307,-71 19 158,87-19-100,139-29 114,-2-12 0,-122-7-64,244-17-35,73-4-1,-1-4 0,-71-5 36,98-4 69,-439-45-133,468 45 111,0-2 0,1-1-1,-17-6-46,37 10 10,1-1 0,0 0 1,0-1-1,1 0 0,0 0 0,0-1 0,0 0 0,1-1 0,0 0 0,0-1 0,0 0-10,-1-4 8,1 1-1,1-1 1,0-1 0,0 0-1,1 0 1,1 0 0,0-1 0,2 1-1,-2-8-7,4 9 3,0 0-1,1-1 1,1 1-1,0-1 0,1-6-2,1-17-86,-2 35 87,0-24 107,0 1-1,-2 0 0,-1-1 1,0 1-1,-4-8-107,1 3 88,0-1 0,3 0 0,0 0 0,2-13-88,-4-46 107,2 50 52,1-1 1,1 1-1,3 0 1,1-1-1,2 1 0,2 1 1,1-1-1,3 1 1,10-26-160,-10 34-189,-4 9 369,2 0 0,7-15-180,-12 31-250,-1 1 1,1-1 0,-1 0 0,2 1-1,-1 0 1,1 0 0,-1 0 0,1 1-1,0-1 1,1 1 0,3-2 249,11-6-1413</inkml:trace>
  <inkml:trace contextRef="#ctx0" brushRef="#br0" timeOffset="805.992">15 658 3136,'-14'-7'991,"14"7"-463,5 0-420,-3 0 36,-2 0 80,0 0 570,18-6 1249,-13 4-1703,1-1-1,-1 0 1,0 0 0,0-1 0,3-2-340,18-11 418,6-2-357,-1-2 0,-1 0-1,9-10-60,23-17-27,-35 28 52,-11 7-64,0 1 1,1 0-1,0 1 0,1 1 1,1 1-1,-1 1 0,9-3 39,-25 11-1,1 0-1,-1-1 1,1 1-1,-1 0 0,1 0 1,-1 0-1,1 1 0,-1-1 1,1 1-1,-1-1 1,1 1-1,-1 0 0,1 0 1,-1 0-1,0 0 0,0 0 1,0 1-1,1-1 1,-1 0-1,-1 1 0,1 0 1,0 0-1,0-1 1,0 1-1,-1 0 0,1 0 1,-1 1 1,6 6 2,-1 1 0,0 0 1,0 1-1,-1-1 0,0 3-2,1 4 14,-1 1-1,-1 0 0,0 0 0,-1 1 0,-1-1 0,-1 1 1,0-1-1,-3 14-13,2-29 22,1 17 51,0 1 0,0-1 0,5 17-73,-4-29-116,0 0 0,0 0 0,1 0 1,0 0-1,0-1 0,1 1 0,0-1 0,0 0 0,1 0 0,0-1 0,1 1 116,24 21-4522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8:29.079"/>
    </inkml:context>
    <inkml:brush xml:id="br0">
      <inkml:brushProperty name="width" value="0.1" units="cm"/>
      <inkml:brushProperty name="height" value="0.1" units="cm"/>
      <inkml:brushProperty name="color" value="#F6630D"/>
    </inkml:brush>
  </inkml:definitions>
  <inkml:trace contextRef="#ctx0" brushRef="#br0">30 773 2400,'-17'-5'482,"16"5"-461,1 0 0,-1 0 1,1 0-1,-1 0 1,1 0-1,0 0 1,-1 0-1,1 0 0,-1 0 1,1 0-1,-1 0 1,1-1-1,-1 1 1,1 0-1,0 0 1,-1 0-1,1-1 0,-1 1 1,1 0-1,0-1 1,-1 1-1,1 0 1,0-1-1,-1 1 0,1 0 1,0-1-1,0 1 1,-1-1-1,1 1 1,0 0-1,0-1 0,0 1 1,-1-1-1,1 1 1,0-1-1,0 1-21,31-7 1424,46-20 1179,0 3-1,34-4-2602,189-24 1003,18-1-518,-158 24-378,-1 0-14,218-31 70,-217 43-37,233-18-439,-328 30-3023,3-4 3336,-3 1-2648,-11 3-562</inkml:trace>
  <inkml:trace contextRef="#ctx0" brushRef="#br0" timeOffset="524.313">2598 29 3712,'-2'-2'161,"-1"-1"57,0 1-1,1-1 0,-1 1 0,0 0 0,0 0 0,-1 0 0,1 0 1,0 1-1,0-1 0,-1 1 0,1 0 0,-1 0 0,1 0 0,-1 1 0,-3-1-217,6 1 160,2 3-186,3 2 36,-1 1 1,1-1-1,0 1 1,0-1-1,1 0 1,-1-1-1,1 1 1,0-1-1,1 0 0,-1 0 1,1 0-1,5 2-10,17 9 27,1-2 0,4 1-27,-24-10 2,95 43 67,-87-38-59,0 1-1,-1 0 0,-1 1 1,15 12-10,-26-19 0,0 0 0,0 1 0,0-1 0,-1 1 0,1 0 0,-1-1 0,1 4 0,-2-5 16,-1-1 0,0 1 0,0-1 0,-1 1 0,1 0 0,0 0 0,-1-1 0,0 1 0,0 0 0,0 0 0,0 0 0,0 0 0,0-1 0,-1 1 0,1 0 0,-2 2-16,-2 5 206,0 0 0,-1 0 0,0 0 0,-1-1 1,0 0-1,0 0 0,-1 0 0,0-1 0,-1 0 0,-4 4-206,-16 12 423,-1-1-1,-15 9-422,-3 0-377,-2-2 1,-1-3-1,-18 7 377,17-13-848</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8:30.645"/>
    </inkml:context>
    <inkml:brush xml:id="br0">
      <inkml:brushProperty name="width" value="0.1" units="cm"/>
      <inkml:brushProperty name="height" value="0.1" units="cm"/>
      <inkml:brushProperty name="color" value="#F6630D"/>
    </inkml:brush>
  </inkml:definitions>
  <inkml:trace contextRef="#ctx0" brushRef="#br0">123 427 5824,'-101'-40'2602,"100"40"-2558,-1-1 0,1 1 0,-1-1-1,1 0 1,0 1 0,-1-1 0,1 0-1,0 0 1,0 0 0,0 0 0,-1 0-1,1 0 1,0 0 0,0 0 0,1 0-1,-1 0 1,0-1-44,1 1 9,0 1 0,0-1 0,0 0-1,0 1 1,0-1 0,0 0 0,0 1-1,0-1 1,1 1 0,-1-1 0,0 0 0,0 1-1,1-1 1,-1 1 0,1-1 0,-1 1-1,0-1 1,1 1 0,-1-1 0,1 1 0,-1-1-1,1 1 1,-1 0 0,1-1 0,-1 1-1,1 0 1,0-1 0,-1 1 0,1 0-1,-1 0 1,1-1 0,0 1 0,-1 0 0,1 0-1,0 0 1,-1 0 0,1 0 0,0 0-9,19-6 115,1 0 172,1 0 0,0 1 0,12 0-287,255-27 1157,270-20-53,-182 28-719,38-2-183,-284 25-45,0 4 0,10 8-157,32 10-5696,-130-16 3504,0-1-970</inkml:trace>
  <inkml:trace contextRef="#ctx0" brushRef="#br0" timeOffset="434.962">2293 48 3488,'-10'-12'402,"8"9"-313,0 0-1,-1 1 1,1-1 0,0 1 0,-1 0 0,0 0 0,1 0 0,-1 0 0,0 0 0,0 1-1,0-1 1,0 1 0,-1-1-89,-4-2 1428,13 2-679,18 4-286,-14 2-413,-1 1 0,0-1-1,0 1 1,0 1 0,-1-1 0,1 1-1,-1 1 1,-1-1 0,4 5-50,22 19 32,-13-14-31,3 1-4,-1 1 0,-1 1 0,0 1 0,9 14 3,-26-30 59,-1-1 0,0 1-1,0-1 1,0 1 0,0 0-1,0 0 1,-1 0 0,0 0-1,0 0 1,0 0 0,0 0-1,-1 0 1,1 1 0,-1-1-1,0 0 1,0 0 0,-1 0-1,1 1 1,-1-1 0,0 0-1,0 0 1,-1 0 0,1 0-1,-1 0 1,0 0 0,0-1-1,0 1 1,0-1 0,-1 1-1,1-1 1,-4 3-59,-25 25 431,-3-2 0,0-1 0,-24 13-431,26-18-66,-17 12-590,-8 2 160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8:32.377"/>
    </inkml:context>
    <inkml:brush xml:id="br0">
      <inkml:brushProperty name="width" value="0.1" units="cm"/>
      <inkml:brushProperty name="height" value="0.1" units="cm"/>
      <inkml:brushProperty name="color" value="#F6630D"/>
    </inkml:brush>
  </inkml:definitions>
  <inkml:trace contextRef="#ctx0" brushRef="#br0">0 1135 2816,'4'-7'131,"-2"3"-60,1-1 0,0 1 0,-1 0 0,1 0 0,1 0 1,-1 0-1,0 0 0,1 1 0,0-1 0,0 1 0,0 0 1,0 0-1,0 1 0,1-1 0,-1 1 0,4-1-71,487-214 1296,-341 154-743,108-43 1235,96-19-1788,-215 83 204,548-148 520,-124 79-98,212-1-626,582 9 382,-433 103-220,0 60-105,-542-13-20,153 47-37,-379-59 44,-2 8 0,-2 6 0,-2 7 0,-1 7-44,10 9-55,401 170-187,12-31 513,-455-171 66,-3 6 0,-1 4 0,-3 6 0,-2 4 0,67 51-337,168 151 197,-337-253-1282,0-2 0,1 1 0,11 5 1085,-19-12-335,0 1-1,0-1 1,0 1 0,0-1 0,0 0-1,0 0 1,1-1 0,-1 1 0,0-1 0,0 0-1,1 1 1,-1-1 0,0-1 0,1 1-1,-1 0 1,0-1 0,4-1 335,-1-1-349,0 0-1,-1-1 1,1 0 0,0 0 0,-1 0-1,5-5 350,-10 9 0</inkml:trace>
  <inkml:trace contextRef="#ctx0" brushRef="#br0" timeOffset="776.24">11348 1200 4736,'-7'-3'697,"-2"-1"1633,8 5-2306,1-1 0,0 0 0,0 0 0,0 0 0,0 0-1,-1 0 1,1 1 0,0-1 0,0 0 0,0 0 0,0 0 0,0 1-1,0-1 1,0 0 0,0 0 0,0 0 0,-1 1 0,1-1 0,0 0-1,0 0 1,0 1 0,0-1 0,0 0 0,0 0 0,0 0 0,0 1-1,1-1 1,-1 0 0,0 0 0,0 0 0,0 1 0,0-1 0,0 0-1,0 0 1,0 0 0,0 1 0,1-1 0,-1 0 0,0 0-1,0 0 1,0 0 0,0 1 0,1-1-24,6 11-8,0 0 0,1 0 0,1-1 1,0 0-1,0 0 0,1-1 0,2 2 8,-4-4 28,29 30-128,-2 3 0,26 38 100,-12-15 88,-26-34-18,23 28-48,4 12-22,-38-50 27,0 0 1,-1 1-1,-1 0 1,-1 1 0,6 20-28,-13-36 12,-1 0 1,0 1 0,0-1-1,0 0 1,-1 1-1,1-1 1,-1 1 0,-1-1-1,1 0 1,-1 1 0,0-1-1,0 0 1,0 1-1,-1-1 1,0 0 0,0 0-1,0 0 1,-1 0 0,1-1-1,-1 1 1,0-1-1,0 1 1,-1-1 0,0 0-1,0 0-12,-5 4 117,0-1-1,-1 0 0,0 0 0,0-1 1,0 0-1,-1-1 0,0-1 1,0 1-1,0-2 0,0 1 0,-2-1-116,-46 7 491,-1-1 0,0-4 0,-34-1-491,-51 4 239,-145 24-1668,195-21 656</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52:46.988"/>
    </inkml:context>
    <inkml:brush xml:id="br0">
      <inkml:brushProperty name="width" value="0.1" units="cm"/>
      <inkml:brushProperty name="height" value="0.1" units="cm"/>
      <inkml:brushProperty name="color" value="#F6630D"/>
    </inkml:brush>
  </inkml:definitions>
  <inkml:trace contextRef="#ctx0" brushRef="#br0">355 1443 3488,'0'-2'219,"0"-1"-1,1 1 1,-1 0 0,0-1-1,1 1 1,-1 0 0,1 0-1,0 0 1,0 0-1,0-1 1,0 1 0,0 0-1,0 0 1,1 0-219,-1 2 58,-1 1 0,0-1 0,0 1 0,1-1 0,-1 1 0,0 0 0,0-1 0,0 1 0,0 0 0,1-1 0,-1 1 0,0-1-1,0 1 1,0 0 0,0-1 0,-1 1 0,1 0 0,0-1 0,0 1 0,0 0 0,0-1 0,-1 1-58,1 9-1248,0 6 208</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52:56.384"/>
    </inkml:context>
    <inkml:brush xml:id="br0">
      <inkml:brushProperty name="width" value="0.1" units="cm"/>
      <inkml:brushProperty name="height" value="0.1" units="cm"/>
      <inkml:brushProperty name="color" value="#333333"/>
    </inkml:brush>
  </inkml:definitions>
  <inkml:trace contextRef="#ctx0" brushRef="#br0">461 1720 3136,'-3'2'228,"1"0"-133,0-1 1,1 0-1,-1 1 1,0-1-1,1 1 1,0-1-1,-1 1 0,1 0 1,0 0-1,-1-1 1,1 1-1,0 0 1,1 0-1,-1 0 1,0 0-1,0 0 1,0 2-96,-11 4 4138,9-12-3765,0 0-1,0 0 1,0 0 0,1 0-1,0-1 1,0 1 0,-1-3-373,-13-25 852,-16-24-271,2-1 0,2-2-581,22 47 38,-42-99 135,4-2 0,-10-54-173,-49-241 44,87 331-207,-3-43 163,16 89-14,1-1 1,2 0 0,1 1 0,1-1-1,3-9 14,-2 24-9,1-1 0,1 2 0,1-1 0,0 1 0,1-1-1,1 2 1,7-13 9,-9 20-14,-1 0-1,1 0 1,0 0-1,1 0 1,0 1-1,0 1 1,0-1-1,1 1 1,0 0 0,1 1-1,-1-1 1,1 2-1,0-1 1,4 0 14,17-4-13,0 1 1,1 1-1,-1 2 1,22 0 12,124-1-198,-86 5-184,5-4 382,-80 4-24,102-9-1930,8 5 1954,-60 3-1376,4-8 416</inkml:trace>
  <inkml:trace contextRef="#ctx0" brushRef="#br0" timeOffset="677.863">247 924 4160,'0'0'62,"-1"1"0,1-1 0,-1 0 0,1 0 1,0 0-1,-1 0 0,1 0 0,-1 0 0,1 0 0,0-1 1,-1 1-1,1 0 0,-1 0 0,1 0 0,0 0 0,-1 0 1,1-1-1,0 1 0,-1 0 0,1 0 0,0-1 0,-1 1 0,1 0 1,0 0-1,-1-1 0,1 1 0,0 0 0,0-1 0,-1 1 1,1 0-1,0-1-62,2-12 1716,0 0-517,-2 12-831,0 1 123,0 0-171,0 0-69,0 0-145,8 1-105,0 0-1,0 0 1,0 1 0,0 0-1,0 1 1,0 0-1,19 5 60,53 12 170,7 2 301,1-4-1,27 0-530,-64-16 88,-39-3-694,0 2 1,-1-1-1,1 1 0,-1 1 1,0 0-1,1 1 0,-1 0 1,5 2 605,2 6-3776</inkml:trace>
  <inkml:trace contextRef="#ctx0" brushRef="#br0" timeOffset="1807.368">1738 1334 3392,'-1'-3'286,"1"0"0,-1 0 0,1 0 0,0 0 0,0 1 1,0-1-1,0 0 0,0 0 0,1-1-286,-1 2 143,1 0-1,-1 0 1,0 0 0,0 0 0,0 0 0,0 0-1,0 0 1,0 0 0,0 0 0,-1 0-1,1 0 1,-1 0 0,1 0 0,-1 0-1,0 0 1,0 0 0,0 0 0,0 0 0,0 1-1,0-1 1,-2-1-143,1 1 32,0 0 0,0 0 1,-1 1-1,1-1 0,-1 1 0,1-1 0,-1 1 0,0 0 1,1 0-1,-1 0 0,0 1 0,0-1 0,0 1 0,1-1 1,-1 1-1,0 0 0,0 0 0,0 0 0,-2 1-32,4-1 8,-32 1-20,0 2 0,-1 1 0,1 1 0,1 2 0,0 1 1,0 2-1,0 1 0,1 2 0,-16 9 12,44-20-6,-1 0 0,1 0 0,-1 1 0,1 0 0,0-1 0,0 1 0,0 0 0,0 1 0,0-1-1,1 0 1,0 1 0,-1 0 0,1-1 0,1 1 0,-1 0 0,0 0 0,1 0 0,0 0 0,0 0 0,0 0 0,1 1 0,-1-1 0,1 0 0,0 0 0,0 0-1,0 1 1,1-1 0,-1 0 0,1 0 0,0 0 0,1 0 0,-1 0 0,1 0 0,-1 0 0,1 0 0,0 0 0,0-1 0,1 1 0,-1-1 0,1 0 0,0 0 0,0 0-1,0 0 1,3 3 6,49 30-117,-37-26 149,0 2 0,-1 0 0,0 1-32,28 23 33,-31-26-32,-1 0 1,0 0 0,-1 1-1,0 1 1,-1 0 0,7 11-2,26 48 128,-43-69-102,0 0 1,0 1-1,0-1 1,0 0-1,-1 1 1,1-1 0,-1 1-1,0-1 1,1 1-1,-1-1 1,0 1-1,0-1 1,-1 1-1,1-1 1,0 1-1,-1-1 1,1 1-1,-1-1 1,0 0 0,0 1-1,0-1 1,0 0-1,-1 0 1,1 0-1,0 0 1,-1 0-1,1 0 1,-1 0-1,0 0 1,0 0 0,0-1-1,0 1 1,0-1-1,0 1 1,0-1-1,0 0 1,0 0-1,-1 0 1,1 0-1,-1 0 1,1-1-1,0 1 1,-2-1-27,-88-1-36,5 0-328,-81 9 364,136-6-795,2 2-1887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5:57.483"/>
    </inkml:context>
    <inkml:brush xml:id="br0">
      <inkml:brushProperty name="width" value="0.1" units="cm"/>
      <inkml:brushProperty name="height" value="0.1" units="cm"/>
      <inkml:brushProperty name="color" value="#333333"/>
    </inkml:brush>
  </inkml:definitions>
  <inkml:trace contextRef="#ctx0" brushRef="#br0">51 1371 4896,'0'0'36,"0"0"0,0-1 1,0 1-1,0 0 0,-1 0 0,1 0 1,0 0-1,0 0 0,0 0 0,0 0 1,0 0-1,-1-1 0,1 1 0,0 0 1,0 0-1,0 0 0,0 0 0,-1 0 1,1 0-1,0 0 0,0 0 0,0 0 1,-1 0-1,1 0 0,0 0 0,0 0 1,0 0-1,0 0 0,-1 1 0,1-1 1,0 0-1,0 0 0,0 0 0,0 0 0,0 0 1,-1 0-1,1 0 0,0 0 0,0 1 1,0-1-1,0 0 0,0 0 0,0 0 1,-1 0-1,1 0 0,0 1 0,0-1 1,0 0-1,0 0 0,0 0 0,0 0 1,0 1-1,0-1 0,0 0 0,0 0 1,0 0-1,0 1-36,0 12 269,0-9-60,0-1 255,0-3-198,0 0-47,2 0-42,-1 0 0,1-1-1,0 1 1,-1 0 0,1-1 0,-1 1-1,1-1 1,-1 0 0,1 1 0,-1-1-1,0 0 1,1 0 0,-1 0 0,0 0-1,0 0 1,0 0 0,1-1 0,-1 1 0,0 0-1,-1 0 1,1-1 0,0 1 0,0-1-1,0 1 1,-1-1 0,1 1 0,-1-1-1,1 1 1,-1-2-177,3-7 189,-1 0 0,0-1 0,-1 1 1,0-4-190,0 4 288,9-220 468,-7 125-734,-2-133-86,0-28 614,0 257-551,0-1 0,0 0 0,1 1 1,1-1-1,-1 1 0,2 0 0,-1 0 1,1 0-1,0 0 0,1 0 1,0 1-1,1 0 0,-1 0 0,2 0 1,-1 1-1,1 0 0,0 0 0,0 1 1,1 0-1,0 0 0,0 1 1,1-1 0,140-81-182,-67 41 321,107-61-1888,-175 99-30,0 0 0,14-4 1779,-8 6-4506</inkml:trace>
  <inkml:trace contextRef="#ctx0" brushRef="#br0" timeOffset="1">33 813 6304,'-19'0'2336,"12"0"-1824,0 0-128,7 0 640,14-7-640,5-3 128,13-1-320,5-6-32,12-6-96,9 0 32,5-5-64,0 7 64,-7-2-64,-5 7-32,0-1 32,-14-1-896,8 8 480,-20-1-4192</inkml:trace>
  <inkml:trace contextRef="#ctx0" brushRef="#br0" timeOffset="2">593 1578 6144,'0'0'45,"0"0"-1,0 0 1,0 0 0,-1 0-1,1 0 1,0-1 0,0 1-1,0 0 1,0 0 0,0 0-1,0 0 1,0 0 0,-1 0 0,1 0-1,0-1 1,0 1 0,0 0-1,0 0 1,0 0 0,0 0-1,0 0 1,0 0 0,0-1 0,0 1-1,0 0 1,0 0 0,0 0-1,0 0 1,0 0 0,0-1-1,0 1 1,0 0 0,0 0-1,0 0 1,0 0 0,0 0 0,0-1-1,0 1 1,0 0 0,0 0-1,0 0 1,0 0 0,0 0-1,0-1 1,1 1 0,-1 0 0,0 0-1,0 0 1,0 0 0,0 0-1,0 0 1,0 0 0,0 0-1,1 0 1,-1-1 0,0 1 0,0 0-1,0 0 1,0 0 0,0 0-1,1 0 1,-1 0 0,0 0-1,0 0 1,0 0 0,0 0-45,-3-3 180,30-27 242,-8 8-279,-2-1 1,-1 0-1,0-2 1,-2 1 0,-1-2-1,6-16-143,15-45 858,6-33-858,-27 78 307,-7 21-107,7-18 293,9-19-493,-18 48 30,1 0 1,0 0 0,1 1 0,0 0 0,0 0-1,1 0 1,0 1 0,1-1-31,-5 6 1,0 1 0,-1 0 0,1 0-1,0 0 1,1 0 0,-1 0 0,0 1 0,0-1 0,1 1 0,-1 0-1,1 0 1,-1 0 0,1 0 0,-1 1 0,1-1 0,0 1 0,-1 0 0,1 0-1,-1 1 1,1-1 0,0 1 0,-1-1 0,1 1 0,-1 0 0,1 1-1,-1-1 0,1 1 0,0 0 0,0 0 0,0 0 0,0 1 0,-1-1 0,0 1 0,1 0 0,-1 0 0,0 0 0,0 0 0,0 1 0,-1-1 0,1 1 0,-1-1 0,0 1 0,0 0-1,0 0 1,-1 0 0,1 0 0,0 5 0,1 12 257,0 1-1,-1 13-256,1 11 170,9 40 11,9 29-181,-16-73-82,-5-37 16,0 1 1,0-1-1,1 1 1,0-1-1,0 1 0,0-1 1,1 0-1,0 1 1,0-1-1,0 0 1,0 0-1,4 4 66,-5-7-1605,-1-2-310,0 0-2858</inkml:trace>
  <inkml:trace contextRef="#ctx0" brushRef="#br0" timeOffset="3">793 1299 6400,'-11'0'2368,"18"0"-1856,11-5-128,-18 5 416,12 5-512,6-5-32,1 0-160,7-5 0,6-7-64,5 5 64,1-2-64,6-2-992,0-6 512,-7 6-5024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56:28.11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1194 2 2560,'0'0'25,"0"0"1,0 0-1,0 0 1,0 0-1,-1 0 1,1-1-1,0 1 1,0 0-1,0 0 1,0 0-1,0 0 1,-1 0-1,1 0 1,0 0-1,0 0 1,0-1-1,0 1 1,-1 0-1,1 0 1,0 0-1,0 0 1,0 0-1,0 0 1,-1 0-1,1 0 1,0 0-1,0 0 1,0 0-1,-1 0 1,1 0-1,0 0 1,0 0-1,0 1 1,0-1-1,-1 0 1,1 0-1,0 0 1,0 0-1,0 0 1,0 0-1,-1 0 1,1 0-1,0 1 1,0-1-1,0 0 1,0 0-1,0 0 1,0 0-1,0 1 1,-1-1-1,1 0 1,0 0-1,0 0-25,0 1 51,-1 0 1,1-1-1,-1 1 0,0 0 0,1-1 0,-1 1 0,0-1 0,1 1 0,-1-1 0,0 1 0,0-1 0,0 0 0,1 1 0,-1-1 0,0 0 0,0 0 0,0 1 0,0-1 0,1 0 0,-1 0 0,0 0 1,0 0-52,-19 0 708,12-1-544,0 1 1,0 0-1,0 0 0,0 1 0,0 0 0,0 1 1,0-1-1,0 2 0,-1-1-164,-23 2 181,24-3-81,7-1-86,1 0 0,0 0-1,-1 0 1,1 0 0,-1 0 0,1 0-1,-1 0 1,1 0 0,-1 0-1,1 1 1,0-1 0,-1 0 0,1 0-1,-1 0 1,1 0 0,-1 1-1,1-1 1,0 0 0,-1 1 0,1-1-1,0 0 1,-1 0 0,1 1-1,0-1 1,-1 1-14,1-1 32,-1 1 0,0 0-1,0-1 1,0 1 0,0-1-1,0 0 1,0 1 0,0-1 0,0 0-1,0 1 1,0-1 0,0 0 0,0 0-1,0 0 1,0 0 0,0 0-1,0 0 1,0 0 0,0 0 0,0-1-1,0 1 1,0 0 0,0-1 0,0 1-1,0 0 1,1-1 0,-1 1-1,0-1 1,0 1 0,0-1-32,-2-1 59,0 1 0,0 0 0,0 0 0,0 0 0,0 1 0,0-1 0,0 1 0,-1-1-59,-23-4 593,22 4-519,1-1-1,-1 1 1,-1 0 0,1 1-1,0-1 1,-2 1-74,-300 13 1141,247-8-1088,-16 1 129,-7-2-182,52-3-58,1 1 0,0 1 1,0 2-1,1 1 1,-15 6 57,10-5 48,26-5-16,-1 0 0,1 0 0,-1 0 0,1 1 0,0 0 0,-4 3-32,-10 4 26,15-8-48,0 1 1,1 0-1,0 1 0,-1-1 0,1 1 1,1 0 21,3-3 2,1 0 1,0 0 0,0 0 0,0 0-1,0 0 1,0 1 0,1-1 0,-1 0-1,0 0 1,0 0 0,1 1 0,-1-1-1,1 0 1,-1 1 0,1-1 0,0 1-1,-1-1 1,1 1 0,0-1 0,0 0-1,0 1 1,0-1 0,0 1 0,1-1 0,-1 1-1,0-1 1,1 0 0,-1 1 0,0-1-1,2 2-2,1 3 3,0 1 0,1-1 0,0 0 0,0 0-1,1 0 1,-1-1 0,1 0 0,1 1-3,47 39 350,-17-16-216,55 57-61,-3 3 0,-5 5 0,0 7-73,-40-48 133,2-2 0,39 34-133,-63-68 90,1-1 1,20 11-91,-20-13 46,-1 0 1,-1 1-1,6 6-46,-21-17-154,0 0-1,0-1 1,0 0 0,1 0-1,-1 0 1,1-1 0,0 1-1,0-1 1,2 0 154,-3-1-645,-1 0 0,1 0 0,0 0-1,0 0 1,0-1 0,-1 0 0,1 0 0,0 0 0,0-1 0,0 1 0,0-1 0,0 0 645,15-13-2384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57:59.102"/>
    </inkml:context>
    <inkml:brush xml:id="br0">
      <inkml:brushProperty name="width" value="0.2" units="cm"/>
      <inkml:brushProperty name="height" value="0.2" units="cm"/>
      <inkml:brushProperty name="color" value="#33CCFF"/>
    </inkml:brush>
  </inkml:definitions>
  <inkml:trace contextRef="#ctx0" brushRef="#br0">1808 91 3648,'-3'-4'221,"0"0"-1,0 0 1,1-1 0,-1 1-1,1 0 1,0-1 0,1 1-1,-1-1 1,1 0-1,0 0 1,0 0 0,0 1-1,0-1 1,1 0 0,0 0-1,0-1-220,-3-5 358,6 17-177,23 33-127,2-2 1,1-1-1,7 4-54,-10-11-13,0 2 1,-2 0-1,-1 2 0,10 22 13,12 36 144,-14-27-45,2-1-1,5 1-98,0 2 92,-28-46-107,1-1 0,1 0 0,1-1 0,15 17 15,-14-20 70,0 1-1,-1 1 0,0 0 1,-2 0-1,5 11-69,-14-25 16,0-1 0,-1 1 0,1-1 0,0 1 0,0-1 0,0 0 0,0 0 0,1 0 0,-1 0 0,1 0 0,-1 0-1,1-1 1,0 1-16,30 23 60,-32-24-33,0-1 1,0 1 0,0 0 0,0 0 0,0-1-1,0 1 1,0-1 0,0 1 0,0-1-1,0 1 1,0-1 0,0 0 0,0 1-1,0-1 1,0 0 0,1 0 0,-1 0-1,0 0 1,0 0 0,0 0 0,0 0 0,0 0-1,1 0 1,-1-1 0,0 1 0,0 0-1,0-1 1,0 1 0,0-1 0,0 1-1,0-1 1,0 1 0,0-1 0,0 0-28,0 0 144,-1 1-38,0 0-42,-16 1 82,-1 0-1,1 1 1,-1 1-1,1 1 1,0 0-1,0 1 1,1 1-1,-3 1-145,-32 17-88,-37 24 88,61-34 119,-58 38 8,3 3-1,1 3 1,4 4 0,-42 45-127,-95 77 170,43-38-26,56-51-74,77-70-80,30-21-177,0 0 1,-1 1 0,2 0-1,-1 0 1,1 0 0,-1 1 0,1 0-1,1 0 1,-1 1 0,1-1-1,1 1 1,-1 1 0,0 0 186,0 9-896</inkml:trace>
  <inkml:trace contextRef="#ctx0" brushRef="#br0" timeOffset="1038.896">2140 907 416,'-83'-2'6983,"34"-1"-6436,-33 4-547,-288 25 1424,321-25-1096,-1-3 0,-39-6-328,12 0 166,-234-5 193,50 4-105,147 3-314,0 5-1,0 5 1,-53 11 60,29 10 0,126-22 0,-33 3-1483,31-2 598</inkml:trace>
</inkml:ink>
</file>

<file path=ppt/ink/ink2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04-27T11:41:11.121"/>
    </inkml:context>
    <inkml:brush xml:id="br0">
      <inkml:brushProperty name="width" value="0.05292" units="cm"/>
      <inkml:brushProperty name="height" value="0.05292" units="cm"/>
      <inkml:brushProperty name="color" value="#FF0000"/>
    </inkml:brush>
  </inkml:definitions>
  <inkml:trace contextRef="#ctx0" brushRef="#br0">22801 13517 124 0,'17'-20'44'0,"-6"15"-32"0,6-5-4 16,-12 5 12-16,7 0-12 0,-1 0 136 15,0 0-76-15,-5 0 84 16,5 5-88-16,-6-10 28 16,1 10-52-16,0-10 56 15,-1 5-56-15,6 1 80 16,1-6-68-16,4 0 0 16,7 0-32-16,5 0-4 0,-6 5-8 0,12-5 20 15,-12 10-16-15,6-10 68 16,-6 10-48-16,-5-5 84 15,5 5-64-15,1-5 28 16,-1 0-48-16,-5 0-8 16,5 0-16-16,1 0-16 15,-1 0 4-15,-5 5 12 16,0-5-4-16,5 5-12 16,-5 0 4-16,-1 0 4 15,1 0 0-15,0 5 8 16,0 0-4-16,0 0-12 15,-1 0 4-15,7 0-4 16,-1 0 0-16,-5 0 24 16,5-5-8-16,1 5-4 15,-1-5 0-15,0 0-32 16,1 0 16-16,-1 0 32 0,0 0-12 16,-5 0 8-16,6 0-8 15,-7 0-8-15,1 0 4 16,-6 0-4-16,-11 0 0 15,0 0 32-15,-5 10-16 16,-6-10-4-16,-6 10-8 16,-11 5 28-16,-6 0-16 15,-5 4-12-15,0 6-8 16,-6-5 4-16,1 10 0 16,-7 5 0-16,-5-5 0 15,0 4 0-15,-5 1 0 16,-6 5-12-16,0-10 8 0,0 5 12 15,-1-6-4-15,7-19-4 16,11 20 4-16,5-20 40 16,11 15-24-16,6-25 8 15,6 25-16-15,5-20-16 16,6 10 0-16,5-5 20 16,-5-10-8-16,6 0 16 15,-1 0-16-15,6-10 4 16,0 20-4-16,-6-10-8 15,1 10 4-15,-1-10-16 16,-5 19 8-16,0-14 4 16,0 15 0-16,-6-5 0 15,6 0 0-15,0-5 8 16,-1 0-4-16,7 0 16 16,-1 0-12-16,6-10-12 0,0 15 0 15,0-15 12 1,11 15-4-16,6-15-12 0,6 15 4 15,-1-5-4-15,6 9 0 16,0-9 8-16,5 10 0 16,7-5 0-16,-1 5 0 15,5 0 8-15,1 10-4 16,5 5-12-16,1-11 4 16,-1 1 4-16,0 10 0 15,1-5 16-15,-6 5-8 0,-1-15-12 16,-10 4 0-16,-1 6 4 15,-5-10 0-15,-5-5 8 16,-1 5-4-16,-5 0-4 16,0 0 4-16,-1-5-16 15,-10 4 8-15,5-4 12 16,-5 0-4-16,5-5-4 16,-11 5 4-16,11-5-24 15,-5 5 12-15,-1-5-232 16,-5-10 128-16,11 5-780 15</inkml:trace>
  <inkml:trace contextRef="#ctx0" brushRef="#br0" timeOffset="8482.524">22790 14243 196 0,'0'0'72'0,"0"0"-56"0,6 0-4 0,-6 0 56 16,0 0-40-16,0 0 8 16,16 10-24-16,1-10-8 15,5 5 0-15,1 0 12 16,5-1-8-16,5-4 32 16,1 5-24-16,5 0 12 15,11-5-16-15,-5 0 28 16,5 0-24-16,1 0-4 15,10 0-8-15,6-10-4 16,-5 1 0-16,11-6 0 16,-1 0 0-16,7 5-12 0,-1 0 8 15,-5 0 12-15,-1 5-4 16,-5 5-4-16,0 0 4 16,-5 0-16-16,0 0 8 15,-7 0 4-15,1-5 0 16,0 0 0-16,0 0 0 15,0-5 8-15,-6 10-4 16,-5-10-12-16,-6 10 4 16,-5-10 12-16,-12 10-4 15,-5 0-12-15,-6 0 4 16,0 0 12-16,-5 0-4 16,5-5 8-16,-11 5-8 15,6-5-12-15,-6 5 4 0,0 0 4 16,-6 0 0-16,-5 5 8 15,-11 0-4-15,-6 5 8 16,-6 0-8-16,-11-5-4 16,1 5 4-16,-12-5-16 15,11 0 8-15,-11 0 4 16,0 0 0-16,0-5 8 16,0-5-4-16,6 0-12 15,0 0 4-15,-1 0 4 16,7 0 0-16,-1 0-12 15,6 0 8-15,5-5 20 16,1 10-8-16,5-10 104 0,0 0-64 16,5 0 32-1,1 0-44-15,0 5-24 0,-1 0-4 16,6 0-8-16,1 0 0 0,-7 5-12 16,6-4 8-16,-5 4 12 15,0 0-4-15,5 0 52 16,-5 0-32-16,-1 0 8 15,12 0-20-15,0 0 0 16,0 0-4-16,5 0-32 16,0 0 12-16,1-10 4 15,5 10 8-15,0 0 0 16,-6 0 0-16,12-10-12 16,-6 10 8-16,17-5 4 15,-6 5 0-15,17 0 0 16,0 0 0-16,11 0-12 15,17 0 8-15,5-5-4 16,12 5 0-16,0-10 8 0,-1 15 0 16,-4-10 16-16,-1 10-8 15,-6-10-12-15,-5 10 0 16,-11-10 12-16,0 10-4 16,-12-10-12-16,6 10 4 15,-5-10-4-15,-6 5 0 16,0 0 8-16,-6 0 0 15,-5-5 16-15,-6 5-8 16,0 5-12-16,-11-5 0 16,0 0 12-16,-5 5-4 15,-12-5-4-15,-5 10 4 0,-6-5-4 16,0 5 0-16,-28 0 0 16,5-6 0-1,-10-8 0-15,-1 8 0 0,-10-4 16 16,-7 0-8-16,1 0-12 15,-6 5 0-15,11 0-4 16,-5 5 0-16,5-5 0 16,-5 5 0-16,11 0-64 15,6-5 40-15,5 5-68 16,0-10 60-16,11 0-60 16,6 0 56-1,5-10-40-15,6 10 48 16,6 0-244-16</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53:12.687"/>
    </inkml:context>
    <inkml:brush xml:id="br0">
      <inkml:brushProperty name="width" value="0.1" units="cm"/>
      <inkml:brushProperty name="height" value="0.1" units="cm"/>
      <inkml:brushProperty name="color" value="#333333"/>
    </inkml:brush>
  </inkml:definitions>
  <inkml:trace contextRef="#ctx0" brushRef="#br0">163 2038 4224,'0'-2'2992,"0"-13"1711,0 7-4602,-1-1 1,0 0-1,0 1 1,-1-4-102,-7-27 352,1-1 1,-2-40-353,4 24 84,-52-482 246,29 239-377,4-3-252,12-127 299,13 418-30,1-1 0,0 0 0,0 0 0,1 0 0,1 1-1,0-1 1,2-2 30,-4 9-8,1 1-1,-1 0 0,1 0 1,1 0-1,-1 1 0,0-1 1,1 0-1,0 1 0,0 0 1,0-1-1,0 1 0,1 0 1,-1 1-1,1-1 1,-1 1-1,1-1 0,0 1 1,0 0-1,0 1 0,5-2 9,24-4-10,1 1-1,-1 2 1,1 2-1,22 1 11,0-1 0,136 1-1047,-79 2-1538,26-7 2585,-100 5-1392</inkml:trace>
  <inkml:trace contextRef="#ctx0" brushRef="#br0" timeOffset="582.024">247 1019 4160,'-25'12'2208,"24"-12"-1558,1 0-186,0 0 86,0 0-177,0 0-21,0 0-69,0 0 218,0 0-69,0 0 203,0 0-209,6 10 177,33 13-406,-28-17-102,1 0 0,0-1 0,0 0 0,0-1 0,1 0 0,-1-1 0,1-1 0,0 0 0,4 0-95,44 10 137,-18-3-32,0-2 0,26 1-105,46 7-60,-100-13-971,0 0-1,0-1 1,1-1 1031,11 0-5114</inkml:trace>
  <inkml:trace contextRef="#ctx0" brushRef="#br0" timeOffset="1440.046">1361 1899 3904,'-8'-3'429,"5"2"-298,-1 0 0,1 0 0,-1-1 0,1 2 0,-1-1 0,0 0 0,1 1 1,-1 0-1,0 0 0,1 0 0,-1 0 0,0 0 0,0 1 0,1 0 0,-1 0 0,1 0 0,-1 0 0,1 0 0,-1 1 0,0 0-131,-4 2 213,0 0-1,0 0 0,-1-1 1,0 0-1,-5 1-212,7-2 79,1-1 0,0 1 0,0 0 0,0 1 0,0 0 1,0-1-1,1 2 0,-1-1 0,1 1 0,0 0 0,0 0 0,-1 1-79,0 2 22,0 1 0,0 0 0,1 1 0,0-1 0,0 1 0,1 0 1,0 0-1,1 0 0,0 1 0,0-1 0,1 1 0,0 0 0,1 0 0,0 1-22,1-4 0,-1 0-1,1 1 1,1-1 0,-1 0 0,1 0-1,1 0 1,-1 0 0,1 0 0,1 0-1,-1 0 1,1-1 0,0 1 0,0-1-1,1 0 1,0 0 0,0 0 0,1 0-1,-1-1 1,6 5 0,-6-6 14,0-1 0,1 0 0,0 0 0,-1 0 0,1-1 0,0 0 0,0 0 0,1 0-1,-1 0 1,0-1 0,0 0 0,1 0 0,-1 0 0,1-1 0,-1 0 0,1 0 0,3-1-14,12-1 178,0-2 0,0 0 0,-1-1 0,2-2-178,0 1 144,14-5 189,1-2-1,-2 0 0,30-18-332,-49 23 129,0-1 0,-1-1-1,0-1 1,0 0-1,-1 0 1,-1-2 0,0 0-1,-1 0 1,2-4-129,-13 16 14,0-1 1,0 0-1,0 1 1,0-1-1,-1 0 1,1 0-1,0 0 1,-1 0-1,0 0 1,1 0-1,-1 0 1,0 0-1,0 0 1,0 0-1,0 0 1,0 0-1,0 1 1,-1-1-1,1 0 1,-1 0-1,0 0 1,1 0-1,-1 0 1,0 0-1,0 1 1,0-1-1,0 0 1,0 1-1,0-1 1,-1 1-1,1-1 1,0 1-1,-1 0 1,1-1-1,-1 1 1,0 0-1,1 0 1,-1 0-1,0 0-14,-22-11 26,0 1-1,-1 1 1,0 1-1,-1 1 1,0 1-1,0 1 1,-1 2-1,0 0 1,0 2-26,-2 0 195,-26 1-195,48 1-287,-1 1-1,1 0 1,-1 0 0,1 0 0,0 1-1,0 0 1,0 0 0,0 1 0,0 0-1,-1 0 288,7-2-218,1-1-1,-1 0 1,0 0-1,1 1 1,-1-1 0,0 0-1,1 1 1,-1-1-1,1 1 1,-1-1-1,1 1 1,-1-1-1,1 1 1,-1 0-1,1-1 1,-1 1-1,1-1 1,0 1 0,-1 0-1,1-1 1,0 1-1,0 0 1,0-1-1,-1 1 1,1 0-1,0 0 1,0 0 218,0 1-2752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59:04.517"/>
    </inkml:context>
    <inkml:brush xml:id="br0">
      <inkml:brushProperty name="width" value="0.2" units="cm"/>
      <inkml:brushProperty name="height" value="0.2" units="cm"/>
      <inkml:brushProperty name="color" value="#33CCFF"/>
    </inkml:brush>
  </inkml:definitions>
  <inkml:trace contextRef="#ctx0" brushRef="#br0">731 112 3392,'5'-1'1059,"-8"-1"-698,3 2-331,0 0-1,-1 0 1,1 0 0,0 0 0,0-1-1,-1 1 1,1 0 0,0 0-1,0 0 1,-1-1 0,1 1 0,0 0-1,0 0 1,0 0 0,-1-1 0,1 1-1,0 0 1,0 0 0,0-1-1,0 1 1,-1 0 0,1-1 0,0 1-1,0 0 1,0 0 0,0-1 0,0 1-1,0 0 1,0-1 0,0 1 0,0 0-1,0-1 1,0 1 0,0 0-1,0 0 1,0-1 0,0 1 0,0 0-1,1-1 1,-1 1 0,0 0 0,0 0-1,0-1 1,0 1 0,0 0-1,1 0 1,-1-1 0,0 1 0,0 0-1,1 0 1,-1 0 0,0-1 0,0 1-1,1 0 1,-1 0 0,0 0-1,1 0-29,29-26 1050,-25 21-1013,0 0 0,1 0-1,-1 1 1,1-1 0,0 1-1,0 1 1,2-2-37,6-1 112,1 0 0,1 1 0,-1 0 0,0 1 0,1 1 0,14-1-112,-28 4 117,-2 0-53,0 0 0,0 0 86,2 11 340,5 4-145,-6-14-327,-1 0 0,1 0 0,0 0 1,-1 0-1,1 1 0,-1-1 0,1 0 0,-1 0 1,0 1-1,1-1 0,-1 0 0,0 0 0,0 1 0,0-1 1,0 0-1,0 0 0,0 1 0,0-1 0,-1 0 0,1 1 1,0-1-1,-1 0 0,0 1-18,-3 6 60,0 0 0,-1 0-1,0 0 1,0-1 0,-1 0-1,-2 2-59,-12 15 165,-12 12 173,-2-1 1,-1-1 0,-1-2-1,-41 27-338,-73 45 176,115-79-33,-38 20-143,29-19 140,-6 8-140,15-9 6,-3 2-7,-33 31 1,8-7 171,26-22-208,35-28 44,1 0 1,-1 0-1,1 0 1,-1-1 0,1 1-1,-1 0 1,1-1-1,-1 1 1,1-1 0,-1 0-1,0 0 1,1 1-1,-1-1 1,0 0 0,-1 0-8,-2 0 6,0 0 1,-1 1-1,1 0 1,0 0-1,-1 0 1,1 1 0,0 0-7,-2-1 37,6-1 16,1 0-31,17-4-102,-15 4 71,0-1 0,-1 0-1,1 1 1,0-1 0,0 1 0,-1 0 0,1 0 0,0 0-1,0 0 1,0 0 0,-1 0 0,1 0 0,0 1 0,0-1 9,132 33-141,-52-15-58,-1 5 0,2 4 199,117 44-64,-94-31-176,78 17 240,-104-37-2917,8-2 2917,-68-17-3120</inkml:trace>
  <inkml:trace contextRef="#ctx0" brushRef="#br0" timeOffset="522.219">222 805 1312,'11'-4'480,"-4"-3"-352</inkml:trace>
  <inkml:trace contextRef="#ctx0" brushRef="#br0" timeOffset="948.045">410 729 2912,'68'-7'1520,"-42"2"-1121,1 1 1,19 1-400,-17 1 433,28-6-433,72-9 611,-69 10 47,29-8-658,310-54 751,-233 43-601,350-53-251,-449 68-480,-8 1-1835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53:47.199"/>
    </inkml:context>
    <inkml:brush xml:id="br0">
      <inkml:brushProperty name="width" value="0.1" units="cm"/>
      <inkml:brushProperty name="height" value="0.1" units="cm"/>
      <inkml:brushProperty name="color" value="#333333"/>
    </inkml:brush>
  </inkml:definitions>
  <inkml:trace contextRef="#ctx0" brushRef="#br0">316 2552 4384,'-2'2'203,"1"0"1,-1 1-1,1-1 0,0 0 1,0 1-1,0-1 0,0 1 0,0-1 1,0 1-1,0-1 0,1 1 1,-1-1-1,1 1 0,0 0 1,0-1-1,0 1-203,0-1 608,0-2 32,0 0-149,-1 0-394,1 0-1,-1 0 1,0-1 0,0 1 0,1 0 0,-1 0-1,0-1 1,1 1 0,-1-1 0,0 1 0,1-1-1,-1 1 1,1-1 0,-1 1 0,1-1 0,-1 1 0,1-1-1,-1 0 1,1 1 0,0-1 0,-1 0 0,1 1-1,0-1 1,-1 0 0,1 0 0,0 1 0,0-1-1,0 0-96,-5-27 496,5 25-369,-32-228 1012,15 120-982,-35-164-42,16 97-65,7 23-60,-49-299-70,67 379 76,-1-2-23,3-1 0,4 0-1,4-54 28,2 118-7,0 1-1,2-1 1,-1 1-1,2 0 0,0 0 1,0 0-1,1 0 1,1 0-1,0 1 1,1 0-1,0 1 1,1-2 7,2 0-31,1 1 0,0 0 0,1 0 0,0 1 1,1 0-1,0 1 0,1 1 0,-1 0 0,15-6 31,121-66 111,30-15-216,115-35-1378,-119 55-1845,-122 53 1579,-4 6-1963</inkml:trace>
  <inkml:trace contextRef="#ctx0" brushRef="#br0" timeOffset="478.275">235 1645 3392,'-13'8'418,"10"-7"-339,0 1 0,1-1 0,0 1 0,-1 0 1,1 0-1,0 0 0,0 0 0,0 0 0,0 0 0,0 0 0,0 0 0,1 1 0,-1-1 0,0 3-79,-12 15 1411,3-8 2447,37-12-2903,50-3 0,29-6-955,-4-1-38,-44 4 193,2-4-155,15-1-603,6-6-3525,-49 11 134</inkml:trace>
  <inkml:trace contextRef="#ctx0" brushRef="#br0" timeOffset="1178.746">1291 2592 4800,'-7'-5'459,"5"3"-305,0 0 1,0 1 0,-1-1-1,1 1 1,0 0 0,-1 0-1,1 0 1,-1 0-1,1 0 1,-1 0 0,-2 0-155,4 1 42,0-1 0,0 1 1,0-1-1,0 1 0,0-1 0,0 0 1,0 1-1,0-1 0,0 0 1,0 0-1,0 0 0,0 0 0,1 0 1,-1 0-1,0 0 0,1 0 1,-1 0-1,1 0 0,-1 0 0,1 0 1,-1 0-1,1 0 0,0-1 1,-1 1-1,1 0-42,-4-38 326,3 27-301,-2-40 107,3-1 1,1 0-1,6-20-132,8-37 109,8-11-109,-19 102 123,0 0 0,1 0-1,1 0 1,1 1 0,1 0-1,1 1 1,0-1 0,2-1-123,-9 17 3,0-1 0,0 1 1,1 0-1,-1-1 0,0 1 0,1 0 1,-1 1-1,1-1 0,0 0 1,0 1-1,0 0 0,-1-1 1,1 1-1,0 0 0,1 0 0,-1 1 1,0-1-1,0 1 0,1-1-3,7 1 26,0 0 0,-1 1-1,1 0 1,10 3-26,0-1 21,-8-1 38,0 1 0,0 0-1,0 1 1,-1 1 0,1 0 0,-1 0-1,0 1 1,-1 1 0,0 0-1,0 0 1,0 1 0,9 10-59,-7-6 100,-1 1 0,0 1 0,-1 0 0,0 1 0,-1 0 0,-1 0 0,-1 1 1,0 0-1,2 8-100,39 110-69,16 41 132,-3-41-2127,-61-131 1190</inkml:trace>
  <inkml:trace contextRef="#ctx0" brushRef="#br0" timeOffset="1617.717">1335 2187 5472,'-1'9'2287,"2"-2"231,11-2-1678,-5-3-901,21 7 218,1-1 0,0-1 0,1-2 0,-1 0 0,22-1-157,19-3-4385,59-6 4385,-83 4-3968</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58:32.423"/>
    </inkml:context>
    <inkml:brush xml:id="br0">
      <inkml:brushProperty name="width" value="0.2" units="cm"/>
      <inkml:brushProperty name="height" value="0.2" units="cm"/>
      <inkml:brushProperty name="color" value="#33CCFF"/>
    </inkml:brush>
  </inkml:definitions>
  <inkml:trace contextRef="#ctx0" brushRef="#br0">20 1359 3904,'-2'-22'798,"2"20"-734,-1-1-1,1 1 1,-1-1-1,1 1 1,0-1 0,0 0-1,0 1 1,1-1-1,-1 1 1,1-1-1,-1 0 1,1 1-1,0 0 1,0-1-1,0 1 1,0-1-1,0 1 1,1 0-1,0-1-63,7-9 48,-3 5 154,0 0 0,-1 0-1,0-1 1,0 1-1,2-7-201,-4 10 207,0 0 0,0-1 0,0 1 0,1 0 0,0 1 0,0-1 0,0 1 0,0 0 0,1 0 0,-1 0 0,1 0 0,-1 1 0,1 0 0,4-2-207,2-1 94,-10 5-77,0 0 0,-1-1 1,1 1-1,0 0 0,0 0 0,0 0 0,0 0 0,0 0 1,0 0-1,0 0 0,0 0 0,0 1 0,0-1 0,0 0 1,0 1-1,0-1 0,0 0 0,0 1 0,0-1 0,0 1 1,-1 0-1,1-1 0,0 1 0,0-1 0,-1 1 0,1 0 1,0 0-1,-1 0 0,1-1 0,0 2-17,0 0 33,1 0 0,0 0-1,-1 1 1,1-1 0,-1 1 0,0 0-1,0-1 1,0 1 0,0 0 0,0 1-33,-1 2 36,0 0 1,-1 0-1,0 0 1,0 0 0,0-1-1,0 1-36,-3 15 53,-12 61 218,-20 65-271,11-55-42,-55 262-17,79-348 39,-5 20 147,1 0 1,1 0 0,0 18-128,4-43 13,0 0 0,0 0 0,0 0 0,0 0-1,0 1 1,0-1 0,0 0 0,0 0 0,0 0 0,1 0 0,-1 0 0,0 0 0,1 0 0,-1 0-1,0 0 1,1 0 0,0 0 0,-1 0 0,1 0 0,0 0 0,-1 0 0,1 0 0,0-1-1,0 1 1,-1 0 0,1-1 0,0 1 0,0 0 0,0-1 0,0 1 0,0-1 0,0 1-1,0-1 1,0 0 0,0 1 0,1-1 0,-1 0 0,0 0 0,0 0 0,0 0 0,0 0 0,0 0-1,0 0 1,0 0 0,1 0-13,7-2 75,0-1 1,-1 1-1,1-1 0,-1-1 0,7-3-75,5-2 63,173-66 65,84-52-128,-185 84-119,2 4-1,51-12 120,1 5-2540,-137 43 1684,-3 2 43,1-1-1,-1 0 0,0-1 0,0 1 0,0-1 1,4-3 813,4-10-2507</inkml:trace>
  <inkml:trace contextRef="#ctx0" brushRef="#br0" timeOffset="595.174">415 1684 2304,'-11'-4'210,"-17"-4"179,27 8-376,0-1-1,1 1 0,-1 0 0,1 0 0,-1 0 0,0 0 1,1 0-1,-1 1 0,0-1 0,1 0 0,-1 0 1,1 0-1,-1 0 0,1 1 0,-1-1 0,0 0 1,1 1-1,-1-1 0,1 0 0,-1 1 0,1-1 1,-1 1-1,1-1 0,0 0 0,-1 1 0,1-1 1,0 1-1,-1-1 0,1 1 0,0 0 0,-1-1 1,1 1-1,0-1 0,0 1 0,0 0 0,0-1 1,-1 1-13,1 0 57,-1 0 0,1 0 1,-1 0-1,1 0 1,-1 0-1,0 0 1,1 0-1,-1 0 1,0 0-1,0 0 0,0 0 1,0-1-1,0 1 1,0 0-1,0-1 1,0 1-1,0-1 1,0 1-1,0-1 0,0 1 1,0-1-1,-1 0 1,0 1-58,1-1 179,-1 1 0,0-1 0,0 0-1,0 0 1,0 0 0,0 0 0,1 0 0,-1 0 0,0 0 0,0 0 0,0-1 0,0 1 0,1-1 0,-1 1 0,-1-2-179,3 2 33,-1 0 1,1-1-1,0 1 1,0 0-1,0-1 1,0 1 0,0-1-1,0 1 1,0 0-1,0-1 1,0 1-1,0-1 1,0 1-1,0-1 1,0 1-1,0 0 1,0-1-1,0 1 1,1 0 0,-1-1-1,0 1 1,0-1-1,0 1 1,1 0-1,-1-1 1,0 1-1,0 0 1,1 0-1,-1-1 1,0 1-1,1 0 1,-1 0-1,0-1-33,13-12 345,-12 12-298,151-147 1233,-103 99-1201,2 3 0,2 2 0,1 2 0,3 3 0,8-2-79,511-283 747,-443 247-689,343-210-4,-291 171 114,5 7 0,76-25-168,26 13-3174,-277 115 2865,68-27-1382,-53 16-82,-1-1 0,3-4 1773</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36:39.844"/>
    </inkml:context>
    <inkml:brush xml:id="br0">
      <inkml:brushProperty name="width" value="0.1" units="cm"/>
      <inkml:brushProperty name="height" value="0.1" units="cm"/>
      <inkml:brushProperty name="color" value="#333333"/>
    </inkml:brush>
  </inkml:definitions>
  <inkml:trace contextRef="#ctx0" brushRef="#br0">10 1291 3808,'0'8'1281,"0"-16"1160,0 8-1534,0 0-235,0 7 1611,-1-50-305,-4-33-1978,2 44 240,2-1 0,3-20-240,-1-3 75,10-490 896,-11 537-952,0-6-2,0 1-1,1 0 0,1 0 0,0 0-16,-1 9 0,0 0 0,1 1-1,0-1 1,-1 1 0,1-1-1,1 1 1,-1 0-1,1 0 1,0 0 0,0 0-1,0 0 1,0 1 0,3-3 0,58-46 87,3 2 0,31-15-87,12-9-57,-107 72 10,68-44-1311,-63 41 645,2 1-1,-1 0 0,0 0 1,1 1-1,0 0 1,0 0-1,0 1 714,3 1-4245</inkml:trace>
  <inkml:trace contextRef="#ctx0" brushRef="#br0" timeOffset="348.994">47 782 6720,'-10'-2'1258,"-11"-4"689,19 0-1100,11-2 141,33-15-780,0 2 0,2 1 0,22-5-208,7-3 32,-16 3-107,-31 12-246,0 2 1,1 1-1,0 1 0,0 1 0,1 1 0,1 2 321,-10 4-5264</inkml:trace>
  <inkml:trace contextRef="#ctx0" brushRef="#br0" timeOffset="2036.89">789 1147 3232,'-5'1'1140,"16"2"-772,14-2-15,-17-6-214,-8 5-133,1 0 1,-1 0 0,0 0-1,0 0 1,0-1 0,1 1-1,-1 0 1,0 0 0,0 0-1,0 0 1,1 0-1,-1 0 1,0 0 0,0 0-1,0-1 1,0 1 0,1 0-1,-1 0 1,0 0-1,0 0 1,0-1 0,0 1-1,0 0 1,1 0 0,-1 0-1,0 0 1,0-1 0,0 1-1,0 0 1,0 0-1,0 0 1,0-1 0,0 1-1,0 0 1,0 0 0,0-1-1,0 1-6,0-1 651,0 1-616,0 0-1,0 0 1,0-1 0,0 1-1,0 0 1,-1 0 0,1 0 0,0 0-1,0 0 1,0 0 0,0 0-1,0 0 1,0 0 0,0 0 0,-1 0-1,1 0 1,0 0 0,0-1-1,0 1 1,0 0 0,0 0 0,-1 0-1,1 0 1,0 0 0,0 0-1,0 0 1,0 0 0,0 0 0,-1 1-1,1-1 1,0 0 0,0 0-1,0 0 1,0 0 0,0 0 0,0 0-1,0 0 1,-1 0 0,1 0-1,0 0 1,0 0 0,0 0 0,0 1-1,0-1 1,0 0 0,0 0-1,0 0 1,0 0 0,-1 0 0,1 0-1,0 1 1,0-1 0,0 0-1,0 0 1,0 0-35,-2 6 251,2-5-214,-1 0 1,1 0-1,-1 1 0,1-1 1,-1 0-1,1 0 0,-1 0 1,0 0-1,0 0 0,1 0 0,-1 0 1,0 0-1,0 0 0,0-1 1,0 1-1,0 0 0,0 0 1,0-1-1,0 1 0,-1-1 1,1 1-1,0-1-37,-13 7 72,2-1 0,-1 2 0,1 0 0,0 0 0,0 1 0,1 0 0,1 1 0,-1 1 0,2-1 0,-1 1 0,2 1 0,-1 0 0,1 0 0,-2 6-72,7-12 18,0 1 0,0-1 1,1 0-1,0 1 0,0 0 0,0 1-18,1-5 25,1 1-1,0-1 0,0 0 0,1 0 0,-1 1 1,0-1-1,1 0 0,0 0 0,0 0 0,0 0 0,0 0 1,1 0-1,-1 0 0,2 2-24,0 0 18,1 0 0,-1-1-1,1 0 1,0 0 0,0 0 0,0 0 0,1-1 0,-1 0-1,1 1 1,0-2 0,3 3-18,14 5 22,-1-1 1,6 1-23,-7-3-17,-15-5 37,-1-1 0,1 0 0,0 0 0,-1 0-1,1-1 1,0 1 0,0-1 0,-1 0 0,1-1 0,0 1 0,0-1 0,-1 0 0,1 0-1,-1 0 1,3-2-20,5-2 197,0 0-1,-1-1 0,0 0 1,0-1-1,0-1-196,-6 4 67,-1 0 0,0 0 0,0-1 0,0 1 0,0-1 0,-1 0 0,0 0-1,0 0 1,0-1 0,-1 1 0,2-4-67,1-6 194,0 0 0,-1 0-1,2-12-193,-5 20 152,0 0-1,0 0 0,-1 0 1,0-1-1,0 1 1,-1 0-1,0 0 0,0 0 1,-1 0-1,0 0 1,0 0-1,0 0 0,-4-6-151,4 10 82,0-1-1,0 1 1,-1 0-1,1-1 1,-1 1-1,0 0 1,0 0-1,0 1 1,0-1-1,0 0 1,-1 1-1,1 0 1,-1 0-1,0 0 1,1 0-1,-1 1 1,0 0-1,0-1 1,0 1-1,0 1 1,0-1-1,0 0 0,0 1 1,-1 0-1,1 0-81,-7 1 33,0 0-1,0 1 0,0 0 0,0 1 1,0 0-1,0 0 0,-9 6-32,-3 1-1513,1 2-1,0 0 1,-2 4 1513,-13 10-2421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36:44.043"/>
    </inkml:context>
    <inkml:brush xml:id="br0">
      <inkml:brushProperty name="width" value="0.1" units="cm"/>
      <inkml:brushProperty name="height" value="0.1" units="cm"/>
      <inkml:brushProperty name="color" value="#333333"/>
    </inkml:brush>
  </inkml:definitions>
  <inkml:trace contextRef="#ctx0" brushRef="#br0">51 1371 4896,'0'0'36,"0"0"0,0-1 1,0 1-1,0 0 0,-1 0 0,1 0 1,0 0-1,0 0 0,0 0 0,0 0 1,0 0-1,-1-1 0,1 1 0,0 0 1,0 0-1,0 0 0,0 0 0,-1 0 1,1 0-1,0 0 0,0 0 0,0 0 1,-1 0-1,1 0 0,0 0 0,0 0 1,0 0-1,0 0 0,-1 1 0,1-1 1,0 0-1,0 0 0,0 0 0,0 0 0,0 0 1,-1 0-1,1 0 0,0 0 0,0 1 1,0-1-1,0 0 0,0 0 0,0 0 1,-1 0-1,1 0 0,0 1 0,0-1 1,0 0-1,0 0 0,0 0 0,0 0 1,0 1-1,0-1 0,0 0 0,0 0 1,0 0-1,0 1-36,0 12 269,0-9-60,0-1 255,0-3-198,0 0-47,2 0-42,-1 0 0,1-1-1,0 1 1,-1 0 0,1-1 0,-1 1-1,1-1 1,-1 0 0,1 1 0,-1-1-1,0 0 1,1 0 0,-1 0 0,0 0-1,0 0 1,0 0 0,1-1 0,-1 1 0,0 0-1,-1 0 1,1-1 0,0 1 0,0-1-1,0 1 1,-1-1 0,1 1 0,-1-1-1,1 1 1,-1-2-177,3-7 189,-1 0 0,0-1 0,-1 1 1,0-4-190,0 4 288,9-220 468,-7 125-734,-2-133-86,0-28 614,0 257-551,0-1 0,0 0 0,1 1 1,1-1-1,-1 1 0,2 0 0,-1 0 1,1 0-1,0 0 0,1 0 1,0 1-1,1 0 0,-1 0 0,2 0 1,-1 1-1,1 0 0,0 0 0,0 1 1,1 0-1,0 0 0,0 1 1,1-1 0,140-81-182,-67 41 321,107-61-1888,-175 99-30,0 0 0,14-4 1779,-8 6-4506</inkml:trace>
  <inkml:trace contextRef="#ctx0" brushRef="#br0" timeOffset="411.084">33 813 6304,'-19'0'2336,"12"0"-1824,0 0-128,7 0 640,14-7-640,5-3 128,13-1-320,5-6-32,12-6-96,9 0 32,5-5-64,0 7 64,-7-2-64,-5 7-32,0-1 32,-14-1-896,8 8 480,-20-1-4192</inkml:trace>
  <inkml:trace contextRef="#ctx0" brushRef="#br0" timeOffset="1113.55">593 1578 6144,'0'0'45,"0"0"-1,0 0 1,0 0 0,-1 0-1,1 0 1,0-1 0,0 1-1,0 0 1,0 0 0,0 0-1,0 0 1,0 0 0,-1 0 0,1 0-1,0-1 1,0 1 0,0 0-1,0 0 1,0 0 0,0 0-1,0 0 1,0 0 0,0-1 0,0 1-1,0 0 1,0 0 0,0 0-1,0 0 1,0 0 0,0-1-1,0 1 1,0 0 0,0 0-1,0 0 1,0 0 0,0 0 0,0-1-1,0 1 1,0 0 0,0 0-1,0 0 1,0 0 0,0 0-1,0-1 1,1 1 0,-1 0 0,0 0-1,0 0 1,0 0 0,0 0-1,0 0 1,0 0 0,0 0-1,1 0 1,-1-1 0,0 1 0,0 0-1,0 0 1,0 0 0,0 0-1,1 0 1,-1 0 0,0 0-1,0 0 1,0 0 0,0 0-45,-3-3 180,30-27 242,-8 8-279,-2-1 1,-1 0-1,0-2 1,-2 1 0,-1-2-1,6-16-143,15-45 858,6-33-858,-27 78 307,-7 21-107,7-18 293,9-19-493,-18 48 30,1 0 1,0 0 0,1 1 0,0 0 0,0 0-1,1 0 1,0 1 0,1-1-31,-5 6 1,0 1 0,-1 0 0,1 0-1,0 0 1,1 0 0,-1 0 0,0 1 0,0-1 0,1 1 0,-1 0-1,1 0 1,-1 0 0,1 0 0,-1 1 0,1-1 0,0 1 0,-1 0 0,1 0-1,-1 1 1,1-1 0,0 1 0,-1-1 0,1 1 0,-1 0 0,1 1-1,-1-1 0,1 1 0,0 0 0,0 0 0,0 0 0,0 1 0,-1-1 0,0 1 0,1 0 0,-1 0 0,0 0 0,0 0 0,0 1 0,-1-1 0,1 1 0,-1-1 0,0 1 0,0 0-1,0 0 1,-1 0 0,1 0 0,0 5 0,1 12 257,0 1-1,-1 13-256,1 11 170,9 40 11,9 29-181,-16-73-82,-5-37 16,0 1 1,0-1-1,1 1 1,0-1-1,0 1 0,0-1 1,1 0-1,0 1 1,0-1-1,0 0 1,0 0-1,4 4 66,-5-7-1605,-1-2-310,0 0-2858</inkml:trace>
  <inkml:trace contextRef="#ctx0" brushRef="#br0" timeOffset="1466.605">793 1299 6400,'-11'0'2368,"18"0"-1856,11-5-128,-18 5 416,12 5-512,6-5-32,1 0-160,7-5 0,6-7-64,5 5 64,1-2-64,6-2-992,0-6 512,-7 6-5024</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36:48.453"/>
    </inkml:context>
    <inkml:brush xml:id="br0">
      <inkml:brushProperty name="width" value="0.1" units="cm"/>
      <inkml:brushProperty name="height" value="0.1" units="cm"/>
      <inkml:brushProperty name="color" value="#333333"/>
    </inkml:brush>
  </inkml:definitions>
  <inkml:trace contextRef="#ctx0" brushRef="#br0">89 1247 4576,'0'0'45,"0"0"1,-1 0 0,1 1-1,0-1 1,-1 0-1,1 0 1,0 0 0,0 0-1,-1 1 1,1-1-1,0 0 1,-1 0 0,1 1-1,0-1 1,0 0-1,0 0 1,-1 1 0,1-1-1,0 0 1,0 1-1,0-1 1,0 0 0,0 1-1,-1-1 1,1 0-1,0 1 1,0-1 0,0 0-1,0 1 1,0-1-1,0 0 1,0 1 0,0-1-1,0 0 1,0 1-1,0-1 1,1 0 0,-1 1-1,0-1 1,0 0-1,0 0 1,0 1 0,0-1-1,1 0 1,-1 1-1,0-1 1,0 0 0,1 0-1,-1 1 1,0-1-1,0 0 1,1 0 0,-1 0-1,0 1 1,0-1-1,1 0 1,-1 0 0,0 0-1,1 0 1,-1 0-1,0 1 1,1-1-1,-1 0 1,0 0 0,1 0-1,-1 0 1,0 0-1,1 0 1,-1 0-46,1 0 80,1 0-1,-1 1 1,0-1-1,1 0 1,-1 0-1,0 0 1,0 0-1,1 0 1,-1 0-1,0 0 1,0-1-1,1 1 1,-1 0-1,0-1 1,0 1-1,1-1 1,-1 1-1,0-1 1,0 1-1,0-1 1,1 0-80,0-3 210,0 1 1,-1-1 0,1 0-1,0 1 1,-1-1 0,0 0-1,0 0 1,0 0 0,0 0-1,-1 0 1,0 0 0,1 0-1,-2 0 1,1-1-211,0-8 448,-1 0 0,-1-1 0,-3-11-448,-14-71 1189,3-11-1189,-5-28 91,14 102-27,1 0 0,2 0 0,1-1 0,2 1 0,1 0 0,2-9-64,-1 36-9,0 1 1,1 0-1,0-1 0,0 1 1,0 0-1,0 0 0,1 0 0,0 0 1,0 0-1,0 1 0,1-1 1,-1 1-1,1 0 0,0 0 1,2-1 8,11-8-30,0 0 0,0 1 0,11-4 30,6-5 55,107-69-140,-29 21 239,94-79-154,-114 80-3819,-72 49 1558,-1 12-2592</inkml:trace>
  <inkml:trace contextRef="#ctx0" brushRef="#br0" timeOffset="362.394">50 894 7648,'-14'2'1048,"-19"7"1328,31-9-1816,4 0 186,24-2-623,-1-2-1,1 0 0,-1-2 0,0-1 1,18-7-123,-18 6 39,12-5 40,0-2-1,0-2 1,12-8-79,103-66 73,-15-5-1539,-97 68 474</inkml:trace>
  <inkml:trace contextRef="#ctx0" brushRef="#br0" timeOffset="1364.765">806 1336 5312,'-14'-7'1689,"19"0"-368,-4 6-1271,1 0 0,-1 0 0,0 0 0,0-1-1,1 1 1,-1 0 0,0-1 0,0 1 0,-1 0 0,1-1 0,0 0 0,0 1-1,0-2-49,15-51 804,3 0 0,4-5-804,2-4 179,40-92-90,-50 123-1,2 2-1,0 0 1,20-23-88,-27 40-1,0 1 1,1 1-1,0 0 0,0 0 1,1 1-1,1 1 0,0 0 1,10-5 0,-21 13 23,0 0 1,0 0 0,0 1-1,0-1 1,0 0 0,0 1-1,0-1 1,0 1 0,0 0-1,1 0 1,-1 0 0,0 0 0,0 0-1,0 0 1,0 1 0,1-1-1,-1 1 1,0-1 0,0 1-1,0 0 1,1 0-24,0 1 31,0 0 1,-1 0-1,1 0 1,-1 1-1,1-1 0,-1 1 1,0-1-1,0 1 1,0 0-1,0 0 0,0 0 1,1 3-32,1 4 88,0 1 1,-1-1 0,0 1 0,-1-1-1,0 1 1,0 0 0,-1 0 0,-1 3-89,-1 74 1013,-11 74-1013,11-150-72,-5 35-2981,1 41 3053,5-85-346,0 0 0,-1 1 1,1-1-1,0 0 1,-1 1-1,0-1 1,0 0-1,0 1 0,0-1 1,-1 1 345,-9 8-3728</inkml:trace>
  <inkml:trace contextRef="#ctx0" brushRef="#br0" timeOffset="1849.127">1001 1091 8640,'-26'-11'3200,"26"-1"-2496,0 12-192,7-5 448,5 5-640,14-7-224,6-4-64,5 6 32,1-6-32,13 6-448,-7-2 224,0 2-1728,-7 5 1024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5:57.487"/>
    </inkml:context>
    <inkml:brush xml:id="br0">
      <inkml:brushProperty name="width" value="0.1" units="cm"/>
      <inkml:brushProperty name="height" value="0.1" units="cm"/>
      <inkml:brushProperty name="color" value="#333333"/>
    </inkml:brush>
  </inkml:definitions>
  <inkml:trace contextRef="#ctx0" brushRef="#br0">89 1247 4576,'0'0'45,"0"0"1,-1 0 0,1 1-1,0-1 1,-1 0-1,1 0 1,0 0 0,0 0-1,-1 1 1,1-1-1,0 0 1,-1 0 0,1 1-1,0-1 1,0 0-1,0 0 1,-1 1 0,1-1-1,0 0 1,0 1-1,0-1 1,0 0 0,0 1-1,-1-1 1,1 0-1,0 1 1,0-1 0,0 0-1,0 1 1,0-1-1,0 0 1,0 1 0,0-1-1,0 0 1,0 1-1,0-1 1,1 0 0,-1 1-1,0-1 1,0 0-1,0 0 1,0 1 0,0-1-1,1 0 1,-1 1-1,0-1 1,0 0 0,1 0-1,-1 1 1,0-1-1,0 0 1,1 0 0,-1 0-1,0 1 1,0-1-1,1 0 1,-1 0 0,0 0-1,1 0 1,-1 0-1,0 1 1,1-1-1,-1 0 1,0 0 0,1 0-1,-1 0 1,0 0-1,1 0 1,-1 0-46,1 0 80,1 0-1,-1 1 1,0-1-1,1 0 1,-1 0-1,0 0 1,0 0-1,1 0 1,-1 0-1,0 0 1,0-1-1,1 1 1,-1 0-1,0-1 1,0 1-1,1-1 1,-1 1-1,0-1 1,0 1-1,0-1 1,1 0-80,0-3 210,0 1 1,-1-1 0,1 0-1,0 1 1,-1-1 0,0 0-1,0 0 1,0 0 0,0 0-1,-1 0 1,0 0 0,1 0-1,-2 0 1,1-1-211,0-8 448,-1 0 0,-1-1 0,-3-11-448,-14-71 1189,3-11-1189,-5-28 91,14 102-27,1 0 0,2 0 0,1-1 0,2 1 0,1 0 0,2-9-64,-1 36-9,0 1 1,1 0-1,0-1 0,0 1 1,0 0-1,0 0 0,1 0 0,0 0 1,0 0-1,0 1 0,1-1 1,-1 1-1,1 0 0,0 0 1,2-1 8,11-8-30,0 0 0,0 1 0,11-4 30,6-5 55,107-69-140,-29 21 239,94-79-154,-114 80-3819,-72 49 1558,-1 12-2592</inkml:trace>
  <inkml:trace contextRef="#ctx0" brushRef="#br0" timeOffset="1">50 894 7648,'-14'2'1048,"-19"7"1328,31-9-1816,4 0 186,24-2-623,-1-2-1,1 0 0,-1-2 0,0-1 1,18-7-123,-18 6 39,12-5 40,0-2-1,0-2 1,12-8-79,103-66 73,-15-5-1539,-97 68 474</inkml:trace>
  <inkml:trace contextRef="#ctx0" brushRef="#br0" timeOffset="2">806 1336 5312,'-14'-7'1689,"19"0"-368,-4 6-1271,1 0 0,-1 0 0,0 0 0,0-1-1,1 1 1,-1 0 0,0-1 0,0 1 0,-1 0 0,1-1 0,0 0 0,0 1-1,0-2-49,15-51 804,3 0 0,4-5-804,2-4 179,40-92-90,-50 123-1,2 2-1,0 0 1,20-23-88,-27 40-1,0 1 1,1 1-1,0 0 0,0 0 1,1 1-1,1 1 0,0 0 1,10-5 0,-21 13 23,0 0 1,0 0 0,0 1-1,0-1 1,0 0 0,0 1-1,0-1 1,0 1 0,0 0-1,1 0 1,-1 0 0,0 0 0,0 0-1,0 0 1,0 1 0,1-1-1,-1 1 1,0-1 0,0 1-1,0 0 1,1 0-24,0 1 31,0 0 1,-1 0-1,1 0 1,-1 1-1,1-1 0,-1 1 1,0-1-1,0 1 1,0 0-1,0 0 0,0 0 1,1 3-32,1 4 88,0 1 1,-1-1 0,0 1 0,-1-1-1,0 1 1,0 0 0,-1 0 0,-1 3-89,-1 74 1013,-11 74-1013,11-150-72,-5 35-2981,1 41 3053,5-85-346,0 0 0,-1 1 1,1-1-1,0 0 1,-1 1-1,0-1 1,0 0-1,0 1 0,0-1 1,-1 1 345,-9 8-3728</inkml:trace>
  <inkml:trace contextRef="#ctx0" brushRef="#br0" timeOffset="3">1001 1091 8640,'-26'-11'3200,"26"-1"-2496,0 12-192,7-5 448,5 5-640,14-7-224,6-4-64,5 6 32,1-6-32,13 6-448,-7-2 224,0 2-1728,-7 5 1024</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39:58.349"/>
    </inkml:context>
    <inkml:brush xml:id="br0">
      <inkml:brushProperty name="width" value="0.1" units="cm"/>
      <inkml:brushProperty name="height" value="0.1" units="cm"/>
      <inkml:brushProperty name="color" value="#333333"/>
    </inkml:brush>
  </inkml:definitions>
  <inkml:trace contextRef="#ctx0" brushRef="#br0">29 1433 3968,'-1'0'115,"0"0"0,1 0 0,-1 0 0,0-1 0,1 1 0,-1 0 0,1 0 0,-1-1 0,1 1 1,-1 0-1,1-1 0,-1 1 0,1 0 0,-1-1 0,1 1 0,-1-1 0,1 1 0,-1-1-115,1 0 13,0 1 0,0 0 0,0 0 0,-1 0 0,1-1-1,0 1 1,0 0 0,0 0 0,0 0 0,0-1 0,0 1 0,0 0 0,0 0-1,0-1 1,0 1 0,0 0 0,0 0 0,0 0 0,0-1 0,0 1 0,0 0 0,0 0-1,0-1 1,0 1 0,0 0 0,0 0 0,0 0 0,1-1 0,-1 1 0,0 0 0,0 0-1,0 0 1,0-1 0,0 1 0,1 0 0,-1 0 0,0 0 0,0 0 0,0-1 0,1 1-1,-1 0 1,0 0 0,0 0 0,0 0 0,1 0 0,-1 0 0,0 0 0,0 0-1,1 0 1,-1 0 0,0 0 0,0 0-13,4-1 5,1 0 70,-1 0 0,1 0 1,-1 0-1,1-1 0,-1 1 0,0-1 0,1 0 0,-1-1 0,0 1 0,0-1 1,-1 1-1,4-4-75,-4 2 182,-1 0 1,0 0 0,0 0 0,0 0-1,-1-1 1,1 1 0,-1 0-1,0-1 1,0 1 0,-1-1 0,0 1-1,1-1 1,-1-2-183,2-21 526,-1 18-342,0 0-1,-1 0 0,-1 0 1,1 0-1,-2-1 1,0-5-184,-4-25 179,0-15 269,-7-18-448,3 14 235,-4-16 84,5 28-196,2 0 0,0-16-123,-8-196 91,8 200-149,4 45 32,1 0 0,1 0 0,0 0 0,1 0 0,1-1 0,2-14 26,-1 25-2,0 0 0,0 0 1,0 0-1,1 1 0,-1-1 0,1 1 0,1-1 0,-1 1 0,0 0 0,1 0 0,0 0 0,0 1 0,0-1 0,2 0 2,13-10-41,1 1 0,13-6 41,-22 12-61,56-29 77,1 4 0,60-21-16,-97 44-236,0 2-1,0 1 1,0 1 0,1 2 0,12 1 236,51-7-729,62-14-1447,-118 12 1446</inkml:trace>
  <inkml:trace contextRef="#ctx0" brushRef="#br0" timeOffset="383.258">140 789 5472,'14'0'2016,"-7"-9"-1536,5-3-160,6 5 192,8 2-352,11-6 416,14-6-320,-2 1-128,14-2-64,-5-3-64,12-7 0,-3 4-96,-4-3 64,-5-1-384,-2 7 192,-5 2-1216,-7-2 800,-6 3-3328</inkml:trace>
  <inkml:trace contextRef="#ctx0" brushRef="#br0" timeOffset="1300.533">1368 768 3648,'-7'2'1458,"19"-4"-1002,-10 2-29,-2 0-118,-14 0 811,-7 1-714,1 0-1,0 2 0,0 0 1,0 2-1,-14 4-405,-3 4 195,0 1-1,-15 9-194,33-14 15,0 1 0,0 1-1,1 0 1,-10 9-15,26-18-2,0 0-1,1 0 1,-1 0 0,1 0 0,0 0-1,0 0 1,0 0 0,0 1-1,0-1 1,0 0 0,1 1-1,-1-1 1,1 1 0,0-1 0,-1 1-1,1-1 1,0 1 0,1-1-1,-1 0 1,0 1 0,1-1-1,0 2 3,-1-1 9,1 1 0,0-1 0,0 1-1,0-1 1,0 1 0,1-1-1,-1 0 1,1 1 0,0-1-1,0 0 1,0 0 0,1-1 0,-1 1-1,1 0 1,1 1-9,21 11 37,1 0-1,0-2 1,1-1 0,7 1-37,-23-8-8,8 4 4,0 1 1,-1 0 0,0 2-1,-1 0 1,0 1 0,-1 1-1,-1 0 1,9 11 3,-22-23 23,0-1 1,-1 1-1,1 0 0,-1 0 1,1 0-1,-1 0 0,0 0 1,0 0-1,0 0 0,0 0 1,0 0-1,-1 1 1,1-1-1,-1 0 0,1 1 1,-1-1-1,0 0 0,0 1 1,0-1-1,0 0 0,0 1 1,-1-1-1,1 1-23,-1-1 26,0 1 1,-1-1-1,1 0 1,0 0-1,-1 0 1,1 0-1,-1 0 1,0 0-1,0 0 1,1 0-1,-1 0 1,0-1-1,-1 1 1,1-1-1,0 0 1,0 0-1,-1 1 1,1-1-1,0-1 1,-1 1-1,-1 0-26,-51 23 821,44-18-704,1-1 0,-1 0-1,0-1 1,0 0-1,0-1 1,0 0 0,-4 0-117,1-2 119,-13 2 5,1 1 0,0 0-1,-10 5-123,20-5-247,1 0-1,-1-2 1,0 0-1,-9 0 248,0 0-1303,-1-1-2382</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47:43.746"/>
    </inkml:context>
    <inkml:brush xml:id="br0">
      <inkml:brushProperty name="width" value="0.1" units="cm"/>
      <inkml:brushProperty name="height" value="0.1" units="cm"/>
      <inkml:brushProperty name="color" value="#F6630D"/>
    </inkml:brush>
  </inkml:definitions>
  <inkml:trace contextRef="#ctx0" brushRef="#br0">170 402 1888,'1'-6'513,"0"7"-173,-1-1-324,0 0 0,0 1 0,0-1 0,-1 0 1,1 1-1,0-1 0,0 0 0,0 1 0,-1-1 0,1 0 1,0 0-1,0 1 0,-1-1 0,1 0 0,0 0 0,0 1 1,-1-1-1,1 0 0,0 0 0,-1 0 0,1 0 0,0 0 0,-1 1 1,1-1-1,0 0 0,-1 0 0,1 0 0,0 0 0,-1 0 1,1 0-1,-1 0 0,1 0 0,0 0 0,-1 0 0,1 0 1,0-1-17,-62 6 2282,13 2-1354,40-10-731,4 3-181,1 5 2,3-4-15,1-1 0,-1 1 1,1 0-1,-1-1 0,1 1 1,-1-1-1,1 1 0,-1-1 0,1 1 1,-1-1-1,0 1 0,1-1 0,-1 1 1,0-1-1,0 0 0,1 1 1,-1-1-1,0 0 0,0 0 0,1 0 1,-1 1-1,0-1 0,0 0 0,0 0-3,-12 0 48,10 0 27,3 0 10,3 0 134,364 11 757,-279-7-1003,-34-2 89,146 9 10,196 2-71,-152-8 83,278 23 273,-434-28-331,39-6-26,36 0 12,-39 6 5,292-8 94,-201-1 70,-139 8-103,-34-1 296,-1 2 1,28 4-375,-36-5 139,-26 0-99,-1 1 0,0-1 0,1 2 0,-1-1-1,0 0 1,4 2-40,-6-1 26,0 0 40,0 1-1,1-1 0,-1 0 1,1 0-1,-1-1 0,1 0 0,-1 1 1,1-1-1,-1-1 0,1 1 0,-1-1 1,1 0-1,2 0-65,-1-1 142,1 1 0,0 1 0,0-1 0,0 1 0,2 0-142,-2 1 21,1-1 0,-1-1 1,0 0-1,0 1 0,2-2-21,19 0-7,-24 2 8,-1 0-1,1 0 0,-1 0 0,1 0 0,-1-1 0,0 1 1,4-2-1,6-2 18,-9 6 31,3-2 60,30-15 621,10 6-2980,-47 9 2220,0 0 1,0 0-1,0 1 1,0-1-1,0 0 1,0 0 0,0 0-1,0 0 1,0 0-1,0 0 1,0 0-1,0 0 1,0 1-1,0-1 1,0 0 0,0 0-1,0 0 1,0 0-1,0 0 1,0 0-1,0 0 1,-1 0-1,1 0 1,0 1-1,0-1 1,0 0 0,0 0-1,0 0 1,0 0-1,0 0 1,0 0-1,0 0 1,0 0-1,0 0 1,-1 0 0,1 0-1,0 0 1,0 0-1,0 0 1,0 0-1,0 0 1,0 0-1,0 0 1,0 0-1,-1 0 1,1 0 0,0 0-1,0 0 1,0 0-1,0 0 1,0 0-1,0 0 1,0 0-1,0 0 1,-1 0 0,1 0-1,0 0 1,0 0-1,0 0 1,0 0-1,0 0 1,0 0-1,0 0 1,0 0 0,0-1-1,0 1 1,0 0-1,0 0 1,-1 0 29,-15-21-4560</inkml:trace>
  <inkml:trace contextRef="#ctx0" brushRef="#br0" timeOffset="2153.076">3473 116 1312,'1'-2'58,"0"0"0,0 0-1,0 0 1,0 0 0,1 0 0,-1 0 0,1 0-1,0 0 1,-1 0 0,1 1 0,0-1 0,1 0-58,10-12 698,-12 13-518,0 0 0,-1 0 0,0 0 0,1 0 0,-1 0 0,1-1 0,-1 1 0,0 0 0,0 0 0,0 0 0,0-1 0,0 1 0,0 0 0,0 0-1,0 0 1,0-1 0,-1 1 0,1 0 0,0 0 0,-1 0 0,1 0 0,-1-1-180,0 0 158,-1-1-1,1 1 0,-1-1 1,0 1-1,0-1 0,0 1 1,0 0-1,-1 0 0,-1-1-157,0-1 38,0 2 0,0-1 0,0 0 0,-1 1-1,1 0 1,-1 0 0,0 0 0,1 1 0,-1-1-1,0 1 1,0 0 0,-4 0-38,-15 4 528,23-3-525,0 0 0,0 1 0,0-1 1,0 0-1,0 1 0,0-1 0,0 1 0,0-1 0,0 1 1,1-1-1,-1 1 0,0 0 0,0-1 0,0 1 0,1 0 0,-1 0 1,0-1-1,1 1 0,-1 0 0,1 0 0,-1 0 0,0 1-3,3 8-37,3-3 85,1 0 1,0-1-1,1 0 0,-1 0 0,1-1 1,0 0-1,1 0 0,2 1-48,-5-2 14,147 86 367,-86-53-307,-3 2-1,27 23-73,-74-50-9,52 41 109,29 14-100,-94-65 12,1 1 1,0-1-1,-1 1 1,1 0-1,-1 0 1,0 0-1,0 1 1,0-1-1,1 2-12,-4-4 18,1 1 0,0-1-1,0 0 1,-1 1 0,1-1 0,-1 1-1,0-1 1,1 1 0,-1-1 0,0 1-1,0-1 1,0 1 0,0-1 0,0 1 0,0-1-1,0 1 1,-1-1 0,1 1 0,0-1-1,-1 1 1,1-1 0,-1 0 0,0 1-1,1-1 1,-1 0 0,0 1 0,0-1-18,-11 17 69,6-7-21,-1 0 0,-1-1 0,0 0 0,-6 6-48,8-11 43,-1 0 0,1-1 1,-1 1-1,0-2 0,0 1 0,0-1 0,-1 0 0,0 0-43,-1 0 61,1 0 0,0 1 1,1 0-1,-1 0 0,-5 5-61,-7 3 180,0 0 0,-1-1 1,-1-1-1,0-1 1,0-1-1,-18 4-180,-24 9 150,28-7-464,1 1 0,0 2 0,2 1 0,0 2 0,1 1 0,1 2 0,1 1 0,-6 8 314,4 3-4704</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47:54.751"/>
    </inkml:context>
    <inkml:brush xml:id="br0">
      <inkml:brushProperty name="width" value="0.1" units="cm"/>
      <inkml:brushProperty name="height" value="0.1" units="cm"/>
      <inkml:brushProperty name="color" value="#F6630D"/>
    </inkml:brush>
  </inkml:definitions>
  <inkml:trace contextRef="#ctx0" brushRef="#br0">70 384 4064,'-50'-41'3104,"50"41"-3087,-1 0 0,1 0 0,0 0 1,-1-1-1,1 1 0,-1 0 0,1 0 0,-1 0 0,1 0 1,0-1-1,-1 1 0,1 0 0,0-1 0,-1 1 1,1 0-1,0 0 0,-1-1 0,1 1 0,0-1 0,0 1 1,-1 0-1,1-1 0,0 1 0,0 0 0,0-1 1,-1 1-1,1-1 0,0 1 0,0-1 0,0 1 1,0-1-1,0 1 0,0 0 0,0-1 0,0 1 0,0-1 1,0 1-1,0-1 0,0 1 0,1-1 0,-1 1 1,0 0-1,0-1 0,0 1 0,1-1-17,-1 1 11,0 0 1,0-1-1,0 1 1,-1-1-1,1 1 0,0 0 1,0-1-1,0 1 1,0-1-1,0 1 0,0 0 1,0-1-1,-1 1 1,1 0-1,0-1 0,0 1 1,-1 0-1,1-1 1,0 1-1,0 0 0,-1-1 1,1 1-1,0 0 1,-1 0-1,1 0 0,0-1 1,-1 1-1,1 0 0,-1 0 1,1 0-1,0 0 1,-1 0-1,1-1 0,-1 1 1,1 0-1,0 0 1,-1 0-1,1 0 0,-1 0-11,0-1 130,15 1 144,-13 0-263,41 13 858,31 1-447,-55-9-239,1-1-1,-1 0 1,1-2-1,11 0-182,162-6 302,99 3 303,-80 1-453,115-18-152,-183 8 45,-139 10-44,828-34 105,-397 51-106,-204-9 23,12 1-14,153 8-47,-6-28-1199,-341 10-1654,-36 1 1681</inkml:trace>
  <inkml:trace contextRef="#ctx0" brushRef="#br0" timeOffset="1100.809">3740 7 3136,'-3'-1'163,"1"0"0,0 0 1,-1 0-1,1 0 0,-1 1 0,1-1 1,-1 1-1,0 0 0,1-1 0,-1 1 1,1 0-1,-1 1 0,0-1 0,1 0 1,-1 1-1,1 0 0,-1-1 0,0 1-163,-3 1 150,6-2-110,-1 0 0,1 0 0,0 0 0,0 0 0,0 0 0,0 0 0,-1 0 0,1 0 0,0 0 0,0 1 0,0-1 0,0 0 0,0 0 0,-1 0 0,1 0 0,0 0 0,0 0 0,0 0 0,0 1 0,0-1 0,0 0 0,0 0 0,0 0 0,-1 0 0,1 0 0,0 1 0,0-1 0,0 0 0,0 0 0,0 0 0,0 0 0,0 0 0,0 1 0,0-1 1,0 0-1,0 0 0,0 0 0,0 0 0,0 1 0,0-1 0,0 0 0,0 0 0,0 0 0,0 0 0,0 1 0,1-1 0,-1 0 0,0 0-40,8 10 576,19 10-305,-8-9-152,1-1 0,1 0 0,0-2 0,0 0 0,1-1-119,115 26 159,-79-20-55,72 14-96,-58-13 11,0 2-1,-1 4 1,17 10-19,-69-23-41,-1 1 1,0 1-1,10 7 41,-27-16 5,0 1 0,0-1 1,0 1-1,0 0 0,0-1 1,0 1-1,-1 0 0,1 0 1,0 0-1,0 0 0,-1 0 1,1 0-1,-1 0 0,1 0 1,-1 0-1,1 0 0,-1 0 1,1 0-1,-1 0 0,0 0 1,0 0-1,0 0 0,1 0 1,-1 1-1,0-1-5,-1 2 6,1-1-1,-1 0 1,0 0 0,0 0-1,1 0 1,-1 1 0,0-1-1,-1 0 1,1-1 0,0 1-1,-1 0 1,0 1-6,-6 5 46,1-1 0,-1 0 0,-1 0 1,1-1-1,-5 2-46,-2 0 73,0 0 1,-1-2 0,0 0-1,0-1 1,-5 1-74,-32 11 197,30-9-131,-315 127 705,234-91-656,51-24-1244,1 4-1,-38 23 1130,48-24-1850,3-6-2166</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48:02.668"/>
    </inkml:context>
    <inkml:brush xml:id="br0">
      <inkml:brushProperty name="width" value="0.1" units="cm"/>
      <inkml:brushProperty name="height" value="0.1" units="cm"/>
      <inkml:brushProperty name="color" value="#F6630D"/>
    </inkml:brush>
  </inkml:definitions>
  <inkml:trace contextRef="#ctx0" brushRef="#br0">88 2232 4800,'-1'-1'132,"0"-1"1,-1 1-1,1 0 1,-1-1-1,0 1 1,1 0-1,-1 0 1,0 0-1,1 0 1,-1 0-1,0 1 1,0-1-1,0 0 1,0 1-1,0-1 1,-1 1-133,-12-3 797,13 2-734,-1-1 1,0 1-1,1 0 1,-1-1-1,1 0 0,0 0 1,-1 1-1,1-1 0,0-1 1,0 1-1,0 0 0,1 0 1,-1-1-1,0 1 0,1-1 1,0 1-1,-1-1 0,1 0 1,0 0-1,0 1 0,1-1 1,-1 0-1,1 0 1,-1 0-1,1 0 0,0 0 1,0 0-1,0 0 0,0 0 1,1 0-1,-1 0 0,1 1 1,0-3-64,6-8 185,0-1 1,0 2-1,1-1 1,1 1 0,0 0-186,1 0 21,2-2 62,0 0 1,-2-1 0,9-14-84,-1-1 161,2 1 0,0 1 0,2 1 0,1 1 0,2 1 0,9-8-161,37-28 79,61-38-79,-39 37 82,3 5 0,2 4-1,76-29-81,68-30 45,169-70 81,-328 149-99,66-25-49,17 2 22,470-145-149,-449 141 155,-53 15 36,3 5 1,52-4-43,572-79 117,-170 43-288,-217 33 156,71-5 190,299-9-276,-97 14 74,126 10 170,-268 17-248,-23 0 126,111-7 59,333 15-155,-667 24 56,-75-2 49,138 11-99,214 46 69,-330-36-90,200 34 249,-113-4-108,-2 13-1,90 44-50,-299-88 135,0 4 0,-2 3-1,-2 4 1,46 33-135,152 96 63,26 18 103,-179-110 224,26 8-390,-89-57 18,-34-17-1811,0 1 0,0 1 1793,-7 2-5264</inkml:trace>
  <inkml:trace contextRef="#ctx0" brushRef="#br0" timeOffset="1220.553">14560 1006 3552,'-2'-3'234,"-8"-13"436,10 16-657,0-1-1,0 1 1,-1 0 0,1 0-1,0 0 1,0 0-1,0 0 1,0-1 0,0 1-1,0 0 1,0 0-1,0 0 1,-1-1 0,1 1-1,0 0 1,0 0 0,0 0-1,0-1 1,0 1-1,0 0 1,0 0 0,0 0-1,0-1 1,0 1-1,1 0 1,-1 0 0,0 0-1,0-1 1,0 1 0,0 0-1,0 0 1,0 0-1,0 0 1,0-1 0,0 1-1,1 0 1,-1 0-1,0 0 1,0 0 0,0-1-1,0 1 1,1 0 0,-1 0-1,0 0 1,0 0-1,0 0 1,0 0 0,1 0-1,-1 0 1,0 0-1,0 0 1,0 0 0,1 0-1,-1 0 1,0 0 0,0 0-13,-5-24 1599,3 21-1481,1-1-1,-1 0 0,0 1 0,1 0 0,-2-1 0,1 1 0,0 0 1,-1 0-1,1 0 0,-1 0-117,0 0 99,1 1 0,-1-1 0,1 0-1,0 0 1,0 0 0,0 0 0,1-1 0,-2-2-99,-9-29 1191,11 34-1143,1 0 1,-1-1-1,1 1 0,-1-1 0,0 1 0,0-1 1,0 1-1,1 0 0,-1 0 0,0-1 0,-1 1 1,1 0-1,0 0 0,0 0 0,0 0 0,-1 0 1,0 0-49,1 1 128,1 0-43,0 0 0,18 23 193,24 44-305,23 28 27,-17-37 75,-29-37-64,-1 1-1,-1 1 1,-1 0-1,0 4-10,-11-16 6,-1 1 0,0 1 0,-1-1 0,0 0 0,-1 1 0,-1 0 0,1 10-6,3 18-36,-5-36 47,1 0 1,0-1-1,-1 1 1,0 0-1,0 0 1,0-1 0,-1 1-1,1 0 1,-1-1-1,-1 1 1,1-1-1,-1 2-11,-43 67 352,41-68-266,-1-1-1,1 0 1,-1 0-1,0 0 0,0-1 1,-1 0-1,1 0 1,0 0-1,-1 0 1,0-1-1,0 0 0,0 0 1,0-1-1,0 1 1,-4-1-86,-16 2 395,-1-1 0,0-1 0,-2-1-395,7-1 131,-64 0 58,28-1-679,0 3 0,0 2 1,-28 6 489,-90 19-7765,-24-5 7765,142-18-2891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57:47.451"/>
    </inkml:context>
    <inkml:brush xml:id="br0">
      <inkml:brushProperty name="width" value="0.1" units="cm"/>
      <inkml:brushProperty name="height" value="0.1" units="cm"/>
      <inkml:brushProperty name="color" value="#333333"/>
    </inkml:brush>
  </inkml:definitions>
  <inkml:trace contextRef="#ctx0" brushRef="#br0">55 351 3712,'0'0'41,"0"0"0,-1 0-1,1 0 1,0 0 0,0 0 0,-1 0 0,1 0-1,0 0 1,0 0 0,-1 0 0,1 0 0,0 0-1,0 0 1,-1 0 0,1 0 0,0 0 0,0 0-1,-1 0 1,1 0 0,0 0 0,0 0 0,-1-1-1,1 1 1,0 0 0,0 0 0,0 0 0,-1 0-1,1 0 1,0-1 0,0 1 0,0 0 0,-1 0 0,1-1-41,-7-12 506,-6-27 73,10 28 103,-17-53 785,19 62-1422,0-1 1,1 0-1,-1 1 0,1-1 0,-1 0 0,1 1 1,1-1-1,-1 0 0,0 1 0,1-1 1,-1 0-1,1 1 0,0-1 0,1 1 0,-1-1 1,0 1-1,1 0 0,0-1 0,0 1 1,0 0-1,0 0 0,0 0 0,1 0-45,9-10 17,0 1 0,1 0 0,0 1 0,8-5-17,-8 5 60,-1 4-52,-1-1-1,1 2 1,1-1-1,-1 2 1,1-1-1,0 2 1,0 0 0,0 0-1,1 2 1,-1-1-1,1 2 1,0-1 0,6 2-8,0 0 24,0 1 0,0 0 0,0 2 0,0 0 0,-1 1 0,0 1 0,0 1 0,0 1 0,1 1-24,-17-7 21,0 0 1,0 0 0,-1 1-1,1-1 1,0 1 0,-1-1-1,1 1 1,-1 0 0,0 0-1,1 0 1,-1 0 0,0 0 0,0 1-1,-1-1 1,1 1 0,0-1-1,-1 1 1,1 0 0,-1-1-1,0 1 1,0 0 0,0 0-1,0 0 1,-1 0 0,1 0-1,-1 0 1,0 0 0,1 0-1,-1 0 1,-1 0 0,1 2-22,-1 8 63,0 1 1,-1 0 0,0-1 0,-2 1 0,1-1-1,-1 0 1,-3 4-64,-5 11 46,-1 0 0,-13 18-46,14-27 177,-1 0 0,-1 0 0,-1-1-1,-14 12-176,-17 13 453,-6 1-453,1 0 51,8 6-158,43-50 110,0 0 0,0 0-1,0 1 1,-1-1-1,1 0 1,0 0 0,0 0-1,0 1 1,0-1 0,0 0-1,0 0 1,0 1-1,0-1 1,0 0 0,1 0-1,-1 0 1,0 1-1,0-1 1,0 0 0,0 0-1,0 1 1,0-1 0,0 0-1,0 0 1,1 0-1,-1 0 1,0 1 0,0-1-1,0 0 1,0 0 0,1 0-1,-1 0 1,0 0-1,0 1 1,0-1 0,1 0-1,-1 0 1,0 0 0,0 0-1,0 0 1,1 0-1,-1 0 1,0 0 0,0 0-1,1 0 1,-1 0-3,12 4 53,-12-4-40,12 2 32,0 0-1,0-1 1,0-1 0,0 0-1,0-1 1,0 0 0,-1 0 0,1-2-1,9-2-44,40-5-34,-29 7-45,-11 0 99,1 1-1,0 0 1,0 2 0,-1 1-1,1 1 1,0 0 0,1 2-20,9 5-343,-1 2 1,16 7 342,30 11-3273,-36-17-1249</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57:53.289"/>
    </inkml:context>
    <inkml:brush xml:id="br0">
      <inkml:brushProperty name="width" value="0.1" units="cm"/>
      <inkml:brushProperty name="height" value="0.1" units="cm"/>
      <inkml:brushProperty name="color" value="#333333"/>
    </inkml:brush>
  </inkml:definitions>
  <inkml:trace contextRef="#ctx0" brushRef="#br0">14 285 4736,'-12'-6'1517,"10"1"-531,18-4-169,0 1-783,2-5 371,0 0 1,-1-2-1,-1 0-405,15-13 443,11-15 133,-35 34-511,1 1 0,-1 0 0,1 0 0,1 1 0,5-4-65,15-8 116,-16 10-83,0 1-1,0 0 0,0 1 1,2 1-33,3-4 100,-15 9-84,0-1 0,-1 1 0,1 0 0,0 0 0,0 0 0,0 0 0,0 0 1,0 0-1,0 1 0,0-1 0,3 1-16,-4 0 61,0 0 0,0 0 0,0 0-1,0 0 1,0 0 0,0 0 0,0 1 0,0-1 0,0 1-1,-1-1 1,1 1 0,0 0 0,0 0 0,0 0 0,-1 0 0,1 0-1,0 0 1,-1 0 0,1 1 0,-1-1 0,0 0 0,1 1-1,-1 0 1,0-1-61,1 4 31,0 0-1,0 0 0,0 0 1,-1 0-1,0 0 0,0 1 1,0-1-1,-1 1-30,0-5 9,1 20 82,-1-1 0,0 1-1,-2-1 1,-1 1 0,0-1 0,-2 0 0,-6 18-91,-2 15 239,2-9-116,5-22-91,1 0-1,0 8-31,-30 177 16,35-204-7,0 0-1,0 0 0,0 0 1,0 0-1,0 0 1,1 1-1,-1-1 0,1 0 1,0 0-9,0-1 3,0 1 0,-1-1 1,1 1-1,-1-1 0,0 1 1,0-1-1,0 1 0,0-1 1,0 1-1,0-1 0,-1 2-3,0-1-8,1 0-1,0-1 0,0 1 1,-1 0-1,2 0 1,-1 0-1,0-1 1,0 1-1,1 0 0,0 0 1,-1-1-1,1 1 1,0 0-1,1 0 9,0 2-43,-1-1 0,0 0 0,0 1 0,0-1 0,0 1 0,0 3 43,-1-7-48,0 0 0,0 0 0,0 0 1,0 0-1,0 0 0,0 0 0,0 0 0,0 0 1,1 0-1,-1-1 0,0 1 0,1 0 1,-1 0-1,1 0 0,-1 0 0,1-1 1,-1 1-1,1 0 0,0 0 0,-1-1 0,1 1 1,0 0-1,-1-1 0,1 1 0,0-1 1,0 1-1,0-1 0,0 1 0,-1-1 1,1 0-1,0 1 0,0-1 0,0 0 1,0 0-1,0 0 0,0 0 0,0 0 0,0 0 1,0 0-1,0 0 0,0 0 0,0 0 1,-1 0-1,1 0 0,0-1 0,1 1 48,1-7-1658,1-9-3382</inkml:trace>
  <inkml:trace contextRef="#ctx0" brushRef="#br0" timeOffset="772.394">58 878 3392,'0'0'92,"-1"0"-1,0 0 1,0 0 0,0 0-1,0 1 1,1-1 0,-1 0 0,0 1-1,0-1 1,1 0 0,-1 1-1,0-1 1,0 1 0,1-1 0,-1 1-1,1 0 1,-1-1 0,0 1-1,1-1 1,-1 1 0,1 0 0,-1 0-1,1-1 1,0 1 0,-1 1-92,0-1 865,1-7 473,0 6-1301,0-1 171,0 1 69,0 0-58,7-1-82,0 0 0,1-1 0,-1 1 1,0-2-1,0 1 0,2-1-137,20-7 46,-8 5 43,14-3 82,0 0 0,1 3 1,0 1-1,9 1-171,-18 2-31,-17 0 44,-1 1-1,1 0 1,0 0 0,-1 1 0,1 0 0,0 1-1,7 2-12,43 22 142,-38-16-55,0-1-1,20 6-86,-27-13-877,-6-2-3984,-15 4 2098</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36:39.844"/>
    </inkml:context>
    <inkml:brush xml:id="br0">
      <inkml:brushProperty name="width" value="0.1" units="cm"/>
      <inkml:brushProperty name="height" value="0.1" units="cm"/>
      <inkml:brushProperty name="color" value="#333333"/>
    </inkml:brush>
  </inkml:definitions>
  <inkml:trace contextRef="#ctx0" brushRef="#br0">10 1291 3808,'0'8'1281,"0"-16"1160,0 8-1534,0 0-235,0 7 1611,-1-50-305,-4-33-1978,2 44 240,2-1 0,3-20-240,-1-3 75,10-490 896,-11 537-952,0-6-2,0 1-1,1 0 0,1 0 0,0 0-16,-1 9 0,0 0 0,1 1-1,0-1 1,-1 1 0,1-1-1,1 1 1,-1 0-1,1 0 1,0 0 0,0 0-1,0 0 1,0 1 0,3-3 0,58-46 87,3 2 0,31-15-87,12-9-57,-107 72 10,68-44-1311,-63 41 645,2 1-1,-1 0 0,0 0 1,1 1-1,0 0 1,0 0-1,0 1 714,3 1-4245</inkml:trace>
  <inkml:trace contextRef="#ctx0" brushRef="#br0" timeOffset="348.994">47 782 6720,'-10'-2'1258,"-11"-4"689,19 0-1100,11-2 141,33-15-780,0 2 0,2 1 0,22-5-208,7-3 32,-16 3-107,-31 12-246,0 2 1,1 1-1,0 1 0,0 1 0,1 1 0,1 2 321,-10 4-5264</inkml:trace>
  <inkml:trace contextRef="#ctx0" brushRef="#br0" timeOffset="2036.89">789 1147 3232,'-5'1'1140,"16"2"-772,14-2-15,-17-6-214,-8 5-133,1 0 1,-1 0 0,0 0-1,0 0 1,0-1 0,1 1-1,-1 0 1,0 0 0,0 0-1,0 0 1,1 0-1,-1 0 1,0 0 0,0 0-1,0-1 1,0 1 0,1 0-1,-1 0 1,0 0-1,0 0 1,0-1 0,0 1-1,0 0 1,1 0 0,-1 0-1,0 0 1,0-1 0,0 1-1,0 0 1,0 0-1,0 0 1,0-1 0,0 1-1,0 0 1,0 0 0,0-1-1,0 1-6,0-1 651,0 1-616,0 0-1,0 0 1,0-1 0,0 1-1,0 0 1,-1 0 0,1 0 0,0 0-1,0 0 1,0 0 0,0 0-1,0 0 1,0 0 0,0 0 0,-1 0-1,1 0 1,0 0 0,0-1-1,0 1 1,0 0 0,0 0 0,-1 0-1,1 0 1,0 0 0,0 0-1,0 0 1,0 0 0,0 0 0,-1 1-1,1-1 1,0 0 0,0 0-1,0 0 1,0 0 0,0 0 0,0 0-1,0 0 1,-1 0 0,1 0-1,0 0 1,0 0 0,0 0 0,0 1-1,0-1 1,0 0 0,0 0-1,0 0 1,0 0 0,-1 0 0,1 0-1,0 1 1,0-1 0,0 0-1,0 0 1,0 0-35,-2 6 251,2-5-214,-1 0 1,1 0-1,-1 1 0,1-1 1,-1 0-1,1 0 0,-1 0 1,0 0-1,0 0 0,1 0 0,-1 0 1,0 0-1,0 0 0,0-1 1,0 1-1,0 0 0,0 0 1,0-1-1,0 1 0,-1-1 1,1 1-1,0-1-37,-13 7 72,2-1 0,-1 2 0,1 0 0,0 0 0,0 1 0,1 0 0,1 1 0,-1 1 0,2-1 0,-1 1 0,2 1 0,-1 0 0,1 0 0,-2 6-72,7-12 18,0 1 0,0-1 1,1 0-1,0 1 0,0 0 0,0 1-18,1-5 25,1 1-1,0-1 0,0 0 0,1 0 0,-1 1 1,0-1-1,1 0 0,0 0 0,0 0 0,0 0 0,0 0 1,1 0-1,-1 0 0,2 2-24,0 0 18,1 0 0,-1-1-1,1 0 1,0 0 0,0 0 0,0 0 0,1-1 0,-1 0-1,1 1 1,0-2 0,3 3-18,14 5 22,-1-1 1,6 1-23,-7-3-17,-15-5 37,-1-1 0,1 0 0,0 0 0,-1 0-1,1-1 1,0 1 0,0-1 0,-1 0 0,1-1 0,0 1 0,0-1 0,-1 0 0,1 0-1,-1 0 1,3-2-20,5-2 197,0 0-1,-1-1 0,0 0 1,0-1-1,0-1-196,-6 4 67,-1 0 0,0 0 0,0-1 0,0 1 0,0-1 0,-1 0 0,0 0-1,0 0 1,0-1 0,-1 1 0,2-4-67,1-6 194,0 0 0,-1 0-1,2-12-193,-5 20 152,0 0-1,0 0 0,-1 0 1,0-1-1,0 1 1,-1 0-1,0 0 0,0 0 1,-1 0-1,0 0 1,0 0-1,0 0 0,-4-6-151,4 10 82,0-1-1,0 1 1,-1 0-1,1-1 1,-1 1-1,0 0 1,0 0-1,0 1 1,0-1-1,0 0 1,-1 1-1,1 0 1,-1 0-1,0 0 1,1 0-1,-1 1 1,0 0-1,0-1 1,0 1-1,0 1 1,0-1-1,0 0 0,0 1 1,-1 0-1,1 0-81,-7 1 33,0 0-1,0 1 0,0 0 0,0 1 1,0 0-1,0 0 0,-9 6-32,-3 1-1513,1 2-1,0 0 1,-2 4 1513,-13 10-2421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36:44.043"/>
    </inkml:context>
    <inkml:brush xml:id="br0">
      <inkml:brushProperty name="width" value="0.1" units="cm"/>
      <inkml:brushProperty name="height" value="0.1" units="cm"/>
      <inkml:brushProperty name="color" value="#333333"/>
    </inkml:brush>
  </inkml:definitions>
  <inkml:trace contextRef="#ctx0" brushRef="#br0">51 1371 4896,'0'0'36,"0"0"0,0-1 1,0 1-1,0 0 0,-1 0 0,1 0 1,0 0-1,0 0 0,0 0 0,0 0 1,0 0-1,-1-1 0,1 1 0,0 0 1,0 0-1,0 0 0,0 0 0,-1 0 1,1 0-1,0 0 0,0 0 0,0 0 1,-1 0-1,1 0 0,0 0 0,0 0 1,0 0-1,0 0 0,-1 1 0,1-1 1,0 0-1,0 0 0,0 0 0,0 0 0,0 0 1,-1 0-1,1 0 0,0 0 0,0 1 1,0-1-1,0 0 0,0 0 0,0 0 1,-1 0-1,1 0 0,0 1 0,0-1 1,0 0-1,0 0 0,0 0 0,0 0 1,0 1-1,0-1 0,0 0 0,0 0 1,0 0-1,0 1-36,0 12 269,0-9-60,0-1 255,0-3-198,0 0-47,2 0-42,-1 0 0,1-1-1,0 1 1,-1 0 0,1-1 0,-1 1-1,1-1 1,-1 0 0,1 1 0,-1-1-1,0 0 1,1 0 0,-1 0 0,0 0-1,0 0 1,0 0 0,1-1 0,-1 1 0,0 0-1,-1 0 1,1-1 0,0 1 0,0-1-1,0 1 1,-1-1 0,1 1 0,-1-1-1,1 1 1,-1-2-177,3-7 189,-1 0 0,0-1 0,-1 1 1,0-4-190,0 4 288,9-220 468,-7 125-734,-2-133-86,0-28 614,0 257-551,0-1 0,0 0 0,1 1 1,1-1-1,-1 1 0,2 0 0,-1 0 1,1 0-1,0 0 0,1 0 1,0 1-1,1 0 0,-1 0 0,2 0 1,-1 1-1,1 0 0,0 0 0,0 1 1,1 0-1,0 0 0,0 1 1,1-1 0,140-81-182,-67 41 321,107-61-1888,-175 99-30,0 0 0,14-4 1779,-8 6-4506</inkml:trace>
  <inkml:trace contextRef="#ctx0" brushRef="#br0" timeOffset="411.084">33 813 6304,'-19'0'2336,"12"0"-1824,0 0-128,7 0 640,14-7-640,5-3 128,13-1-320,5-6-32,12-6-96,9 0 32,5-5-64,0 7 64,-7-2-64,-5 7-32,0-1 32,-14-1-896,8 8 480,-20-1-4192</inkml:trace>
  <inkml:trace contextRef="#ctx0" brushRef="#br0" timeOffset="1113.55">593 1578 6144,'0'0'45,"0"0"-1,0 0 1,0 0 0,-1 0-1,1 0 1,0-1 0,0 1-1,0 0 1,0 0 0,0 0-1,0 0 1,0 0 0,-1 0 0,1 0-1,0-1 1,0 1 0,0 0-1,0 0 1,0 0 0,0 0-1,0 0 1,0 0 0,0-1 0,0 1-1,0 0 1,0 0 0,0 0-1,0 0 1,0 0 0,0-1-1,0 1 1,0 0 0,0 0-1,0 0 1,0 0 0,0 0 0,0-1-1,0 1 1,0 0 0,0 0-1,0 0 1,0 0 0,0 0-1,0-1 1,1 1 0,-1 0 0,0 0-1,0 0 1,0 0 0,0 0-1,0 0 1,0 0 0,0 0-1,1 0 1,-1-1 0,0 1 0,0 0-1,0 0 1,0 0 0,0 0-1,1 0 1,-1 0 0,0 0-1,0 0 1,0 0 0,0 0-45,-3-3 180,30-27 242,-8 8-279,-2-1 1,-1 0-1,0-2 1,-2 1 0,-1-2-1,6-16-143,15-45 858,6-33-858,-27 78 307,-7 21-107,7-18 293,9-19-493,-18 48 30,1 0 1,0 0 0,1 1 0,0 0 0,0 0-1,1 0 1,0 1 0,1-1-31,-5 6 1,0 1 0,-1 0 0,1 0-1,0 0 1,1 0 0,-1 0 0,0 1 0,0-1 0,1 1 0,-1 0-1,1 0 1,-1 0 0,1 0 0,-1 1 0,1-1 0,0 1 0,-1 0 0,1 0-1,-1 1 1,1-1 0,0 1 0,-1-1 0,1 1 0,-1 0 0,1 1-1,-1-1 0,1 1 0,0 0 0,0 0 0,0 0 0,0 1 0,-1-1 0,0 1 0,1 0 0,-1 0 0,0 0 0,0 0 0,0 1 0,-1-1 0,1 1 0,-1-1 0,0 1 0,0 0-1,0 0 1,-1 0 0,1 0 0,0 5 0,1 12 257,0 1-1,-1 13-256,1 11 170,9 40 11,9 29-181,-16-73-82,-5-37 16,0 1 1,0-1-1,1 1 1,0-1-1,0 1 0,0-1 1,1 0-1,0 1 1,0-1-1,0 0 1,0 0-1,4 4 66,-5-7-1605,-1-2-310,0 0-2858</inkml:trace>
  <inkml:trace contextRef="#ctx0" brushRef="#br0" timeOffset="1466.605">793 1299 6400,'-11'0'2368,"18"0"-1856,11-5-128,-18 5 416,12 5-512,6-5-32,1 0-160,7-5 0,6-7-64,5 5 64,1-2-64,6-2-992,0-6 512,-7 6-5024</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36:48.453"/>
    </inkml:context>
    <inkml:brush xml:id="br0">
      <inkml:brushProperty name="width" value="0.1" units="cm"/>
      <inkml:brushProperty name="height" value="0.1" units="cm"/>
      <inkml:brushProperty name="color" value="#333333"/>
    </inkml:brush>
  </inkml:definitions>
  <inkml:trace contextRef="#ctx0" brushRef="#br0">89 1247 4576,'0'0'45,"0"0"1,-1 0 0,1 1-1,0-1 1,-1 0-1,1 0 1,0 0 0,0 0-1,-1 1 1,1-1-1,0 0 1,-1 0 0,1 1-1,0-1 1,0 0-1,0 0 1,-1 1 0,1-1-1,0 0 1,0 1-1,0-1 1,0 0 0,0 1-1,-1-1 1,1 0-1,0 1 1,0-1 0,0 0-1,0 1 1,0-1-1,0 0 1,0 1 0,0-1-1,0 0 1,0 1-1,0-1 1,1 0 0,-1 1-1,0-1 1,0 0-1,0 0 1,0 1 0,0-1-1,1 0 1,-1 1-1,0-1 1,0 0 0,1 0-1,-1 1 1,0-1-1,0 0 1,1 0 0,-1 0-1,0 1 1,0-1-1,1 0 1,-1 0 0,0 0-1,1 0 1,-1 0-1,0 1 1,1-1-1,-1 0 1,0 0 0,1 0-1,-1 0 1,0 0-1,1 0 1,-1 0-46,1 0 80,1 0-1,-1 1 1,0-1-1,1 0 1,-1 0-1,0 0 1,0 0-1,1 0 1,-1 0-1,0 0 1,0-1-1,1 1 1,-1 0-1,0-1 1,0 1-1,1-1 1,-1 1-1,0-1 1,0 1-1,0-1 1,1 0-80,0-3 210,0 1 1,-1-1 0,1 0-1,0 1 1,-1-1 0,0 0-1,0 0 1,0 0 0,0 0-1,-1 0 1,0 0 0,1 0-1,-2 0 1,1-1-211,0-8 448,-1 0 0,-1-1 0,-3-11-448,-14-71 1189,3-11-1189,-5-28 91,14 102-27,1 0 0,2 0 0,1-1 0,2 1 0,1 0 0,2-9-64,-1 36-9,0 1 1,1 0-1,0-1 0,0 1 1,0 0-1,0 0 0,1 0 0,0 0 1,0 0-1,0 1 0,1-1 1,-1 1-1,1 0 0,0 0 1,2-1 8,11-8-30,0 0 0,0 1 0,11-4 30,6-5 55,107-69-140,-29 21 239,94-79-154,-114 80-3819,-72 49 1558,-1 12-2592</inkml:trace>
  <inkml:trace contextRef="#ctx0" brushRef="#br0" timeOffset="362.394">50 894 7648,'-14'2'1048,"-19"7"1328,31-9-1816,4 0 186,24-2-623,-1-2-1,1 0 0,-1-2 0,0-1 1,18-7-123,-18 6 39,12-5 40,0-2-1,0-2 1,12-8-79,103-66 73,-15-5-1539,-97 68 474</inkml:trace>
  <inkml:trace contextRef="#ctx0" brushRef="#br0" timeOffset="1364.765">806 1336 5312,'-14'-7'1689,"19"0"-368,-4 6-1271,1 0 0,-1 0 0,0 0 0,0-1-1,1 1 1,-1 0 0,0-1 0,0 1 0,-1 0 0,1-1 0,0 0 0,0 1-1,0-2-49,15-51 804,3 0 0,4-5-804,2-4 179,40-92-90,-50 123-1,2 2-1,0 0 1,20-23-88,-27 40-1,0 1 1,1 1-1,0 0 0,0 0 1,1 1-1,1 1 0,0 0 1,10-5 0,-21 13 23,0 0 1,0 0 0,0 1-1,0-1 1,0 0 0,0 1-1,0-1 1,0 1 0,0 0-1,1 0 1,-1 0 0,0 0 0,0 0-1,0 0 1,0 1 0,1-1-1,-1 1 1,0-1 0,0 1-1,0 0 1,1 0-24,0 1 31,0 0 1,-1 0-1,1 0 1,-1 1-1,1-1 0,-1 1 1,0-1-1,0 1 1,0 0-1,0 0 0,0 0 1,1 3-32,1 4 88,0 1 1,-1-1 0,0 1 0,-1-1-1,0 1 1,0 0 0,-1 0 0,-1 3-89,-1 74 1013,-11 74-1013,11-150-72,-5 35-2981,1 41 3053,5-85-346,0 0 0,-1 1 1,1-1-1,0 0 1,-1 1-1,0-1 1,0 0-1,0 1 0,0-1 1,-1 1 345,-9 8-3728</inkml:trace>
  <inkml:trace contextRef="#ctx0" brushRef="#br0" timeOffset="1849.127">1001 1091 8640,'-26'-11'3200,"26"-1"-2496,0 12-192,7-5 448,5 5-640,14-7-224,6-4-64,5 6 32,1-6-32,13 6-448,-7-2 224,0 2-1728,-7 5 1024</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39:58.349"/>
    </inkml:context>
    <inkml:brush xml:id="br0">
      <inkml:brushProperty name="width" value="0.1" units="cm"/>
      <inkml:brushProperty name="height" value="0.1" units="cm"/>
      <inkml:brushProperty name="color" value="#333333"/>
    </inkml:brush>
  </inkml:definitions>
  <inkml:trace contextRef="#ctx0" brushRef="#br0">29 1433 3968,'-1'0'115,"0"0"0,1 0 0,-1 0 0,0-1 0,1 1 0,-1 0 0,1 0 0,-1-1 0,1 1 1,-1 0-1,1-1 0,-1 1 0,1 0 0,-1-1 0,1 1 0,-1-1 0,1 1 0,-1-1-115,1 0 13,0 1 0,0 0 0,0 0 0,-1 0 0,1-1-1,0 1 1,0 0 0,0 0 0,0 0 0,0-1 0,0 1 0,0 0 0,0 0-1,0-1 1,0 1 0,0 0 0,0 0 0,0 0 0,0-1 0,0 1 0,0 0 0,0 0-1,0-1 1,0 1 0,0 0 0,0 0 0,0 0 0,1-1 0,-1 1 0,0 0 0,0 0-1,0 0 1,0-1 0,0 1 0,1 0 0,-1 0 0,0 0 0,0 0 0,0-1 0,1 1-1,-1 0 1,0 0 0,0 0 0,0 0 0,1 0 0,-1 0 0,0 0 0,0 0-1,1 0 1,-1 0 0,0 0 0,0 0-13,4-1 5,1 0 70,-1 0 0,1 0 1,-1 0-1,1-1 0,-1 1 0,0-1 0,1 0 0,-1-1 0,0 1 0,0-1 1,-1 1-1,4-4-75,-4 2 182,-1 0 1,0 0 0,0 0 0,0 0-1,-1-1 1,1 1 0,-1 0-1,0-1 1,0 1 0,-1-1 0,0 1-1,1-1 1,-1-2-183,2-21 526,-1 18-342,0 0-1,-1 0 0,-1 0 1,1 0-1,-2-1 1,0-5-184,-4-25 179,0-15 269,-7-18-448,3 14 235,-4-16 84,5 28-196,2 0 0,0-16-123,-8-196 91,8 200-149,4 45 32,1 0 0,1 0 0,0 0 0,1 0 0,1-1 0,2-14 26,-1 25-2,0 0 0,0 0 1,0 0-1,1 1 0,-1-1 0,1 1 0,1-1 0,-1 1 0,0 0 0,1 0 0,0 0 0,0 1 0,0-1 0,2 0 2,13-10-41,1 1 0,13-6 41,-22 12-61,56-29 77,1 4 0,60-21-16,-97 44-236,0 2-1,0 1 1,0 1 0,1 2 0,12 1 236,51-7-729,62-14-1447,-118 12 1446</inkml:trace>
  <inkml:trace contextRef="#ctx0" brushRef="#br0" timeOffset="383.258">140 789 5472,'14'0'2016,"-7"-9"-1536,5-3-160,6 5 192,8 2-352,11-6 416,14-6-320,-2 1-128,14-2-64,-5-3-64,12-7 0,-3 4-96,-4-3 64,-5-1-384,-2 7 192,-5 2-1216,-7-2 800,-6 3-3328</inkml:trace>
  <inkml:trace contextRef="#ctx0" brushRef="#br0" timeOffset="1300.533">1368 768 3648,'-7'2'1458,"19"-4"-1002,-10 2-29,-2 0-118,-14 0 811,-7 1-714,1 0-1,0 2 0,0 0 1,0 2-1,-14 4-405,-3 4 195,0 1-1,-15 9-194,33-14 15,0 1 0,0 1-1,1 0 1,-10 9-15,26-18-2,0 0-1,1 0 1,-1 0 0,1 0 0,0 0-1,0 0 1,0 0 0,0 1-1,0-1 1,0 0 0,1 1-1,-1-1 1,1 1 0,0-1 0,-1 1-1,1-1 1,0 1 0,1-1-1,-1 0 1,0 1 0,1-1-1,0 2 3,-1-1 9,1 1 0,0-1 0,0 1-1,0-1 1,0 1 0,1-1-1,-1 0 1,1 1 0,0-1-1,0 0 1,0 0 0,1-1 0,-1 1-1,1 0 1,1 1-9,21 11 37,1 0-1,0-2 1,1-1 0,7 1-37,-23-8-8,8 4 4,0 1 1,-1 0 0,0 2-1,-1 0 1,0 1 0,-1 1-1,-1 0 1,9 11 3,-22-23 23,0-1 1,-1 1-1,1 0 0,-1 0 1,1 0-1,-1 0 0,0 0 1,0 0-1,0 0 0,0 0 1,0 0-1,-1 1 1,1-1-1,-1 0 0,1 1 1,-1-1-1,0 0 0,0 1 1,0-1-1,0 0 0,0 1 1,-1-1-1,1 1-23,-1-1 26,0 1 1,-1-1-1,1 0 1,0 0-1,-1 0 1,1 0-1,-1 0 1,0 0-1,0 0 1,1 0-1,-1 0 1,0-1-1,-1 1 1,1-1-1,0 0 1,0 0-1,-1 1 1,1-1-1,0-1 1,-1 1-1,-1 0-26,-51 23 821,44-18-704,1-1 0,-1 0-1,0-1 1,0 0-1,0-1 1,0 0 0,-4 0-117,1-2 119,-13 2 5,1 1 0,0 0-1,-10 5-123,20-5-247,1 0-1,-1-2 1,0 0-1,-9 0 248,0 0-1303,-1-1-2382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5:57.491"/>
    </inkml:context>
    <inkml:brush xml:id="br0">
      <inkml:brushProperty name="width" value="0.1" units="cm"/>
      <inkml:brushProperty name="height" value="0.1" units="cm"/>
      <inkml:brushProperty name="color" value="#333333"/>
    </inkml:brush>
  </inkml:definitions>
  <inkml:trace contextRef="#ctx0" brushRef="#br0">29 1433 3968,'-1'0'115,"0"0"0,1 0 0,-1 0 0,0-1 0,1 1 0,-1 0 0,1 0 0,-1-1 0,1 1 1,-1 0-1,1-1 0,-1 1 0,1 0 0,-1-1 0,1 1 0,-1-1 0,1 1 0,-1-1-115,1 0 13,0 1 0,0 0 0,0 0 0,-1 0 0,1-1-1,0 1 1,0 0 0,0 0 0,0 0 0,0-1 0,0 1 0,0 0 0,0 0-1,0-1 1,0 1 0,0 0 0,0 0 0,0 0 0,0-1 0,0 1 0,0 0 0,0 0-1,0-1 1,0 1 0,0 0 0,0 0 0,0 0 0,1-1 0,-1 1 0,0 0 0,0 0-1,0 0 1,0-1 0,0 1 0,1 0 0,-1 0 0,0 0 0,0 0 0,0-1 0,1 1-1,-1 0 1,0 0 0,0 0 0,0 0 0,1 0 0,-1 0 0,0 0 0,0 0-1,1 0 1,-1 0 0,0 0 0,0 0-13,4-1 5,1 0 70,-1 0 0,1 0 1,-1 0-1,1-1 0,-1 1 0,0-1 0,1 0 0,-1-1 0,0 1 0,0-1 1,-1 1-1,4-4-75,-4 2 182,-1 0 1,0 0 0,0 0 0,0 0-1,-1-1 1,1 1 0,-1 0-1,0-1 1,0 1 0,-1-1 0,0 1-1,1-1 1,-1-2-183,2-21 526,-1 18-342,0 0-1,-1 0 0,-1 0 1,1 0-1,-2-1 1,0-5-184,-4-25 179,0-15 269,-7-18-448,3 14 235,-4-16 84,5 28-196,2 0 0,0-16-123,-8-196 91,8 200-149,4 45 32,1 0 0,1 0 0,0 0 0,1 0 0,1-1 0,2-14 26,-1 25-2,0 0 0,0 0 1,0 0-1,1 1 0,-1-1 0,1 1 0,1-1 0,-1 1 0,0 0 0,1 0 0,0 0 0,0 1 0,0-1 0,2 0 2,13-10-41,1 1 0,13-6 41,-22 12-61,56-29 77,1 4 0,60-21-16,-97 44-236,0 2-1,0 1 1,0 1 0,1 2 0,12 1 236,51-7-729,62-14-1447,-118 12 1446</inkml:trace>
  <inkml:trace contextRef="#ctx0" brushRef="#br0" timeOffset="1">140 789 5472,'14'0'2016,"-7"-9"-1536,5-3-160,6 5 192,8 2-352,11-6 416,14-6-320,-2 1-128,14-2-64,-5-3-64,12-7 0,-3 4-96,-4-3 64,-5-1-384,-2 7 192,-5 2-1216,-7-2 800,-6 3-3328</inkml:trace>
  <inkml:trace contextRef="#ctx0" brushRef="#br0" timeOffset="2">1368 768 3648,'-7'2'1458,"19"-4"-1002,-10 2-29,-2 0-118,-14 0 811,-7 1-714,1 0-1,0 2 0,0 0 1,0 2-1,-14 4-405,-3 4 195,0 1-1,-15 9-194,33-14 15,0 1 0,0 1-1,1 0 1,-10 9-15,26-18-2,0 0-1,1 0 1,-1 0 0,1 0 0,0 0-1,0 0 1,0 0 0,0 1-1,0-1 1,0 0 0,1 1-1,-1-1 1,1 1 0,0-1 0,-1 1-1,1-1 1,0 1 0,1-1-1,-1 0 1,0 1 0,1-1-1,0 2 3,-1-1 9,1 1 0,0-1 0,0 1-1,0-1 1,0 1 0,1-1-1,-1 0 1,1 1 0,0-1-1,0 0 1,0 0 0,1-1 0,-1 1-1,1 0 1,1 1-9,21 11 37,1 0-1,0-2 1,1-1 0,7 1-37,-23-8-8,8 4 4,0 1 1,-1 0 0,0 2-1,-1 0 1,0 1 0,-1 1-1,-1 0 1,9 11 3,-22-23 23,0-1 1,-1 1-1,1 0 0,-1 0 1,1 0-1,-1 0 0,0 0 1,0 0-1,0 0 0,0 0 1,0 0-1,-1 1 1,1-1-1,-1 0 0,1 1 1,-1-1-1,0 0 0,0 1 1,0-1-1,0 0 0,0 1 1,-1-1-1,1 1-23,-1-1 26,0 1 1,-1-1-1,1 0 1,0 0-1,-1 0 1,1 0-1,-1 0 1,0 0-1,0 0 1,1 0-1,-1 0 1,0-1-1,-1 1 1,1-1-1,0 0 1,0 0-1,-1 1 1,1-1-1,0-1 1,-1 1-1,-1 0-26,-51 23 821,44-18-704,1-1 0,-1 0-1,0-1 1,0 0-1,0-1 1,0 0 0,-4 0-117,1-2 119,-13 2 5,1 1 0,0 0-1,-10 5-123,20-5-247,1 0-1,-1-2 1,0 0-1,-9 0 248,0 0-1303,-1-1-2382</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47:43.746"/>
    </inkml:context>
    <inkml:brush xml:id="br0">
      <inkml:brushProperty name="width" value="0.1" units="cm"/>
      <inkml:brushProperty name="height" value="0.1" units="cm"/>
      <inkml:brushProperty name="color" value="#F6630D"/>
    </inkml:brush>
  </inkml:definitions>
  <inkml:trace contextRef="#ctx0" brushRef="#br0">170 402 1888,'1'-6'513,"0"7"-173,-1-1-324,0 0 0,0 1 0,0-1 0,-1 0 1,1 1-1,0-1 0,0 0 0,0 1 0,-1-1 0,1 0 1,0 0-1,0 1 0,-1-1 0,1 0 0,0 0 0,0 1 1,-1-1-1,1 0 0,0 0 0,-1 0 0,1 0 0,0 0 0,-1 1 1,1-1-1,0 0 0,-1 0 0,1 0 0,0 0 0,-1 0 1,1 0-1,-1 0 0,1 0 0,0 0 0,-1 0 0,1 0 1,0-1-17,-62 6 2282,13 2-1354,40-10-731,4 3-181,1 5 2,3-4-15,1-1 0,-1 1 1,1 0-1,-1-1 0,1 1 1,-1-1-1,1 1 0,-1-1 0,1 1 1,-1-1-1,0 1 0,1-1 0,-1 1 1,0-1-1,0 0 0,1 1 1,-1-1-1,0 0 0,0 0 0,1 0 1,-1 1-1,0-1 0,0 0 0,0 0-3,-12 0 48,10 0 27,3 0 10,3 0 134,364 11 757,-279-7-1003,-34-2 89,146 9 10,196 2-71,-152-8 83,278 23 273,-434-28-331,39-6-26,36 0 12,-39 6 5,292-8 94,-201-1 70,-139 8-103,-34-1 296,-1 2 1,28 4-375,-36-5 139,-26 0-99,-1 1 0,0-1 0,1 2 0,-1-1-1,0 0 1,4 2-40,-6-1 26,0 0 40,0 1-1,1-1 0,-1 0 1,1 0-1,-1-1 0,1 0 0,-1 1 1,1-1-1,-1-1 0,1 1 0,-1-1 1,1 0-1,2 0-65,-1-1 142,1 1 0,0 1 0,0-1 0,0 1 0,2 0-142,-2 1 21,1-1 0,-1-1 1,0 0-1,0 1 0,2-2-21,19 0-7,-24 2 8,-1 0-1,1 0 0,-1 0 0,1 0 0,-1-1 0,0 1 1,4-2-1,6-2 18,-9 6 31,3-2 60,30-15 621,10 6-2980,-47 9 2220,0 0 1,0 0-1,0 1 1,0-1-1,0 0 1,0 0 0,0 0-1,0 0 1,0 0-1,0 0 1,0 0-1,0 0 1,0 1-1,0-1 1,0 0 0,0 0-1,0 0 1,0 0-1,0 0 1,0 0-1,0 0 1,-1 0-1,1 0 1,0 1-1,0-1 1,0 0 0,0 0-1,0 0 1,0 0-1,0 0 1,0 0-1,0 0 1,0 0-1,0 0 1,-1 0 0,1 0-1,0 0 1,0 0-1,0 0 1,0 0-1,0 0 1,0 0-1,0 0 1,0 0-1,-1 0 1,1 0 0,0 0-1,0 0 1,0 0-1,0 0 1,0 0-1,0 0 1,0 0-1,0 0 1,-1 0 0,1 0-1,0 0 1,0 0-1,0 0 1,0 0-1,0 0 1,0 0-1,0 0 1,0 0 0,0-1-1,0 1 1,0 0-1,0 0 1,-1 0 29,-15-21-4560</inkml:trace>
  <inkml:trace contextRef="#ctx0" brushRef="#br0" timeOffset="2153.076">3473 116 1312,'1'-2'58,"0"0"0,0 0-1,0 0 1,0 0 0,1 0 0,-1 0 0,1 0-1,0 0 1,-1 0 0,1 1 0,0-1 0,1 0-58,10-12 698,-12 13-518,0 0 0,-1 0 0,0 0 0,1 0 0,-1 0 0,1-1 0,-1 1 0,0 0 0,0 0 0,0 0 0,0-1 0,0 1 0,0 0 0,0 0-1,0 0 1,0-1 0,-1 1 0,1 0 0,0 0 0,-1 0 0,1 0 0,-1-1-180,0 0 158,-1-1-1,1 1 0,-1-1 1,0 1-1,0-1 0,0 1 1,0 0-1,-1 0 0,-1-1-157,0-1 38,0 2 0,0-1 0,0 0 0,-1 1-1,1 0 1,-1 0 0,0 0 0,1 1 0,-1-1-1,0 1 1,0 0 0,-4 0-38,-15 4 528,23-3-525,0 0 0,0 1 0,0-1 1,0 0-1,0 1 0,0-1 0,0 1 0,0-1 0,0 1 1,1-1-1,-1 1 0,0 0 0,0-1 0,0 1 0,1 0 0,-1 0 1,0-1-1,1 1 0,-1 0 0,1 0 0,-1 0 0,0 1-3,3 8-37,3-3 85,1 0 1,0-1-1,1 0 0,-1 0 0,1-1 1,0 0-1,1 0 0,2 1-48,-5-2 14,147 86 367,-86-53-307,-3 2-1,27 23-73,-74-50-9,52 41 109,29 14-100,-94-65 12,1 1 1,0-1-1,-1 1 1,1 0-1,-1 0 1,0 0-1,0 1 1,0-1-1,1 2-12,-4-4 18,1 1 0,0-1-1,0 0 1,-1 1 0,1-1 0,-1 1-1,0-1 1,1 1 0,-1-1 0,0 1-1,0-1 1,0 1 0,0-1 0,0 1 0,0-1-1,0 1 1,-1-1 0,1 1 0,0-1-1,-1 1 1,1-1 0,-1 0 0,0 1-1,1-1 1,-1 0 0,0 1 0,0-1-18,-11 17 69,6-7-21,-1 0 0,-1-1 0,0 0 0,-6 6-48,8-11 43,-1 0 0,1-1 1,-1 1-1,0-2 0,0 1 0,0-1 0,-1 0 0,0 0-43,-1 0 61,1 0 0,0 1 1,1 0-1,-1 0 0,-5 5-61,-7 3 180,0 0 0,-1-1 1,-1-1-1,0-1 1,0-1-1,-18 4-180,-24 9 150,28-7-464,1 1 0,0 2 0,2 1 0,0 2 0,1 1 0,1 2 0,1 1 0,-6 8 314,4 3-4704</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47:54.751"/>
    </inkml:context>
    <inkml:brush xml:id="br0">
      <inkml:brushProperty name="width" value="0.1" units="cm"/>
      <inkml:brushProperty name="height" value="0.1" units="cm"/>
      <inkml:brushProperty name="color" value="#F6630D"/>
    </inkml:brush>
  </inkml:definitions>
  <inkml:trace contextRef="#ctx0" brushRef="#br0">70 384 4064,'-50'-41'3104,"50"41"-3087,-1 0 0,1 0 0,0 0 1,-1-1-1,1 1 0,-1 0 0,1 0 0,-1 0 0,1 0 1,0-1-1,-1 1 0,1 0 0,0-1 0,-1 1 1,1 0-1,0 0 0,-1-1 0,1 1 0,0-1 0,0 1 1,-1 0-1,1-1 0,0 1 0,0 0 0,0-1 1,-1 1-1,1-1 0,0 1 0,0-1 0,0 1 1,0-1-1,0 1 0,0 0 0,0-1 0,0 1 0,0-1 1,0 1-1,0-1 0,0 1 0,1-1 0,-1 1 1,0 0-1,0-1 0,0 1 0,1-1-17,-1 1 11,0 0 1,0-1-1,0 1 1,-1-1-1,1 1 0,0 0 1,0-1-1,0 1 1,0-1-1,0 1 0,0 0 1,0-1-1,-1 1 1,1 0-1,0-1 0,0 1 1,-1 0-1,1-1 1,0 1-1,0 0 0,-1-1 1,1 1-1,0 0 1,-1 0-1,1 0 0,0-1 1,-1 1-1,1 0 0,-1 0 1,1 0-1,0 0 1,-1 0-1,1-1 0,-1 1 1,1 0-1,0 0 1,-1 0-1,1 0 0,-1 0-11,0-1 130,15 1 144,-13 0-263,41 13 858,31 1-447,-55-9-239,1-1-1,-1 0 1,1-2-1,11 0-182,162-6 302,99 3 303,-80 1-453,115-18-152,-183 8 45,-139 10-44,828-34 105,-397 51-106,-204-9 23,12 1-14,153 8-47,-6-28-1199,-341 10-1654,-36 1 1681</inkml:trace>
  <inkml:trace contextRef="#ctx0" brushRef="#br0" timeOffset="1100.809">3740 7 3136,'-3'-1'163,"1"0"0,0 0 1,-1 0-1,1 0 0,-1 1 0,1-1 1,-1 1-1,0 0 0,1-1 0,-1 1 1,1 0-1,-1 1 0,0-1 0,1 0 1,-1 1-1,1 0 0,-1-1 0,0 1-163,-3 1 150,6-2-110,-1 0 0,1 0 0,0 0 0,0 0 0,0 0 0,0 0 0,-1 0 0,1 0 0,0 0 0,0 1 0,0-1 0,0 0 0,0 0 0,-1 0 0,1 0 0,0 0 0,0 0 0,0 0 0,0 1 0,0-1 0,0 0 0,0 0 0,0 0 0,-1 0 0,1 0 0,0 1 0,0-1 0,0 0 0,0 0 0,0 0 0,0 0 0,0 0 0,0 1 0,0-1 1,0 0-1,0 0 0,0 0 0,0 0 0,0 1 0,0-1 0,0 0 0,0 0 0,0 0 0,0 0 0,0 1 0,1-1 0,-1 0 0,0 0-40,8 10 576,19 10-305,-8-9-152,1-1 0,1 0 0,0-2 0,0 0 0,1-1-119,115 26 159,-79-20-55,72 14-96,-58-13 11,0 2-1,-1 4 1,17 10-19,-69-23-41,-1 1 1,0 1-1,10 7 41,-27-16 5,0 1 0,0-1 1,0 1-1,0 0 0,0-1 1,0 1-1,-1 0 0,1 0 1,0 0-1,0 0 0,-1 0 1,1 0-1,-1 0 0,1 0 1,-1 0-1,1 0 0,-1 0 1,1 0-1,-1 0 0,0 0 1,0 0-1,0 0 0,1 0 1,-1 1-1,0-1-5,-1 2 6,1-1-1,-1 0 1,0 0 0,0 0-1,1 0 1,-1 1 0,0-1-1,-1 0 1,1-1 0,0 1-1,-1 0 1,0 1-6,-6 5 46,1-1 0,-1 0 0,-1 0 1,1-1-1,-5 2-46,-2 0 73,0 0 1,-1-2 0,0 0-1,0-1 1,-5 1-74,-32 11 197,30-9-131,-315 127 705,234-91-656,51-24-1244,1 4-1,-38 23 1130,48-24-1850,3-6-2166</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48:02.668"/>
    </inkml:context>
    <inkml:brush xml:id="br0">
      <inkml:brushProperty name="width" value="0.1" units="cm"/>
      <inkml:brushProperty name="height" value="0.1" units="cm"/>
      <inkml:brushProperty name="color" value="#F6630D"/>
    </inkml:brush>
  </inkml:definitions>
  <inkml:trace contextRef="#ctx0" brushRef="#br0">88 2232 4800,'-1'-1'132,"0"-1"1,-1 1-1,1 0 1,-1-1-1,0 1 1,1 0-1,-1 0 1,0 0-1,1 0 1,-1 0-1,0 1 1,0-1-1,0 0 1,0 1-1,0-1 1,-1 1-133,-12-3 797,13 2-734,-1-1 1,0 1-1,1 0 1,-1-1-1,1 0 0,0 0 1,-1 1-1,1-1 0,0-1 1,0 1-1,0 0 0,1 0 1,-1-1-1,0 1 0,1-1 1,0 1-1,-1-1 0,1 0 1,0 0-1,0 1 0,1-1 1,-1 0-1,1 0 1,-1 0-1,1 0 0,0 0 1,0 0-1,0 0 0,0 0 1,1 0-1,-1 0 0,1 1 1,0-3-64,6-8 185,0-1 1,0 2-1,1-1 1,1 1 0,0 0-186,1 0 21,2-2 62,0 0 1,-2-1 0,9-14-84,-1-1 161,2 1 0,0 1 0,2 1 0,1 1 0,2 1 0,9-8-161,37-28 79,61-38-79,-39 37 82,3 5 0,2 4-1,76-29-81,68-30 45,169-70 81,-328 149-99,66-25-49,17 2 22,470-145-149,-449 141 155,-53 15 36,3 5 1,52-4-43,572-79 117,-170 43-288,-217 33 156,71-5 190,299-9-276,-97 14 74,126 10 170,-268 17-248,-23 0 126,111-7 59,333 15-155,-667 24 56,-75-2 49,138 11-99,214 46 69,-330-36-90,200 34 249,-113-4-108,-2 13-1,90 44-50,-299-88 135,0 4 0,-2 3-1,-2 4 1,46 33-135,152 96 63,26 18 103,-179-110 224,26 8-390,-89-57 18,-34-17-1811,0 1 0,0 1 1793,-7 2-5264</inkml:trace>
  <inkml:trace contextRef="#ctx0" brushRef="#br0" timeOffset="1220.553">14560 1006 3552,'-2'-3'234,"-8"-13"436,10 16-657,0-1-1,0 1 1,-1 0 0,1 0-1,0 0 1,0 0-1,0 0 1,0-1 0,0 1-1,0 0 1,0 0-1,0 0 1,-1-1 0,1 1-1,0 0 1,0 0 0,0 0-1,0-1 1,0 1-1,0 0 1,0 0 0,0 0-1,0-1 1,0 1-1,1 0 1,-1 0 0,0 0-1,0-1 1,0 1 0,0 0-1,0 0 1,0 0-1,0 0 1,0-1 0,0 1-1,1 0 1,-1 0-1,0 0 1,0 0 0,0-1-1,0 1 1,1 0 0,-1 0-1,0 0 1,0 0-1,0 0 1,0 0 0,1 0-1,-1 0 1,0 0-1,0 0 1,0 0 0,1 0-1,-1 0 1,0 0 0,0 0-13,-5-24 1599,3 21-1481,1-1-1,-1 0 0,0 1 0,1 0 0,-2-1 0,1 1 0,0 0 1,-1 0-1,1 0 0,-1 0-117,0 0 99,1 1 0,-1-1 0,1 0-1,0 0 1,0 0 0,0 0 0,1-1 0,-2-2-99,-9-29 1191,11 34-1143,1 0 1,-1-1-1,1 1 0,-1-1 0,0 1 0,0-1 1,0 1-1,1 0 0,-1 0 0,0-1 0,-1 1 1,1 0-1,0 0 0,0 0 0,0 0 0,-1 0 1,0 0-49,1 1 128,1 0-43,0 0 0,18 23 193,24 44-305,23 28 27,-17-37 75,-29-37-64,-1 1-1,-1 1 1,-1 0-1,0 4-10,-11-16 6,-1 1 0,0 1 0,-1-1 0,0 0 0,-1 1 0,-1 0 0,1 10-6,3 18-36,-5-36 47,1 0 1,0-1-1,-1 1 1,0 0-1,0 0 1,0-1 0,-1 1-1,1 0 1,-1-1-1,-1 1 1,1-1-1,-1 2-11,-43 67 352,41-68-266,-1-1-1,1 0 1,-1 0-1,0 0 0,0-1 1,-1 0-1,1 0 1,0 0-1,-1 0 1,0-1-1,0 0 0,0 0 1,0-1-1,0 1 1,-4-1-86,-16 2 395,-1-1 0,0-1 0,-2-1-395,7-1 131,-64 0 58,28-1-679,0 3 0,0 2 1,-28 6 489,-90 19-7765,-24-5 7765,142-18-2891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57:59.586"/>
    </inkml:context>
    <inkml:brush xml:id="br0">
      <inkml:brushProperty name="width" value="0.1" units="cm"/>
      <inkml:brushProperty name="height" value="0.1" units="cm"/>
      <inkml:brushProperty name="color" value="#333333"/>
    </inkml:brush>
  </inkml:definitions>
  <inkml:trace contextRef="#ctx0" brushRef="#br0">82 496 4800,'0'-1'33,"1"1"0,-1 0 0,0 0 0,0 0 0,0 0 0,0 0 0,0 0 0,0 0 0,0 0 0,0 0 0,1-1 0,-1 1 0,0 0 0,0 0 0,0 0 0,0 0 0,0 0 1,0 0-1,0-1 0,0 1 0,0 0 0,0 0 0,0 0 0,0 0 0,0 0 0,0-1 0,0 1 0,0 0 0,0 0 0,0 0 0,0 0 0,0 0 0,0 0 0,0-1 0,0 1 0,0 0 0,0 0 0,-1 0 0,1 0 0,0 0 0,0 0 0,0 0 0,0-1 0,0 1 0,0 0 1,0 0-1,0 0 0,-1 0 0,1 0 0,0 0 0,0 0 0,0 0 0,0 0 0,0 0 0,0 0 0,-1 0 0,1 0 0,0 0 0,0 0 0,0 0 0,0 0 0,0 0 0,-1 0 0,1 0-33,13-6 371,-10 6-329,0-1 1,-1 1-1,1-1 1,-1 0-1,1 0 0,-1 0 1,1 0-1,-1 0 0,0 0 1,1 0-1,-1-1 1,0 0-1,0 1 0,1-2-42,28-30 230,-22 23 51,48-59 988,-47 55-1153,0-1 0,0 0 0,-1 0 0,-1 0 0,1-5-116,2-2 92,24-54 253,-27 54-269,1 2 0,1-1 0,1 1 0,1 1-1,1 0 1,4-4-76,-16 21-6,0 1 0,1-1 0,-1 0 0,1 1 0,0-1 0,-1 1 0,1 0 0,0-1 0,0 1 0,0 0 0,0 0 0,1 0 6,-2 1 7,0 0-1,0 0 1,0 0-1,0 1 0,0-1 1,0 0-1,0 1 1,0-1-1,0 1 1,0-1-1,0 1 0,0-1 1,0 1-1,-1 0 1,1-1-1,0 1 0,0 0 1,-1 0-1,1 0 1,0-1-1,-1 1 1,1 0-1,-1 0 0,1 0 1,-1 0-1,1 0 1,-1 1-7,4 6 5,-1 0 1,0 0 0,-1 0 0,0 0-1,0 1 1,0 2-6,-1-2-1,1 0 1,0 0-1,1 0 1,3 8 0,-2-9 0,-1 1 0,0 0 0,0 0 0,-1 0 0,0 0 0,0 0 0,-1 0 0,-1 1 0,1-1 0,-2 0 0,1 1 0,-1 2 0,-2 57 204,3-51-109,-1-1 1,0 1 0,-1 0-1,-3 13-95,-19 78 341,0 35-341,20-113 22,-19 92 80,-4 35 15,26-152-98,1 1 1,0 0-1,1 0 1,0 0-1,1 4-19,-1-5 8,0 0-1,-1 0 1,1 1-1,-1-1 0,0 0 1,0 0-1,-2 6-7,-7 15-38,1-19 36,0-3-139,7-5 7,1 1 75,0-1 0,0 0 0,0 0 0,0 0 0,-1 1 0,1-1 0,0 0 0,0 0 0,-1 0 0,1 1 0,0-1-1,0 0 1,-1 0 0,1 0 0,0 0 0,0 0 0,-1 0 0,1 0 0,0 0 0,-1 1 0,1-1 0,0 0 0,0 0 0,-1 0-1,1 0 1,0 0 0,-1-1 0,1 1 0,0 0 0,0 0 0,-1 0 0,1 0 0,0 0 0,0 0 0,-1 0 0,1 0 0,0-1-1,0 1 1,-1 0 59,1-10-3850</inkml:trace>
  <inkml:trace contextRef="#ctx0" brushRef="#br0" timeOffset="461.835">1 1168 5216,'1'-3'1745,"0"6"-1365,2 13 1068,11-12-1000,67 2-48,-66-5-331,0 0 0,1-2-1,-1 0 1,0 0 0,0-2 0,8-2-69,-3 1 113,0 1 0,1 1 0,7 0-113,128-5 412,7-1-742,-126 9-4477,36 6 4807,-45-6-2245,-2-1 234</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58:01.761"/>
    </inkml:context>
    <inkml:brush xml:id="br0">
      <inkml:brushProperty name="width" value="0.1" units="cm"/>
      <inkml:brushProperty name="height" value="0.1" units="cm"/>
      <inkml:brushProperty name="color" value="#333333"/>
    </inkml:brush>
  </inkml:definitions>
  <inkml:trace contextRef="#ctx0" brushRef="#br0">19 464 4800,'-12'4'1471,"12"-4"-1446,-1 0 0,1 0 0,0 0 0,0 0 0,-1 0 0,1 0 0,0 0 0,0 0 0,-1 0 0,1-1 0,0 1 0,-1 0 1,1 0-1,0 0 0,0 0 0,0 0 0,-1-1 0,1 1 0,0 0 0,0 0 0,0 0 0,-1-1 0,1 1 0,0 0 0,0 0 0,0-1 0,0 1 0,0 0 0,0 0 0,-1-1 0,1 1 0,0 0 0,0 0 0,0-1 0,0 1 0,0 0 0,0-1 0,0 1 0,0 0 0,0 0 0,0-1 0,0 1-25,0-1 512,19-17 406,50-139 655,-53 129-1565,0 0 0,2 2 0,0 0 0,12-11-8,-18 23-14,2 1-1,-1 0 0,2 1 1,-1 1-1,2 0 0,-1 1 0,1 1 1,8-4 14,-12 8-12,0-1 1,0 2 0,1 0 0,0 0-1,-1 1 1,1 0 0,0 2 0,4-1 11,-12 2-1,0 0 1,0 0 0,1 1-1,-1-1 1,0 1 0,0 1 0,0-1-1,0 1 1,0 0 0,0 0-1,0 0 1,0 1 0,-1-1 0,1 1-1,-1 0 1,0 1 0,0-1 0,0 1-1,0 0 1,-1-1 0,3 5 0,1 3-18,0 0 0,0 0-1,-1 1 1,-1 0 0,0 0 0,0 0 0,-2 1 0,3 10 18,-1 3 45,-2-1-1,0 1 1,-1 25-45,-2-15 69,-2 0 0,-1 0 0,-2-1-1,-7 26-68,8-46 120,0 1 0,-2-1 0,1 0 0,-2-1 0,0 1 0,-1-1 0,0 0 0,-1-1 0,-1 0 0,0-1 0,-10 10-120,2-5 149,0-1 0,-2-1 1,0 0-1,0-2 0,-1 0 1,-7 2-150,19-12 97,-1 0 1,0 0-1,0 0 1,0-1-1,0-1 1,0 0-1,-2 0-97,7-1 27,5-1-20,0 1 1,0-1-1,0 1 1,0 0-1,0-1 1,1 1-1,-1-1 1,0 1-1,0 0 1,0-1-1,0 1 1,0-1 0,1 1-1,-1 0 1,0-1-1,0 1 1,0 0-1,1-1 1,-1 1-1,0 0 1,1-1-1,-1 1 1,0 0-1,1 0 1,-1 0-1,0-1 1,1 1-8,4-2-5,1 0 1,-1 0 0,1 0-1,0 1 1,-1 0 0,1 0 0,0 0-1,0 1 1,0 0 0,0 0 0,0 1 4,25-2 31,27-9-90,-43 6 73,-1 1-1,1 1 0,0 0 0,0 1 1,0 1-1,1 1-13,3 0 25,0 2 0,0 0 1,-1 1-1,0 0 0,1 2 0,-2 0 0,1 2 1,-1-1-1,0 2 0,0 0 0,-1 2-25,28 19 248,-6-3-133,2-1-1,0-2 1,12 4-115,-32-20-352,-12-5-916,0 0 0,0 1 0,0 0-1,0 1 1,0 0 1268,-6-3-4165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6:32.990"/>
    </inkml:context>
    <inkml:brush xml:id="br0">
      <inkml:brushProperty name="width" value="0.1" units="cm"/>
      <inkml:brushProperty name="height" value="0.1" units="cm"/>
      <inkml:brushProperty name="color" value="#333333"/>
    </inkml:brush>
  </inkml:definitions>
  <inkml:trace contextRef="#ctx0" brushRef="#br0">26 117 4320,'-12'-22'878,"11"19"-700,-1 0 0,0 0 0,1 0 0,-1 0 0,1 0 0,0 0 0,0 0-1,0-1 1,1 1 0,-1 0 0,1 0 0,0-3-178,0 3 71,0 1-1,1-1 1,-1 1-1,1 0 1,0-1-1,0 1 1,0 0-1,0 0 1,0 0-1,0 0 1,1 0-1,-1 0 1,1 0-1,-1 0 1,1 0-1,0 0 1,-1 1-1,1-1 1,0 1-1,0 0 1,0-1-1,1 1 1,-1 0-1,0 0 1,0 0-1,1 0 1,-1 1-1,0-1 1,1 1-1,-1-1 1,1 1-1,-1 0-70,-1 0-5,0 0 0,0 0 0,0 1 0,0-1 0,-1 0 0,1 1 0,0-1 0,0 1 0,-1-1 0,1 0 0,0 1 0,0 0 0,-1-1 0,1 1 0,-1-1 0,1 1 0,0 0 5,2 3 0,4 1 4,-1 0 0,-1 1 1,1 0-1,-1 0 0,0 0 0,0 1 1,0 0-1,-1 0 0,0 0 0,-1 0 1,1 1-1,-1 0-4,7 20 108,-2 1-1,4 20-107,-1 13 150,-2 0-1,0 39-149,-3 126-60,-4-111 51,-4 122 128,0-71-9,-10 157 118,-20 56-228,-2 26-52,25-221-39,10 38 91,42 493 260,-8-207-178,-22 30-3,13 185 66,-8-490-145,8 89 0,23 253 133,-41-460-55,-7 51-78,-1-99-14,-2-12-471,-3-10 133</inkml:trace>
  <inkml:trace contextRef="#ctx0" brushRef="#br0" timeOffset="1013.438">384 117 3392,'0'1'38,"0"-1"1,0 0-1,0 0 0,0 1 0,-1-1 1,1 0-1,0 0 0,0 1 1,-1-1-1,1 0 0,0 0 1,0 1-1,-1-1 0,1 0 0,0 0 1,-1 0-1,1 0 0,0 0 1,-1 1-1,1-1 0,0 0 1,-1 0-1,1 0 0,0 0 1,-1 0-1,1 0 0,0 0 0,-1 0 1,1 0-1,0 0 0,-1 0 1,1-1-1,0 1 0,-1 0 1,1 0-1,0 0-38,-14-10 473,1 1 544,12 9-1011,1 0-1,-1 0 1,1 0 0,-1 0-1,1-1 1,-1 1 0,1 0-1,-1 0 1,1 1-1,-1-1 1,1 0 0,-1 0-1,1 0 1,-1 0 0,1 0-1,0 0 1,-1 1 0,1-1-1,-1 0 1,1 0-1,-1 1 1,1-1 0,0 0-1,-1 1 1,1-1 0,0 0-1,-1 1-5,-13 15 86,1-3-57,7-8-29,0-1 0,0 1 0,0 0 0,1 0 0,0 1 0,0 0 0,0 0 0,0 1 0,-22 19 135,21-21-60,1 0 1,0 0 0,0 0-1,-4 5-75,5-4 244,3-5-207,0-1 0,0 1 0,1 0 0,-1 0 0,0 0 0,1 0 0,-1 0 0,1 0 0,-1 0 0,1 0 0,-1 0 0,1 0 0,0 0 0,0 1 0,-1-1 0,1 0-1,0 0-36,1 0 18,0 1 0,0-1-1,0 0 1,0 0-1,0 1 1,1-1-1,-1 0 1,0 0 0,1 0-1,-1 0 1,0-1-1,1 1 1,-1 0 0,1-1-1,0 1-17,12 4 122,0 0 1,1-1-1,0 0 0,0-1 0,0-1 1,0 0-1,0-1 0,8-1-122,27 3 195,291 26 1133,66-15-1328,-67-2 299,13-1-43,52 2-236,5 1 56,-232-15 61,259 4 707,278-3 292,-258 5-741,-109 1-219,-341-6-174,556 16 7,-334 2-240,165 16-1042,-311-22-669,-7 3-3508</inkml:trace>
  <inkml:trace contextRef="#ctx0" brushRef="#br0" timeOffset="1910.798">145 1717 3072,'79'-15'701,"0"2"0,1 4 0,9 3-701,241 3 85,-22 0 468,877-9 858,-793 13-1366,110 0-54,1237-19 1789,-914 18-1375,-196 34 96,-493-25-2005,-83-12 582</inkml:trace>
  <inkml:trace contextRef="#ctx0" brushRef="#br0" timeOffset="3002.295">1599 682 3136,'12'19'1306,"1"-1"1,12 11-1307,14 20 501,-13-8-528,-3 1-1,-1 1 1,8 25 27,8 16 34,-14-31-38,-3 0-1,-1 1 1,-4 0-1,-1 2 1,-3 0-1,-3 0 0,-1 9 5,19 391-116,-19 8 223,-5-186-7,4 562 33,-4-235 6,41 169 101,-29-589-117,-3-34-22,20 458-192,-38-288 225,6-273-1179,5 42 1045,1 16-1776,-5-73 58,5-13 177</inkml:trace>
  <inkml:trace contextRef="#ctx0" brushRef="#br0" timeOffset="3623.209">3476 515 3648,'2'0'63,"0"0"1,0 0-1,0 0 0,1 0 0,-1 0 1,0 0-1,0 1 0,0-1 1,1 1-1,-1 0 0,0-1 1,0 1-1,0 0 0,0 0 1,0 1-1,0-1 0,-1 0 0,1 1 1,0-1-1,-1 1 0,1-1 1,-1 1-1,1 0 0,-1-1 1,0 1-1,0 0 0,0 0 1,0 0-1,0 0 0,0 0 0,0 2-63,11 23 5,-2 1 0,-2 0 0,0 0 0,-2 0-1,0 3-4,5 56-7,-4 3 7,0-6-11,14 157-90,29 258-118,-8-211 242,17 129-57,21 392 184,-60 510 281,-32-964-324,-9 375 64,18-617-726,6-19-2218</inkml:trace>
  <inkml:trace contextRef="#ctx0" brushRef="#br0" timeOffset="4254.306">5287 806 3392,'0'-4'181,"0"3"-98,0-1 0,0 0 0,0 0 0,0 0 0,0 0 0,0 0 0,0 0 0,1 0 0,-1 0 0,1 0 0,-1 0 0,1 0 0,0 0 0,-1 0 0,1 1 0,0-1 0,1 0 0,-1 1 0,0-1 0,0 0 0,1 1 0,-1 0 0,0-1 0,1 1 0,0-1-83,0 1 145,-2 0-116,1 1 0,-1-1 0,1 0 0,-1 1 0,1-1 1,-1 1-1,1-1 0,0 1 0,-1-1 0,1 1 1,0-1-1,-1 1 0,1 0 0,0-1 0,0 1 1,0 0-1,-1 0 0,1-1 0,0 1 0,0 0 0,0 0 1,-1 0-1,1 0 0,0 0 0,0 0 0,0 0 1,-1 1-1,1-1 0,0 0 0,0 0 0,0 0 1,-1 1-1,1-1 0,0 0 0,0 1 0,-1-1 1,1 1-1,0-1 0,-1 1 0,1-1 0,-1 1 0,1 0-29,2 4 22,0 0 0,0 0-1,0 0 1,-1 0 0,0 1-1,0-1 1,0 1 0,-1-1-1,1 6-21,-1-5 3,16 75-53,-4 1-1,-4 0 51,11 173-13,-16-187 68,90 867 81,-24-309-75,-21-40 50,-24 3 88,-68 781 350,43-1369-549,-9 134-35,-7 0 1,-10 24 34,20-133-357,0-1 1,-2-1-1,-1 1 1,-1-1-1,-1-1 0,-1 0 1,-2 3 356,-5 0-2896,-16 19 2896</inkml:trace>
  <inkml:trace contextRef="#ctx0" brushRef="#br0" timeOffset="5164.531">436 2899 3808,'360'-22'1978,"20"18"-1303,66-3-454,947-27 2286,144 38-2038,183 37-63,-1186 4-1617,-511-43 744,25 4-553,-46-6 905,1 1-1,-1-1 1,1 1 0,-1 0 0,0 0 0,1 0 0,-1 0 0,0 0 0,0 0 0,0 0 0,1 1 0,-1-1 0,-1 1-1,2 0 116,-3-1-159,1 0-1,-1 0 0,0 1 1,1-1-1,-1 0 0,0 1 0,0-1 1,0 0-1,1 0 0,-1 1 1,-1-1-1,1 0 0,0 1 0,0-1 1,0 0-1,-1 0 0,1 1 1,-1-1-1,1 0 160</inkml:trace>
  <inkml:trace contextRef="#ctx0" brushRef="#br0" timeOffset="5678.427">938 4069 3648,'46'6'340,"15"1"311,0-2 1,53-3-652,-84-3 42,219 4 731,182 9 423,-50-2-280,149 5-192,21 2-429,858 31-60,-993-38 5,66 0-198,12-2-719,-444-4-1424</inkml:trace>
  <inkml:trace contextRef="#ctx0" brushRef="#br0" timeOffset="6142.709">1447 5355 3808,'523'-2'1712,"-428"4"-1605,222 10 831,397 27 801,970 45 74,-809-35-1813,-742-39-2032,79 19 2032,-143-17-661</inkml:trace>
  <inkml:trace contextRef="#ctx0" brushRef="#br0" timeOffset="6624.152">373 6855 3968,'507'9'2133,"556"32"646,-179-13-1179,94 6-351,-167-6-1005,94 21-511,-619-21-2389,-175-17-2010</inkml:trace>
  <inkml:trace contextRef="#ctx0" brushRef="#br0" timeOffset="16588.006">1140 2350 4160,'-7'-6'376,"-1"1"1,1-2-1,0 1 1,1-1-1,-2-2-376,-12-12 395,19 20-391,-1 0 0,0-1 0,1 1 0,-1 0 0,0 0 0,0 0 0,1 1 0,-1-1-1,0 0 1,0 1 0,0-1 0,0 1 0,0-1 0,0 1 0,0 0 0,0 0 0,0 0 0,0 0 0,0 0 0,0 1 0,0-1-1,0 0 1,0 1 0,0 0 0,0-1 0,0 1 0,0 0 0,1 0 0,-1 0 0,0 0 0,1 0 0,-1 1 0,0-1-1,0 2-3,0-2 17,0 1 0,0 0-1,0 0 1,0-1-1,1 1 1,-1 1 0,0-1-1,1 0 1,0 0-1,0 0 1,0 1 0,0-1-1,0 1 1,0-1-1,0 1 1,1-1 0,-1 1-1,1-1 1,0 1-1,-1 0 1,1-1-1,1 1 1,-1-1 0,0 1-1,1 0 1,-1-1-1,1 1-16,3 5 89,1 1-1,0-1 0,0 0 0,1 0 1,0-1-1,1 0 0,0 0 0,2 2-88,17 13 900,18 13-900,-37-30 92,1 0 1,-1 0 0,1 0-1,0-1 1,0-1 0,0 1-1,0-1 1,0-1 0,1 1-1,0-2 1,-1 1 0,1-1-1,0 0 1,0-1 0,-1 0-1,7-1-92,-2 1 57,-1-2 0,0 0 0,1 0-1,-1-1 1,0-1 0,0 0 0,-1 0 0,1-2-1,-1 1 1,0-1 0,0-1 0,-1 0 0,0 0-1,0-1 1,-1 0 0,0-1 0,1-1-57,-8 7 9,1-1 0,-1 1 0,-1 0 0,1-1 0,0 0 0,-1 1 0,0-1 0,1 0 0,-2 0 0,1 1 0,0-1 0,-1 0 0,0 0 0,0 0 0,0 0 0,0 0-1,0 0 1,-1 0 0,0 1 0,0-1 0,0 0 0,0 0 0,0 1 0,-1-1 0,0 1 0,0-1 0,0 1 0,0 0 0,0-1 0,-1 1 0,1 0 0,-1 1 0,0-1 0,0 0 0,-3-1-9,1 0-16,-1 0 0,0 1 0,0 0 0,-1 0 0,1 1 0,-1 0-1,1 0 1,-1 0 0,0 1 0,0 0 0,1 0 0,-1 0 0,0 1-1,0 0 1,0 1 0,0 0 0,0 0 0,1 0 0,-1 1 0,0-1-1,1 2 1,-1-1 0,1 1 0,0 0 0,0 0 0,0 1 0,0 0 0,1 0-1,-1 0 1,1 1 0,0-1 0,0 1 0,1 0 0,-1 1 0,1-1-1,0 1 1,1 0 0,0 0 0,-3 6 16,0 3-9,1 0 0,0 0-1,1 0 1,0 0 0,0 16 9,3-25 52,0 1 0,1 0 0,0-1 0,0 1 1,1 0-1,0-1 0,0 1 0,0 0 0,1-1 0,0 0 0,0 1 1,1-1-1,-1 0 0,1 0 0,1 0-52,-3-4 40,0-1 1,-1 0-1,1 0 1,0 0-1,0 0 1,0 0-1,0 0 1,0 0-1,0 0 1,0 0-1,0-1 1,1 1-1,-1 0 1,0-1-1,0 1 1,1-1-1,-1 1 1,0-1-1,1 0 0,-1 1 1,0-1-1,1 0 1,-1 0-1,0 0 1,1 0-1,0 0-40,0-1 39,1 0 0,-1 0-1,1 0 1,-1 0 0,0 0 0,1-1-1,-1 1 1,0-1 0,0 1-1,0-1 1,0 0 0,0 0 0,0 0-39,6-8 97,-1 0 0,0 0 1,0 0-1,-1-1 1,2-5-98,-5 8 13,1 1 1,-2-1-1,1 0 1,-1 0 0,0 0-1,-1 0 1,0-1-1,0 1 1,-1 0 0,0-1-1,-1 1 1,1 0 0,-1 0-1,-1 0 1,0-1-1,0 1 1,-2-5-14,1 7-31,0 0 1,0 0-1,-1 0 1,0 0-1,1 1 1,-2-1-1,1 1 0,-1 0 1,0 1-1,0-1 1,0 1-1,-1 0 1,1 0-1,-1 0 0,0 1 1,0 0-1,0 0 1,-1 0-1,1 1 1,-1 0-1,-3-1 31,2 2-49,-1-1 1,0 1-1,0 1 0,0 0 0,0 0 1,0 0-1,0 1 0,0 1 1,0 0-1,-2 0 49,7-1-12,0 0 1,1 0 0,-1 1-1,1-1 1,-1 1-1,1 0 1,0 0-1,0 0 1,-1 0-1,1 0 1,1 1-1,-1-1 1,0 1 0,1 0-1,-1 0 1,1 0-1,0 0 1,0 0-1,0 1 1,0-1-1,1 0 1,-1 1 0,1-1-1,0 1 1,0 3 11,0-4 1,1 1 0,0-1 0,0 0 0,0 1 0,0-1 0,1 0 0,0 1 0,-1-1 0,1 0 0,0 0 0,1 1 0,-1-1 0,0 0 0,1 0 0,0 0 1,0-1-1,0 1 0,0 0 0,0-1 0,0 1 0,1-1 0,-1 0 0,1 0 0,0 1-1,0-1 33,0 0 1,1 0-1,-1 0 1,0 0-1,1-1 0,0 1 1,-1-1-1,1 0 1,0 0-1,-1 0 0,1 0 1,0-1-1,0 0 1,0 1-1,0-1 0,0-1 1,-1 1-1,1-1 1,0 1-1,3-2-33,-2 0 40,-1 0 1,1 0 0,0 0-1,-1 0 1,0-1-1,1 0 1,-1 0-1,0 0 1,0 0 0,0-2-41,-2 4 2,-1-1 0,1 0 0,-1 0 0,0 1-1,0-1 1,0 0 0,1 0 0,-2-1 0,1 1 0,0 0 0,0 0 0,-1 0 0,1 0 0,-1-1 0,0 1 0,0 0 0,0-1 0,0 1 0,0 0 0,0 0 0,0-1 0,-1 1 0,1 0 0,-1-1-2,-1-2-8,0 0-1,0 0 1,0 0 0,0 0-1,-1 0 1,0 1 0,0-1-1,0 1 1,-1 0-1,1 0 1,-1 0 0,0 0-1,0 1 1,0-1 0,-1 1-1,1 0 1,-1 0 8,-9-3-69,-1-1 0,0 2 0,0 0 0,0 1 0,-4 0 69,15 3-9,-4-1-29,-1 0 0,1 1 0,-1 0-1,0 0 1,1 1 0,-1 0 0,0 1 0,-3 0 38,9 0-2,-1-1 0,0 1 1,1 0-1,0 0 0,-1 1 0,1-1 1,-1 1-1,1 0 0,0-1 1,0 1-1,0 1 0,0-1 1,1 0-1,-1 1 0,0-1 0,1 1 1,0 0-1,-1 0 0,1 0 1,1 0-1,-1 0 2,1-2 27,1 0 0,0 0 0,0 1 0,-1-1 0,1 0 0,0 0 0,0 0 0,0 0 0,0 0 0,0 1 0,0-1 0,1 0 0,-1 0 0,0 0 0,1 0 0,-1 0 0,0 0 0,1 0 0,0 0 0,-1 0 0,1 0 0,-1 0 0,1 0 0,0 0 0,0 0 0,-1 0 0,1-1 0,0 1 0,0 0 0,0 0 0,1 0-27,41 25-320,-18-12-1813,-12-2-3504</inkml:trace>
  <inkml:trace contextRef="#ctx0" brushRef="#br0" timeOffset="17457.338">1152 4001 5056,'14'-17'927,"-1"-1"1,-1-1 0,0 0-1,-2-1 1,3-7-928,-8 15 316,0-1 0,-1 0 0,-1 0 0,0 0 0,-1-1 0,0 1 0,-1 0 0,0-1 0,-2-6-316,1 1 182,0 8-109,-1-1 0,0 1 0,0-1 0,-1 1 0,-1-4-73,2 13-5,0 0 0,0-1 1,1 1-1,-1 0 0,0 0 0,-1 0 0,1 0 0,0 0 0,-1 0 1,1 0-1,-1 0 0,1 0 0,-1 1 0,0-1 0,0 0 1,0 1-1,0 0 0,0-1 0,0 1 0,0 0 0,0 0 0,0 0 1,-1 1-1,1-1 0,0 0 0,-1 1 0,0 0 5,-2-1-12,0 1 0,0 0 0,0 0 0,0 1 0,0 0 0,0 0 0,0 0 0,1 0 0,-1 1 0,0 0 0,1 0 0,-1 0 0,1 0 0,-1 1 12,-2 2-20,0 0 0,0 0 0,0 1 0,1 0-1,0 0 1,0 1 0,0-1 0,-1 4 20,1-2-9,2-1 0,-1 1 0,1 0 1,0 0-1,1 0 0,0 1 0,0-1 1,1 3 8,0-6 8,2 0 0,-1 0 0,0 0 0,1 1 1,0-1-1,0 0 0,1 0 0,-1 0 0,1 0 0,0 0 1,1 0-1,-1 0 0,2 3-8,-1-6 28,-1 1 0,0 0 0,1-1 1,0 1-1,-1-1 0,1 1 0,0-1 0,0 0 0,1 0 1,-1 0-1,0 0 0,1 0 0,-1-1 0,1 1 0,0-1 1,-1 1-1,1-1 0,0 0 0,0 0 0,0 0 0,0 0 1,0-1-1,0 1 0,0-1 0,0 0 0,0 0 1,0 0-29,2 0 38,-1-1 0,0 1 1,0-1-1,1 0 0,-1-1 1,0 1-1,0 0 0,0-1 1,0 0-1,0 0 0,-1 0 1,1-1-1,-1 1 0,1-1 1,-1 0-1,0 0 0,0 0 1,1-2-39,3-4 41,-1-1 1,0 0-1,0 0 1,-1-1-1,-1 1 1,0-1-1,0 0 1,-1 0-1,-1-1 1,0 1 0,1-11-42,-1-16 5,-1 1 1,-2 0 0,-1-1-6,0 20 15,0 1 0,-1 0-1,-4-16-14,5 27-25,0 1-1,0-1 1,0 0 0,0 1-1,-1 0 1,0 0-1,0-1 1,-1 2-1,1-1 1,-1 0-1,0 1 1,-4-4 25,7 7-7,0 0-1,0 1 1,1-1 0,-1 1-1,0-1 1,0 1 0,0 0 0,0-1-1,0 1 1,0 0 0,0 0-1,0-1 1,0 1 0,0 0 0,1 0-1,-1 0 1,0 0 0,0 0 0,0 1-1,0-1 1,0 0 0,0 0-1,0 0 1,0 1 0,0-1 0,0 1-1,0-1 1,1 1 0,-1-1-1,0 1 1,0-1 0,0 1 0,1 0-1,-1-1 1,0 1 0,1 0-1,-1-1 1,1 1 0,-1 0 0,1 0-1,-1 0 8,-1 3-22,0-1-1,0 1 1,0-1-1,1 1 1,0 0-1,-1 0 1,1 0-1,1-1 1,-2 5 22,2 6 0,1 1 0,0-1 0,1 1 0,1-1 0,0 0 0,0 0 0,2 0 0,0-1 0,0 0 0,1 1 0,1-2 0,0 1 0,1-1 0,0 0 0,1-1 0,0 0 0,3 2 0,-8-9 33,0 0 0,0-1 1,0 1-1,1-1 1,0 0-1,-1-1 1,1 1-1,0-1 0,0 0 1,0 0-1,1-1 1,-1 1-1,0-1 1,1 0-1,-1-1 0,1 1 1,2-1-34,-3 0 21,-1-1 1,1 0-1,-1 0 1,1 0-1,-1 0 1,1-1-1,-1 1 0,0-1 1,0 0-1,1-1 1,-2 1-1,1-1 1,0 0-1,0 0 1,-1 0-1,0 0 1,1 0-1,-1-1 0,-1 1 1,2-3-22,1-2 1,-1 1 0,0-1-1,0 0 1,-1-1 0,0 1 0,-1 0 0,0-1-1,0 0 1,-1 1 0,0-1 0,0 0 0,-1 0 0,-1 0-1,1 0 1,-1 1 0,0-1 0,-1 0 0,0 1-1,-1-1 1,0 1 0,0 0 0,-1 0 0,1 0 0,-2 0-1,1 0 1,-3-1-1,5 6-15,-1 0 1,0 0-1,0 0 0,0 0 0,0 0 0,0 1 0,-1-1 0,1 1 1,-1 0-1,0 0 0,1 1 0,-1-1 0,0 1 0,0-1 0,0 1 1,0 0-1,-1 1 0,1-1 0,0 1 0,0 0 0,0 0 0,-3 0 15,2 1-26,0 0-1,0 0 1,0 0-1,0 1 1,0 0-1,1 0 0,-1 0 1,1 0-1,-1 1 1,1 0-1,0 0 0,0 0 1,0 0-1,0 1 1,1-1-1,-1 1 0,1 0 1,0 0 26,-3 5-9,1 0-1,0 0 1,0 1 0,1-1 0,0 1 0,1 0-1,0 0 1,0 0 0,1 1 0,1-1-1,-1 0 1,2 8 9,0 15-7,2 0-1,1-1 1,3 12 7,-5-37 88,1 0 1,-1-1 0,1 1-1,1-1 1,-1 1 0,1-1-1,0 0 1,1 0 0,-1 0-1,1 0 1,4 4-89,-7-9 39,1 0-1,-1 1 1,0-1 0,1 0-1,0 1 1,-1-1 0,1 0-1,0 0 1,0 0 0,-1-1-1,1 1 1,0 0-1,0-1 1,0 1 0,0-1-1,0 0 1,1 1-39,0-1 33,-1-1 1,0 1-1,0-1 1,1 1-1,-1-1 1,0 0-1,0 0 1,0 0-1,0 0 1,0 0-1,0-1 0,0 1 1,0 0-1,0-1 1,0 1-1,-1-1 1,1 0-1,0-1-33,3-3 40,-1-1 0,1 1 0,-2-1 0,1 0-1,-1-1 1,0 1 0,0 0 0,-1-1 0,0 1 0,0-1 0,-1 0-1,0 0 1,0 0 0,-1 0 0,0 1 0,-1-8-40,-2-11 46,0 0 0,-2 0 0,-1 1-1,-4-11-45,6 24-69,0 0-1,-1 1 0,-1-1 1,0 1-1,-4-6 70,7 12-219,0 0-1,-1 0 1,0 1-1,0-1 1,0 1 0,0 0-1,0 0 1,-1 1-1,0-1 1,0 1 0,0 0-1,-4-2 220,8 5-159,-1 0 0,0-1 0,1 1 0,-1 0 0,0 0-1,1 0 1,-1 0 0,1 0 0,-1 0 0,0 0 0,1 1 0,-1-1-1,1 0 1,-1 1 0,0-1 0,1 1 0,-1 0 0,1 0 0,0-1 0,-1 1-1,1 0 1,0 0 0,-1 0 0,1 1 0,0-1 0,0 0 0,0 0-1,0 1 1,0-1 0,0 0 0,0 1 159,-22 32-4821</inkml:trace>
  <inkml:trace contextRef="#ctx0" brushRef="#br0" timeOffset="18204.618">1505 5081 5984,'-13'-36'1586,"1"-1"1,-1-5-1587,13 41 34,-4-20 446,-1 1 0,-2 0 0,0 0-1,-1 0 1,-5-8-480,11 23 62,-1 1 0,0-1-1,-1 1 1,1 0 0,-1-1 0,0 2 0,0-1-1,0 0 1,0 1 0,-4-3-62,4 4 5,1 1 1,-1-1-1,0 1 0,1 0 1,-1 0-1,0 0 0,0 0 1,0 0-1,1 1 0,-1 0 0,0 0 1,0 0-1,0 0 0,0 0 1,0 1-1,-1 0-5,-1 1-2,0 0 0,0 1-1,0 0 1,0 0 0,1 0 0,-1 0 0,1 1 0,0 0-1,0 0 1,0 1 0,1-1 0,0 1 0,-1 0 0,2 0-1,-1 0 1,0 1 0,1-1 0,-1 3 2,0-1 32,1 1 1,-1 0 0,1 0-1,0 0 1,1 0-1,0 0 1,0 0-1,1 1 1,0-1-1,0 1 1,1-1-1,0 1 1,1 5-33,-1-12 46,1 0 1,-1-1-1,0 1 1,1-1-1,-1 1 1,1-1-1,-1 0 1,1 1-1,0-1 1,0 1-1,0-1 1,0 0-1,-1 0 0,2 1 1,-1-1-1,0 0 1,0 0-1,0 0 1,0 0-1,1 0 1,-1-1-1,0 1 1,1 0-1,-1-1 1,1 1-1,-1 0 0,1-1 1,-1 0-1,1 1 1,-1-1-1,1 0 1,-1 0-1,1 0 1,-1 0-1,1 0 1,0 0-1,-1 0 1,1-1-1,-1 1 1,2-1-47,2 0 65,0-1 1,1 1 0,-1-1-1,0-1 1,-1 1 0,1-1-1,0 1 1,-1-1 0,1-1 0,-1 1-1,0-1-65,1-2 19,0-1-1,0 0 0,0 0 1,-1-1-1,0 1 0,-1-1 0,0 0 1,0 0-1,0 0 0,-1 0 1,0 0-1,-1-1 0,0 1 1,0-1-1,-1 1 0,0-1 1,-1-5-19,1 5 7,-1 1-1,0-1 1,-1 1 0,1 0 0,-1 0-1,-1 0 1,0 0 0,0 0 0,0 0-1,-1 1 1,0 0 0,-1 0 0,0 0 0,0 0-1,0 0 1,-1 1 0,-4-4-7,7 7-11,0 1 1,0 0-1,1 0 1,-1 1-1,0-1 1,0 1 0,-1-1-1,1 1 1,0 0-1,0 0 1,-1 0-1,1 1 1,0-1-1,-1 1 1,1 0-1,-1 0 1,1 0-1,0 0 1,-1 1-1,1-1 1,0 1-1,-1 0 1,1 0-1,0 0 1,0 0-1,0 1 1,0-1 0,0 1-1,0 0 1,0-1-1,0 2 1,1-1-1,-1 0 1,1 0-1,-1 2 11,-4 3-31,0 0 0,1 1 0,1 0 0,-1 0-1,1 1 1,1-1 0,0 1 0,0 0 0,0 0 0,1 1 0,0 3 31,0 0-3,0 0 0,2 1 0,0-1 0,0 0 0,1 0 0,1 8 3,0-14-1,0 0 1,1 0-1,0 0 0,0 0 0,0 0 1,1-1-1,-1 1 0,2-1 0,-1 0 0,1 0 1,0 0-1,4 5 1,-7-9 11,1 0 0,-1-1 1,1 1-1,-1-1 0,1 1 1,0-1-1,-1 1 0,1-1 1,0 0-1,0 0 0,0 0 0,0 0 1,0 0-1,0-1 0,0 1 1,0 0-1,1-1 0,-1 0 0,0 1 1,0-1-1,0 0 0,1 0 1,-1 0-1,0 0 0,0-1 0,0 1 1,1-1-1,-1 1 0,0-1 1,0 0-1,0 0 0,0 0 0,0 0 1,0 0-1,0 0 0,-1 0 1,1-1-1,1 0-11,1-2 21,1 0 0,-1-1 0,1 0 0,-1 0 1,-1 0-1,1 0 0,-1-1 0,0 0 0,0 1 0,0-1 0,-1 0 1,2-6-22,-1-2 22,-1 0 0,0 0 1,-1 0-1,-1 0 0,0 0 1,-1 0-1,-2-14-22,1 20-14,1 0 1,-1 0 0,0 0-1,-1 0 1,0 0-1,0 1 1,0-1-1,-1 1 1,0 0-1,-1 0 1,0 0-1,0 1 1,0-1 0,-1 1 13,4 4-12,-1 0 0,1 0 1,0 0-1,0 1 0,-1-1 1,1 1-1,-1-1 1,0 1-1,1 0 0,-1 0 1,0 0-1,1 1 0,-1-1 1,0 1-1,0-1 1,0 1-1,0 0 0,1 0 1,-2 0 11,0 1-12,0 0 0,1 0 1,-1 0-1,1 1 0,-1-1 1,1 1-1,0 0 0,-1 0 1,1 0-1,0 0 0,0 0 0,0 1 1,0 0 11,-4 4-19,1 0 0,0 0 1,0 1-1,1 0 0,0 0 0,1 0 1,-1 1-1,1 0 0,1-1 1,-2 9 18,2-7-1,1 0 1,1 0-1,0 0 1,0 0-1,1 1 1,1-1 0,-1 0-1,2 0 1,-1 1-1,1-1 1,1-1-1,1 6 1,-2-9 69,1 0 0,0 0 1,0-1-1,0 1 0,0-1 0,1 1 0,0-1 0,0 0 0,1 0 0,-1-1 0,1 1 0,0-1 0,0 0 0,0-1 0,1 1 0,0-1 0,-1 0 0,1 0 0,0-1 0,1 1-68,-2-2 18,-1 1 1,1-1 0,0 0-1,0-1 1,0 1 0,0-1 0,0 0-1,-1 0 1,1-1 0,0 1 0,0-1-1,0 0 1,0 0 0,-1-1 0,1 0-1,-1 1 1,1-1 0,-1-1 0,0 1-1,1-1 1,-1 0 0,-1 0 0,1 0-1,0 0 1,-1 0 0,1-1-1,-1 0 1,1-1-20,1-2-309,0 0-1,0-1 1,-1 1-1,0-1 0,0 0 1,-1 0-1,0 0 1,-1-1-1,1 1 1,-2-1-1,1 0 1,-1 1-1,0-1 0,-1 0 1,0-5 309,-6-30-6149</inkml:trace>
  <inkml:trace contextRef="#ctx0" brushRef="#br0" timeOffset="19094.834">1310 6239 6656,'1'-17'813,"-1"11"-572,0 1 0,1-1 0,0 1-1,0-1 1,0 1 0,0-1 0,1 1 0,0 0 0,1-2-241,14-48 1483,-17 55-1476,0 0 1,0-1 0,0 1-1,0-1 1,0 1 0,0 0-1,0-1 1,0 1 0,0-1-1,0 1 1,0-1 0,0 1 0,0 0-1,0-1 1,0 1 0,-1-1-1,1 1 1,0 0 0,0-1-1,0 1 1,-1 0 0,1-1-1,0 1 1,0 0 0,-1-1-1,1 1 1,0 0 0,-1 0-1,1-1 1,0 1 0,-1 0-1,1 0 1,0-1 0,-1 1-1,1 0 1,-1 0 0,1 0 0,0 0-1,-1 0 1,1 0 0,-1 0-1,1 0 1,0 0 0,-1 0-1,1 0 1,-1 0 0,1 0-1,0 0 1,-1 0 0,1 0-1,-1 0 1,1 0-8,-24 7 91,3 6 1,1 1 0,0 1 0,1 1-1,0 1 1,-14 18-92,24-26 37,2 0 0,-1 1 1,2 0-1,-1 0 0,1 1 0,1 0 0,0 0-37,3-8 29,1 1-1,0-1 1,0 1 0,0-1-1,1 1 1,-1-1-1,1 1 1,0-1 0,0 1-1,0 0 1,1 3-29,0-5 38,-1 0 0,1 0 0,0 0 1,0 0-1,0 0 0,0 0 0,0 0 0,0-1 1,0 1-1,1 0 0,-1-1 0,1 1 0,-1 0 0,1-1 1,0 0-1,0 1 0,-1-1 0,1 0 0,0 0 1,1 0-39,-1 0 42,0-1 1,0 1-1,0-1 1,0 0-1,0 1 1,-1-1-1,1 0 1,0 0-1,0-1 1,0 1-1,0 0 1,0-1-1,0 1 1,0-1-1,0 1 1,-1-1-1,1 0 1,0 0-1,0 0 1,-1 0-1,1 0 1,-1 0-1,1-1 1,-1 1-1,1 0 1,-1-1-1,0 1 1,1-2-43,4-3 63,0-1-1,-1 0 1,0-1 0,0 0 0,3-7-63,-3 5 13,-2 0 0,1 0 0,-1 0 1,0-1-1,-1 1 0,-1-1 0,1 0 1,-2 1-1,1-1 0,-2-5-13,1 12-2,0 1-1,0-1 0,-1 1 0,1-1 0,-1 1 0,0-1 1,0 1-1,0-1 0,-1 1 0,1 0 0,-1-1 1,0 1-1,0 0 0,0 0 0,0 0 0,0 1 0,-1-1 1,1 0-1,-1 1 0,0 0 0,0 0 0,0-1 1,0 2-1,0-1 0,0 0 0,0 1 0,-1-1 0,1 1 1,0 0-1,-1 0 0,1 0 0,-3 0 3,1 1-14,0-1-1,1 1 0,-1 1 1,1-1-1,-1 0 1,1 1-1,-1 0 0,1 0 1,0 0-1,-1 1 1,1 0-1,0-1 0,0 2 1,0-1-1,0 0 1,0 1-1,0-1 0,1 1 1,0 0-1,-1 0 0,1 1 1,0-1-1,0 1 1,1-1-1,-1 1 0,-1 4 15,1-3-4,0 0-1,1 0 0,0 0 0,0 1 1,0-1-1,1 1 0,0-1 0,0 1 1,0 0-1,0-1 0,1 1 0,0 0 0,0 0 1,1-1-1,0 1 0,0 0 0,0-1 1,1 1-1,-1-1 0,1 1 0,1-1 5,0 2 8,1 0 0,0 0-1,0 0 1,1-1-1,0 0 1,0 0 0,1 0-1,-1-1 1,1 0 0,0 0-1,1 0 1,-1 0 0,1-1-1,0-1 1,5 3-8,-7-4 5,0-1 1,0 1-1,0-1 1,0 0-1,0-1 1,0 1-1,0-1 0,0 0 1,0 0-1,0-1 1,1 1-1,-1-1 1,0 0-1,0-1 1,-1 1-1,1-1 0,0 0 1,0 0-1,-1-1 1,1 1-1,-1-1 1,0 0-1,0 0 1,1-1-6,1-2 27,1 0 0,-2-1 0,1 1 1,-1-1-1,1 0 0,-2-1 1,1 1-1,-1-1 0,-1 0 1,1 0-1,-1 0 0,-1 0 0,1-1 1,-1 1-1,-1-1 0,0 1 1,0-1-1,0 0 0,-1 0-27,0 1 34,-1 1-1,1-1 0,-1 1 1,0-1-1,-1 1 1,0-1-1,0 1 0,-1 0 1,1 0-1,-2 0 1,1 0-1,-1 1 0,0-1 1,0 1-1,-1 0 0,1 0 1,-2 1-1,1-1 1,0 1-1,-1 0 0,0 0 1,-1 0-34,-1 0 43,-1 1 0,1 0 0,-1 0 0,0 0 0,0 1 0,0 0 1,0 1-1,-1 0 0,1 0 0,-5 1-43,10 1-6,1-1 0,-1 1 0,0 1 0,0-1-1,1 0 1,-1 1 0,0 0 0,1 0 0,-1 0 0,1 0 0,-1 1 0,1-1 0,0 1 0,-1 0 0,1 0-1,0 0 1,0 0 0,0 1 0,1-1 0,-1 1 0,0 0 0,1-1 0,0 1 0,0 0 0,0 1 0,0-1 0,-2 3 6,1 2-11,0-1 1,1 1 0,0 0-1,0 0 1,1 0 0,0 0-1,0 0 1,0 0 0,1 0-1,1 0 1,-1 0 0,1 0 0,1 0-1,-1 0 1,1 0 0,1 0-1,-1-1 1,3 5 10,-1-4-219,0 0 1,1 0-1,0 0 0,0 0 0,1-1 1,0 0-1,0 0 0,1-1 0,0 1 1,0-1-1,0-1 0,1 0 0,0 0 1,0 0-1,0-1 0,5 2 219,54 14-6026,-62-19 5578</inkml:trace>
  <inkml:trace contextRef="#ctx0" brushRef="#br0" timeOffset="20839.368">391 5388 480,'12'0'192,"-5"7"-160,12-7 0,-1 0 1472,8 4-832,11-4 704,14 7-800,17-7 256,15 5-480,6 0-192,11-5-96,0 7 0,7-3-32,7-4-32,18 0 32,-1 7-1184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7:10.204"/>
    </inkml:context>
    <inkml:brush xml:id="br0">
      <inkml:brushProperty name="width" value="0.1" units="cm"/>
      <inkml:brushProperty name="height" value="0.1" units="cm"/>
      <inkml:brushProperty name="color" value="#333333"/>
    </inkml:brush>
  </inkml:definitions>
  <inkml:trace contextRef="#ctx0" brushRef="#br0">582 247 4064,'-1'0'48,"1"0"0,-1 0 0,0 0 1,0 0-1,0 0 0,1 0 0,-1-1 0,0 1 1,0 0-1,1-1 0,-1 1 0,0 0 0,1-1 0,-1 1 1,1-1-1,-1 1 0,0-1 0,1 1 0,-1-1 0,1 0 1,-1 1-1,1-1 0,0 0 0,-1 1 0,1-1 1,0 0-1,-1 1 0,1-1 0,0 0 0,0 0 0,-1 1 1,1-1-1,0 0 0,0 0-48,-4-16 490,0 15-322,0-1 1,0 1-1,0 0 0,-1 1 1,1-1-1,-1 1 0,-3-1-168,-2 2 109,-1 0 0,1 0 0,-1 1 0,1 0 0,0 1 0,0 0 0,-1 0 0,2 1 0,-6 2-109,11-3 38,-109 41 810,82-32-762,-1 2 0,2 2 0,0 0-1,-1 3-85,18-10-11,0 1-1,1 0 1,0 1-1,0 0 1,1 1-1,0 0 1,1 1 0,0 0-1,-7 13 12,14-17-3,-1-1 0,1 1 1,0 1-1,1-1 0,0 0 0,0 1 1,0-1-1,1 1 0,1-1 0,0 1 0,0-1 1,0 1-1,1 0 0,0-1 0,1 1 0,0-1 1,0 0-1,1 0 0,0 0 0,0 0 1,5 7 2,-1-1-24,1 0 1,1 0 0,0-1-1,1 0 1,0-1 0,1 0 0,1-1-1,-1 0 1,2 0 0,-1-2-1,5 3 24,-2-3-349,1-1 0,0-1-1,1 0 1,-1-1 0,1-1-1,10 2 350,41 6-3610</inkml:trace>
  <inkml:trace contextRef="#ctx0" brushRef="#br0" timeOffset="489.885">971 538 3552,'-5'0'83,"0"0"0,0 0 0,0 0 0,0 1 0,0-1 0,0 1 0,1 0 0,-1 1 0,0-1 0,1 1 0,-1 0 0,1 0 0,-1 0 0,1 1 0,0 0 0,0 0 0,0 0 0,1 0 0,-1 0 0,1 1 0,-1-1 0,1 1 0,0 0 0,1 0-1,-1 1-82,-16 27 9,10-18 1,0 0-1,1 1 0,1 0 0,0 0 0,2 0 0,-5 16-9,4-3 199,-7 35 362,12-58-523,1 0 0,0 0 0,0 0 0,0 0 0,0 0 1,1-1-1,0 1 0,0 0 0,0 0 0,0-1 0,2 2-38,-2-4 9,0 0 0,0-1 0,0 1 0,0-1 0,0 1 0,0-1 0,1 0 0,-1 1 0,1-1 0,-1 0-1,1 0 1,-1 0 0,1 0 0,0 0 0,-1 0 0,1-1 0,0 1 0,0 0 0,-1-1 0,1 0 0,0 1 0,0-1 0,0 0 0,0 0 0,0 0 0,0 0 0,0 0 0,-1 0-1,1-1 1,0 1 0,0-1 0,1 0-9,4-1 61,1 0-1,-1-1 1,0 0-1,0 0 1,0-1-1,0 0 0,1-1-60,-1-1 79,1 1 0,-1-2 0,-1 1 0,0-1 0,1 0 0,-2 0 0,1 0 0,-1-1 0,-1 0 0,1 0 0,-1 0 0,0-1 0,-1 1 0,0-1 0,-1 0-1,0 0 1,0 0 0,0-5-79,0-4-7,-1 0-1,-1-1 0,-1 1 1,0 0-1,-1 0 1,-2 0-1,1 0 0,-7-16 8,4 13-725,5 4-1920</inkml:trace>
  <inkml:trace contextRef="#ctx0" brushRef="#br0" timeOffset="1102.889">1350 885 3392,'-1'0'30,"-23"4"1578,12-6-561,12 2-1025,0 0-1,0 0 1,-1 0 0,1 0 0,0 0-1,0-1 1,0 1 0,-1 0-1,1 0 1,0 0 0,0-1-1,0 1 1,0 0 0,0 0 0,0-1-1,-1 1 1,1 0 0,0 0-1,0-1 1,0 1 0,0 0-1,0 0 1,0-1 0,0 1-1,0 0 1,0 0 0,0-1 0,0 1-1,0 0 1,0 0 0,0-1-1,1 1 1,-1 0 0,0 0-1,0 0 1,0-1 0,0 1-22,11-30 566,-2 0-1,-1 0 1,4-30-566,6-23 324,-12 63-341,0 0-1,2 0 1,0 1 0,10-16 17,-18 34-1,0 1 0,0 0 1,1 0-1,-1 0 0,0 0 0,0-1 1,0 1-1,0 0 0,0 0 1,1 0-1,-1 0 0,0 0 0,0 0 1,0-1-1,0 1 0,1 0 1,-1 0-1,0 0 0,0 0 0,0 0 1,1 0-1,-1 0 0,0 0 1,0 0-1,0 0 0,1 0 0,-1 0 1,0 0-1,0 0 0,0 0 0,1 0 1,-1 0-1,0 0 0,0 0 1,0 0-1,0 0 0,1 0 0,-1 1 1,0-1-1,0 0 0,0 0 1,0 0-1,1 0 0,-1 0 0,0 1 1,0-1 0,11 13-76,9 24-64,-18-32 133,6 11-21,1-1 0,0 0 0,1 0 0,5 4 28,-12-14 10,1-1 0,0 0 0,1 1 0,-1-1-1,1-1 1,0 1 0,-1-1 0,2 0 0,-1 0 0,0 0 0,1-1 0,-1 1 0,1-1-1,2 0-9,-5-2 10,-1 1 0,1-1-1,-1 0 1,1 0 0,-1-1-1,0 1 1,1 0 0,-1-1 0,1 0-1,-1 1 1,0-1 0,1 0-1,-1 0 1,0 0 0,0-1-1,0 1 1,0 0 0,0-1-1,0 0 1,1-1-10,5-5-13,0 0 0,-1-1 0,0 0 0,0-3 13,8-7 77,-5 5-32,-6 8-70,0 1-1,1-1 1,-1 1-1,1 0 1,1 0-1,-1 0 1,1 1 25,-5 3-128,0 2 127,0 0-1,0 1 1,-1-1 0,1 0 0,-1 1 0,1-1 0,-1 0-1,0 1 1,0-1 0,1 1 0,-1-1 0,0 1 0,0-1-1,0 1 1,0-1 0,-1 2 1,1-1-3,1 8 17,0-1-1,0 1 1,1-1-1,0 0 1,1 0-1,0 0 1,1 0-1,-1 0 1,2-1-14,3 8-894,1 0-1,0-1 1,1-1 0,6 6 894,-3-8-1440,4 0-571</inkml:trace>
  <inkml:trace contextRef="#ctx0" brushRef="#br0" timeOffset="1647.317">2231 582 3328,'-1'0'59,"0"0"0,-1 0 1,1 0-1,0 0 0,-1 0 0,1 0 0,0 1 1,-1-1-1,1 0 0,0 1 0,0-1 1,-1 0-1,1 1 0,0 0 0,0-1 0,0 1 1,0 0-1,0 0 0,0-1 0,0 1 0,0 0 1,0 0-1,0 0 0,0 0 0,0 0 1,1 0-1,-1 1 0,0-1 0,1 0 0,-1 0 1,1 0-1,-1 1 0,1-1-59,-5 11 123,0 0 1,1 0-1,-1 7-123,0-4 257,-15 61 193,2 0-1,1 26-449,-3 9 445,4-21-232,1 27-213,14-43 1430,3-177-1346,4 0 0,5 0 1,5 2-1,4 0 0,7-11-84,-25 103-24,8-25-54,0-1 0,7-9 78,-13 35-19,0 0 0,1 0-1,0 0 1,0 1-1,1 0 1,0 0 0,1 0-1,0 1 1,0 0 0,5-4 19,-9 9-6,1-1 1,-1 1 0,1-1 0,-1 1-1,1 0 1,0 1 0,0-1-1,0 1 1,0-1 0,0 1 0,0 1-1,1-1 1,-1 0 0,0 1-1,0 0 1,1 0 0,-1 0 0,0 1-1,0-1 1,0 1 0,1 0-1,-1 0 1,0 1 0,0-1 0,0 1-1,-1 0 1,1 0 0,1 1 5,0 0-6,1 2 1,-1-1-1,0 1 1,0-1 0,0 1-1,-1 1 1,0-1-1,0 1 1,0-1 0,-1 1-1,0 0 1,0 1-1,0-1 1,-1 0 0,0 1-1,0-1 1,0 5 5,0-4 22,-1 1 1,-1 0-1,0 0 1,0 0-1,0 0 1,-1 0 0,0 0-1,0-1 1,-1 1-1,0 0 1,0-1-1,-1 1 1,-1 0-23,-1 3 81,-1 0 0,0-1 1,-1 0-1,0-1 1,-1 1-1,0-1 0,0-1 1,-4 3-82,-12 9 168,0-2 0,-2-1 0,0-1 0,-1-1 0,0-1 0,-15 4-168,30-13 24,3 0-32,-1-1-1,0 0 1,-1 0 0,1-1-1,-1-1 1,1 1-1,-1-2 1,-1 0 8,10-1-97,0 0 0,0 0 0,1-1 0,-1 1 0,0 0 0,1-1 0,-1 0 0,0 1-1,1-1 1,-1 0 0,1 0 0,-1 0 0,1 0 0,0 0 0,-1 0 0,1 0 0,0-1 0,0 1 0,0 0 0,0-1 0,0 1 0,0-1 0,0 1-1,0-1 1,1 1 0,-1-1 0,1 0 0,-1 1 0,1-1 0,-1 0 0,1 0 0,0 1 0,0-1 0,0 0 0,0-1 97,-1-24-3760</inkml:trace>
  <inkml:trace contextRef="#ctx0" brushRef="#br0" timeOffset="2086.406">2722 6 4384,'0'-1'44,"0"1"-1,0 0 1,0 0 0,0-1-1,0 1 1,-1 0 0,1 0-1,0-1 1,0 1 0,0 0-1,0 0 1,0 0 0,-1-1 0,1 1-1,0 0 1,0 0 0,0 0-1,-1 0 1,1-1 0,0 1-1,0 0 1,0 0 0,-1 0-1,1 0 1,0 0 0,0 0 0,-1 0-1,1 0 1,0 0 0,0 0-1,-1 0 1,1 0 0,0 0-1,0 0 1,-1 0 0,1 0-1,0 0 1,0 0 0,-1 0 0,1 0-1,0 0 1,0 0 0,-1 0-1,1 0 1,0 1 0,0-1-1,0 0 1,-1 0 0,1 0-1,0 0 1,0 1 0,-1-1-44,4 44 810,-5-30-589,1 0 0,1 0 0,0 1 0,2 4-221,0 29 338,-8 94 1140,-23 123-1478,21-194 42,-18 175 214,26-235-505,-1-1 0,2 1 0,-1-1 0,2 1 0,-1-1 0,2 4 249,4 10-874</inkml:trace>
  <inkml:trace contextRef="#ctx0" brushRef="#br0" timeOffset="2485.368">2878 738 3488,'1'4'154,"1"0"-1,0 0 1,0 0 0,1-1 0,-1 1 0,1-1-1,0 0 1,-1 0 0,1 0 0,1 0 0,-1 0-1,0 0 1,1-1 0,-1 0 0,1 0 0,0 0-1,0 0 1,0 0 0,0-1 0,2 1-154,-1 0 68,1-1 1,-1 0-1,0-1 0,0 1 1,1-1-1,-1 0 1,0 0-1,1-1 0,-1 1 1,0-1-1,0 0 1,1-1-1,-1 1 1,0-1-1,0 0 0,2-2-68,-6 4 7,0-1-1,0 0 1,0 1-1,1-1 1,-1 0-1,0 0 1,0 0-1,0 0 0,-1 0 1,1 0-1,0 0 1,0 0-1,0-1 1,-1 1-1,1 0 1,-1 0-1,1-1 0,-1 1 1,1 0-1,-1 0 1,0-1-1,0 1 1,1-1-1,-1 1 1,0 0-1,0-1 0,0 1 1,-1 0-1,1-1 1,0 1-1,0 0 1,-1-1-1,1 1 1,-1 0-1,1 0 0,-1-1 1,0 1-1,1 0 1,-1 0-1,0 0 1,0 0-1,0-1-6,-3-4 12,-1 1-1,1-1 1,-1 1 0,0 0-1,-1 1 1,1-1-1,-6-3-11,2 2 37,0 1-1,-1 0 1,1 0-1,-1 1 1,0 0-1,0 1 0,0 0 1,-1 0-1,-2 1-36,7 1-1,0 1-1,0 0 1,0 0 0,1 1-1,-1-1 1,0 1-1,0 1 1,1-1 0,-1 1-1,0 0 1,1 0-1,0 0 1,-1 1 0,1 0-1,0 0 1,1 0-1,-3 3 2,-6 5-3,1 0 0,1 2-1,0-1 1,1 1-1,0 1 1,1 0-1,0 0 1,2 1-1,-1 0 1,2 1-1,0-1 1,1 1 0,0 0-1,1 0 1,1 1-1,1-1 1,0 11 3,2-21 10,0 1 0,1-1 1,-1 0-1,1 0 0,1 0 0,-1 0 1,1-1-1,0 1 0,1 0 0,-1-1 1,1 1-1,0-1 0,0 0 0,1 0 1,-1 0-1,1 0 0,1 0-10,-2-2-43,1 0 0,0 0 1,0 0-1,0-1 0,0 1 0,0-1 0,0 0 0,1 0 1,-1 0-1,1-1 0,-1 0 0,1 1 0,0-2 0,-1 1 1,1 0-1,0-1 0,-1 0 0,1 0 0,0-1 0,0 1 1,-1-1-1,1 0 43,43-14-576</inkml:trace>
  <inkml:trace contextRef="#ctx0" brushRef="#br0" timeOffset="2866.995">3652 29 3968,'-7'2'225,"-1"0"-1,1 1 1,0 0 0,0 1 0,0-1 0,1 1-1,-1 0 1,-3 4-225,6-4 62,-1 1-1,1 0 1,0 0-1,0 0 1,1 0-1,0 1 1,-1-1-1,2 1 1,-1 0-1,1 0 0,0 1-61,-18 48 321,-6 13 595,3 2-1,3 1 0,-10 71-915,20-59 224,4 0 0,4 79-224,3-149-227,0 0 1,1 0-1,0 0 0,1-1 1,0 1-1,1 0 0,1-1 1,0 0-1,1 0 0,5 8 227,1-3-810</inkml:trace>
  <inkml:trace contextRef="#ctx0" brushRef="#br0" timeOffset="3242.011">3173 466 4384,'-54'5'2293,"52"-5"-1973,3 1-271,-1 0 0,1 0-1,-1 0 1,1 0 0,-1 0-1,1 0 1,0 0 0,-1 0-1,1 0 1,0-1 0,0 1 0,0 0-1,0 0 1,-1-1 0,1 1-1,0 0 1,0-1 0,0 1 0,1-1-49,21 11 530,-3-5-284,1 0 0,0-2 1,0 0-1,1-1 0,3-1-246,111 2 278,-120-4-278,55-3-1386,35-6 1386,-50 4-768</inkml:trace>
  <inkml:trace contextRef="#ctx0" brushRef="#br0" timeOffset="3661.283">3615 762 3968,'-3'-3'1372,"8"4"-299,17 7 245,-9-3-991,3-2-139,0-1-1,-1-1 0,1 0 1,0-1-1,0-1 0,0 0 1,-1-1-1,5-1-187,35-6 230,15-5-230,-50 9 34,0-1 0,0-1 0,0-1 0,-1 0 0,1-2-34,-16 7 7,0 1 0,1-1-1,-1 0 1,-1 0 0,1 0 0,0 0 0,-1-1-1,1 1 1,-1-1 0,0 0 0,-1 0-1,2-3-6,-3 6-3,0-1 0,-1 0 0,1 1-1,-1-1 1,0 0 0,1 1-1,-1-1 1,0 0 0,0 0-1,0 1 1,0-1 0,-1 0 0,1 0-1,0 1 1,-1-1 0,1 0-1,-1 1 1,1-1 0,-1 0 0,0 1-1,0-1 1,0 1 0,0-1-1,0 1 1,0 0 0,0-1-1,0 1 1,-1 0 0,1 0 0,0 0-1,-1 0 1,1 0 0,-1 0-1,1 0 1,-1 0 0,0 0 3,-4-2-22,-1 0-1,1 0 1,-1 0 0,0 0 0,0 1 0,0 1 0,-1-1 0,1 1-1,0 0 1,0 1 0,-1-1 0,1 2 0,-1-1 0,-1 1 22,-15 3-20,0 0 1,1 2 0,-17 6 19,28-8 24,1 1 0,0 0 1,1 0-1,-1 1 0,1 0 0,0 1 1,1 0-1,-5 5-24,9-8-5,1 0 1,-1 0-1,1 0 1,1 1-1,-1 0 1,0 0-1,1 0 0,0 0 1,1 0-1,-1 1 1,1-1-1,0 1 1,0 0-1,0-1 0,1 1 1,0 0-1,0 0 1,1 0 4,0-2-31,0 0-1,1-1 1,-1 1 0,1 0 0,0-1 0,0 1-1,0-1 1,1 1 0,-1-1 0,1 0 0,0 0-1,0 1 1,0-1 0,0 0 0,0-1 0,1 1-1,0 0 1,-1-1 0,1 1 0,0-1 0,0 0-1,2 1 32,4 3-381,0-2-1,0 1 0,0-2 0,1 1 0,0-1 0,-1 0 0,8 0 382,33 8-3296</inkml:trace>
  <inkml:trace contextRef="#ctx0" brushRef="#br0" timeOffset="4078.421">4376 824 4736,'-1'-4'221,"0"-1"0,0 1 1,0-1-1,0 1 0,-1-1 0,1 1 0,-1 0 1,0-1-1,-1 1 0,-1-3-221,2 5 19,0 0 1,0 0-1,1 0 0,-1 1 0,0-1 1,-1 1-1,1-1 0,0 1 0,0 0 1,0-1-1,-1 1 0,1 0 0,-1 1 1,1-1-1,-1 0 0,1 1 0,-1-1 1,1 1-1,-1 0 0,-2 0-19,-8 1 20,-1 0 0,1 1 0,0 0 0,0 1 0,0 1 0,0 0 0,0 0 0,1 2 0,0-1 0,0 2 0,-10 6-20,13-7 5,0 1 1,0-1 0,1 2-1,0-1 1,0 1 0,1 0-1,0 0 1,0 1 0,1 0-1,0 0 1,0 1-1,1-1 1,1 1 0,-3 9-6,5-16 2,1 0 1,0 0-1,1 0 1,-1 0-1,0 1 1,1-1-1,0 0 1,0 0 0,0 1-1,0-1 1,0 0-1,1 0 1,-1 1-1,1-1 1,0 0-1,0 0 1,0 0-1,0 0 1,1 0-1,-1 0 1,1 0-1,0-1 1,0 1 0,0 0-1,0-1 1,0 0-1,1 1 1,-1-1-1,0 0 1,1 0-1,0 0 1,0-1-1,-1 1 1,1 0-1,0-1 1,0 0-1,0 0 1,1 0 0,-1 0-1,2 0-2,4 0 7,0 0-1,-1 0 1,1-1 0,0 0-1,0 0 1,0-1 0,0 0-1,5-2-6,14-4 11,0-1 0,1-2-11,-10 2 11,-1 0 0,0-2-1,0 0 1,-1-1 0,-1-1 0,1 0 0,-2-1 0,0-1 0,-1 0-1,0-1 1,-1-1 0,0 0 0,-1-2-11,14-21 19,-2-2-1,-1-1 1,-2-1 0,-2-1-1,-1-5-18,9-26-584,-4-2-1,-3 0 0,9-75 585,-27 139-49,0 0-10,0 1 0,-2-1 0,1-11 59,-1 21 2,-1 1 0,1-1 0,0 0 1,-1 1-1,0-1 0,1 1 0,-1-1 1,0 0-1,0 1 0,0 0 0,-1-1 1,1 1-1,-1 0 0,1 0 0,-1-1 0,0 1 1,1 1-1,-1-1 0,0 0 0,-1 0-2,1 1 29,0 0 0,0 0 0,1 1 0,-1-1 0,0 1 0,0-1 0,0 1 0,0 0 0,0 0 0,0 0 0,0 0 0,0 0-1,0 0 1,0 0 0,0 1 0,0-1 0,0 1 0,0-1 0,0 1 0,1 0 0,-1 0 0,0 0 0,0 0 0,1 0-1,-1 0-28,-7 5 162,1 0 0,0 1 0,0-1 0,0 3-162,0 0 78,0 0 1,1 1-1,0 0 0,1 1 0,0-1 1,0 1-1,2 0 0,-1 1 0,1-1 1,-1 6-79,-8 22 81,2-10-63,1 0 0,2 1-1,1 0 1,1 1 0,2 0 0,1 4-18,-8 176 301,11-160-590,3 0 0,2-1 0,3 9 289,6 8-3914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7:07.615"/>
    </inkml:context>
    <inkml:brush xml:id="br0">
      <inkml:brushProperty name="width" value="0.1" units="cm"/>
      <inkml:brushProperty name="height" value="0.1" units="cm"/>
      <inkml:brushProperty name="color" value="#333333"/>
    </inkml:brush>
  </inkml:definitions>
  <inkml:trace contextRef="#ctx0" brushRef="#br0">75 7 4160,'11'-7'1536,"-11"19"-1216,14-17-64,-14 5 416,0 0-416,12 12 256,-12-12-288,14 4 0,-14-4-128,11 12 0,3-7-32,-9 6-64,14-4 32,-5 3-4480,4 8 2432,-6-9 672</inkml:trace>
  <inkml:trace contextRef="#ctx0" brushRef="#br0" timeOffset="429.341">30 265 5408,'-30'-18'1984,"35"18"-1536,2 0-128,4 7-160,10-7-160,-9 0-160,14 11 96,4-1-960</inkml:trace>
  <inkml:trace contextRef="#ctx0" brushRef="#br0" timeOffset="430.341">219 800 4224,'0'0'1568,"0"12"-1216,18-12-96,-18 0-128,14 7-128,-14-7 64,7 9-32,-7 3-448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7:16.595"/>
    </inkml:context>
    <inkml:brush xml:id="br0">
      <inkml:brushProperty name="width" value="0.1" units="cm"/>
      <inkml:brushProperty name="height" value="0.1" units="cm"/>
      <inkml:brushProperty name="color" value="#333333"/>
    </inkml:brush>
  </inkml:definitions>
  <inkml:trace contextRef="#ctx0" brushRef="#br0">57 84 4800,'-38'-37'1792,"31"30"-1408,-4 2-96,11-2-224,4 3-96,-4-1-192,0-2 128,0 3-2784,0 4 1600,-4-7-416</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7:08.419"/>
    </inkml:context>
    <inkml:brush xml:id="br0">
      <inkml:brushProperty name="width" value="0.1" units="cm"/>
      <inkml:brushProperty name="height" value="0.1" units="cm"/>
      <inkml:brushProperty name="color" value="#333333"/>
    </inkml:brush>
  </inkml:definitions>
  <inkml:trace contextRef="#ctx0" brushRef="#br0">27 12 5312,'-26'-12'1952,"26"12"-1504,7 0-128,-7 0-800</inkml:trace>
  <inkml:trace contextRef="#ctx0" brushRef="#br0" timeOffset="1">127 247 160,'-5'11'64,"17"-11"-64</inkml:trace>
  <inkml:trace contextRef="#ctx0" brushRef="#br0" timeOffset="364.282">145 656 4576,'-23'-7'1664,"35"2"-1280,6-2-96,-4 7-800,5-4 224,6 4-3072</inkml:trace>
  <inkml:trace contextRef="#ctx0" brushRef="#br0" timeOffset="365.234">196 863 4992,'-11'-19'1824,"15"19"-1408,17 7-128,-2-7-2336</inkml:trace>
  <inkml:trace contextRef="#ctx0" brushRef="#br0" timeOffset="366.234">71 1131 4640,'-26'4'1728,"26"3"-1344,7-7-96,5 5-672,2 2 160,4-3-3296</inkml:trace>
  <inkml:trace contextRef="#ctx0" brushRef="#br0" timeOffset="793.439">127 1365 5312,'14'12'1952,"-14"-12"-1504,18 12-128,1-8 96,-1 8-288,8-12 32,4 5-96,3 2-416,-1 4 224,6-1-4416</inkml:trace>
  <inkml:trace contextRef="#ctx0" brushRef="#br0" timeOffset="6934.844">278 1812 4800,'-5'-16'1792,"17"23"-1408,-5-7-96,-7 0-128,11 0-160,3 0-160</inkml:trace>
  <inkml:trace contextRef="#ctx0" brushRef="#br0" timeOffset="7416.262">248 1617 4480,'-38'-40'1664,"50"47"-1312,7-2-64,-12-10-2720</inkml:trace>
  <inkml:trace contextRef="#ctx0" brushRef="#br0" timeOffset="7806.186">166 426 3552,'5'0'1312,"2"-12"-992,-7 1-128,7 6-160,4 0-64,3-2-2848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B56696-2F6B-4E30-B43C-8E1933953DBB}" type="datetimeFigureOut">
              <a:rPr lang="en-US" smtClean="0"/>
              <a:t>4/27/2019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533CB5-E34A-4A6A-A777-087957A42D72}" type="slidenum">
              <a:rPr lang="en-US" smtClean="0"/>
              <a:t>‹#›</a:t>
            </a:fld>
            <a:endParaRPr lang="en-US"/>
          </a:p>
        </p:txBody>
      </p:sp>
    </p:spTree>
    <p:extLst>
      <p:ext uri="{BB962C8B-B14F-4D97-AF65-F5344CB8AC3E}">
        <p14:creationId xmlns:p14="http://schemas.microsoft.com/office/powerpoint/2010/main" val="1775317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533CB5-E34A-4A6A-A777-087957A42D72}" type="slidenum">
              <a:rPr lang="en-US" smtClean="0"/>
              <a:t>1</a:t>
            </a:fld>
            <a:endParaRPr lang="en-US"/>
          </a:p>
        </p:txBody>
      </p:sp>
    </p:spTree>
    <p:extLst>
      <p:ext uri="{BB962C8B-B14F-4D97-AF65-F5344CB8AC3E}">
        <p14:creationId xmlns:p14="http://schemas.microsoft.com/office/powerpoint/2010/main" val="4160441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Orchestrator function provides at least once guarantee of execution and executes it in the order it supposed to happen.</a:t>
            </a:r>
          </a:p>
          <a:p>
            <a:endParaRPr lang="en-CA" dirty="0"/>
          </a:p>
          <a:p>
            <a:r>
              <a:rPr lang="en-CA" dirty="0"/>
              <a:t>This is done through event sourcing.</a:t>
            </a:r>
            <a:endParaRPr lang="en-US" dirty="0"/>
          </a:p>
        </p:txBody>
      </p:sp>
      <p:sp>
        <p:nvSpPr>
          <p:cNvPr id="4" name="Slide Number Placeholder 3"/>
          <p:cNvSpPr>
            <a:spLocks noGrp="1"/>
          </p:cNvSpPr>
          <p:nvPr>
            <p:ph type="sldNum" sz="quarter" idx="5"/>
          </p:nvPr>
        </p:nvSpPr>
        <p:spPr/>
        <p:txBody>
          <a:bodyPr/>
          <a:lstStyle/>
          <a:p>
            <a:fld id="{3A533CB5-E34A-4A6A-A777-087957A42D72}" type="slidenum">
              <a:rPr lang="en-US" smtClean="0"/>
              <a:t>15</a:t>
            </a:fld>
            <a:endParaRPr lang="en-US"/>
          </a:p>
        </p:txBody>
      </p:sp>
    </p:spTree>
    <p:extLst>
      <p:ext uri="{BB962C8B-B14F-4D97-AF65-F5344CB8AC3E}">
        <p14:creationId xmlns:p14="http://schemas.microsoft.com/office/powerpoint/2010/main" val="3159447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Behind the scenes Durable Functions is leveraging Azure Storage in the form of Blob Containers, Queues and Tables and this is all managed for you.</a:t>
            </a:r>
            <a:endParaRPr lang="en-US" dirty="0"/>
          </a:p>
        </p:txBody>
      </p:sp>
      <p:sp>
        <p:nvSpPr>
          <p:cNvPr id="4" name="Slide Number Placeholder 3"/>
          <p:cNvSpPr>
            <a:spLocks noGrp="1"/>
          </p:cNvSpPr>
          <p:nvPr>
            <p:ph type="sldNum" sz="quarter" idx="5"/>
          </p:nvPr>
        </p:nvSpPr>
        <p:spPr/>
        <p:txBody>
          <a:bodyPr/>
          <a:lstStyle/>
          <a:p>
            <a:fld id="{3A533CB5-E34A-4A6A-A777-087957A42D72}" type="slidenum">
              <a:rPr lang="en-US" smtClean="0"/>
              <a:t>16</a:t>
            </a:fld>
            <a:endParaRPr lang="en-US"/>
          </a:p>
        </p:txBody>
      </p:sp>
    </p:spTree>
    <p:extLst>
      <p:ext uri="{BB962C8B-B14F-4D97-AF65-F5344CB8AC3E}">
        <p14:creationId xmlns:p14="http://schemas.microsoft.com/office/powerpoint/2010/main" val="706136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the diagram I showed previously as each function was being called the state was being persisted. If you want to take a look use Azure Storage Explorer to see the event source history. </a:t>
            </a:r>
          </a:p>
          <a:p>
            <a:endParaRPr lang="en-CA" dirty="0"/>
          </a:p>
          <a:p>
            <a:r>
              <a:rPr lang="en-CA" dirty="0"/>
              <a:t>This is what is used for replay which I will talk about shortly.</a:t>
            </a:r>
            <a:endParaRPr lang="en-US" dirty="0"/>
          </a:p>
        </p:txBody>
      </p:sp>
      <p:sp>
        <p:nvSpPr>
          <p:cNvPr id="4" name="Slide Number Placeholder 3"/>
          <p:cNvSpPr>
            <a:spLocks noGrp="1"/>
          </p:cNvSpPr>
          <p:nvPr>
            <p:ph type="sldNum" sz="quarter" idx="5"/>
          </p:nvPr>
        </p:nvSpPr>
        <p:spPr/>
        <p:txBody>
          <a:bodyPr/>
          <a:lstStyle/>
          <a:p>
            <a:fld id="{3A533CB5-E34A-4A6A-A777-087957A42D72}" type="slidenum">
              <a:rPr lang="en-US" smtClean="0"/>
              <a:t>17</a:t>
            </a:fld>
            <a:endParaRPr lang="en-US"/>
          </a:p>
        </p:txBody>
      </p:sp>
    </p:spTree>
    <p:extLst>
      <p:ext uri="{BB962C8B-B14F-4D97-AF65-F5344CB8AC3E}">
        <p14:creationId xmlns:p14="http://schemas.microsoft.com/office/powerpoint/2010/main" val="2427823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With Durable Functions we have new trigger bindings.</a:t>
            </a:r>
            <a:endParaRPr lang="en-US" dirty="0"/>
          </a:p>
        </p:txBody>
      </p:sp>
      <p:sp>
        <p:nvSpPr>
          <p:cNvPr id="4" name="Slide Number Placeholder 3"/>
          <p:cNvSpPr>
            <a:spLocks noGrp="1"/>
          </p:cNvSpPr>
          <p:nvPr>
            <p:ph type="sldNum" sz="quarter" idx="5"/>
          </p:nvPr>
        </p:nvSpPr>
        <p:spPr/>
        <p:txBody>
          <a:bodyPr/>
          <a:lstStyle/>
          <a:p>
            <a:fld id="{3A533CB5-E34A-4A6A-A777-087957A42D72}" type="slidenum">
              <a:rPr lang="en-US" smtClean="0"/>
              <a:t>18</a:t>
            </a:fld>
            <a:endParaRPr lang="en-US"/>
          </a:p>
        </p:txBody>
      </p:sp>
    </p:spTree>
    <p:extLst>
      <p:ext uri="{BB962C8B-B14F-4D97-AF65-F5344CB8AC3E}">
        <p14:creationId xmlns:p14="http://schemas.microsoft.com/office/powerpoint/2010/main" val="3077857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was scaffolded out  by the Visual Studio templates.</a:t>
            </a:r>
          </a:p>
        </p:txBody>
      </p:sp>
      <p:sp>
        <p:nvSpPr>
          <p:cNvPr id="4" name="Slide Number Placeholder 3"/>
          <p:cNvSpPr>
            <a:spLocks noGrp="1"/>
          </p:cNvSpPr>
          <p:nvPr>
            <p:ph type="sldNum" sz="quarter" idx="5"/>
          </p:nvPr>
        </p:nvSpPr>
        <p:spPr/>
        <p:txBody>
          <a:bodyPr/>
          <a:lstStyle/>
          <a:p>
            <a:fld id="{3A533CB5-E34A-4A6A-A777-087957A42D72}" type="slidenum">
              <a:rPr lang="en-US" smtClean="0"/>
              <a:t>19</a:t>
            </a:fld>
            <a:endParaRPr lang="en-US"/>
          </a:p>
        </p:txBody>
      </p:sp>
    </p:spTree>
    <p:extLst>
      <p:ext uri="{BB962C8B-B14F-4D97-AF65-F5344CB8AC3E}">
        <p14:creationId xmlns:p14="http://schemas.microsoft.com/office/powerpoint/2010/main" val="2940616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Notice the </a:t>
            </a:r>
            <a:r>
              <a:rPr lang="en-CA" b="1" dirty="0" err="1"/>
              <a:t>OrchestrationClient</a:t>
            </a:r>
            <a:r>
              <a:rPr lang="en-CA" dirty="0"/>
              <a:t> attribute.</a:t>
            </a:r>
          </a:p>
          <a:p>
            <a:endParaRPr lang="en-CA" b="0" dirty="0"/>
          </a:p>
          <a:p>
            <a:r>
              <a:rPr lang="en-CA" b="0" dirty="0"/>
              <a:t>Using this client, you start a new Orchestration function with the </a:t>
            </a:r>
            <a:r>
              <a:rPr lang="en-CA" b="1" dirty="0" err="1"/>
              <a:t>StartNewAsync</a:t>
            </a:r>
            <a:r>
              <a:rPr lang="en-CA" b="1" dirty="0"/>
              <a:t>(string, object)</a:t>
            </a:r>
            <a:r>
              <a:rPr lang="en-CA" b="0" dirty="0"/>
              <a:t> where…</a:t>
            </a:r>
          </a:p>
          <a:p>
            <a:pPr marL="171450" indent="-171450">
              <a:buFontTx/>
              <a:buChar char="-"/>
            </a:pPr>
            <a:r>
              <a:rPr lang="en-CA" b="0" dirty="0"/>
              <a:t>1</a:t>
            </a:r>
            <a:r>
              <a:rPr lang="en-CA" b="0" baseline="30000" dirty="0"/>
              <a:t>st</a:t>
            </a:r>
            <a:r>
              <a:rPr lang="en-CA" b="0" dirty="0"/>
              <a:t> parameter is the name of the durable orchestrator function </a:t>
            </a:r>
          </a:p>
          <a:p>
            <a:pPr marL="171450" indent="-171450">
              <a:buFontTx/>
              <a:buChar char="-"/>
            </a:pPr>
            <a:r>
              <a:rPr lang="en-CA" b="0" dirty="0"/>
              <a:t>2</a:t>
            </a:r>
            <a:r>
              <a:rPr lang="en-CA" b="0" baseline="30000" dirty="0"/>
              <a:t>nd</a:t>
            </a:r>
            <a:r>
              <a:rPr lang="en-CA" b="0" dirty="0"/>
              <a:t> parameter is the JSON-serializable input value which you would use to provide input data to the orchestrator</a:t>
            </a:r>
          </a:p>
          <a:p>
            <a:endParaRPr lang="en-CA" b="0" dirty="0"/>
          </a:p>
          <a:p>
            <a:r>
              <a:rPr lang="en-CA" b="0" dirty="0"/>
              <a:t>The second key thing to notice is that the orchestration client returns a </a:t>
            </a:r>
            <a:r>
              <a:rPr lang="en-CA" b="1" dirty="0" err="1"/>
              <a:t>CheckStatusResponse</a:t>
            </a:r>
            <a:r>
              <a:rPr lang="en-CA" b="0" dirty="0"/>
              <a:t> which contains a set of URLs for inspecting the status of an orchestration execution. The default endpoints you get back are: (GO TO NEXT SLIDE)</a:t>
            </a:r>
          </a:p>
          <a:p>
            <a:endParaRPr lang="en-CA" b="0" dirty="0"/>
          </a:p>
        </p:txBody>
      </p:sp>
      <p:sp>
        <p:nvSpPr>
          <p:cNvPr id="4" name="Slide Number Placeholder 3"/>
          <p:cNvSpPr>
            <a:spLocks noGrp="1"/>
          </p:cNvSpPr>
          <p:nvPr>
            <p:ph type="sldNum" sz="quarter" idx="5"/>
          </p:nvPr>
        </p:nvSpPr>
        <p:spPr/>
        <p:txBody>
          <a:bodyPr/>
          <a:lstStyle/>
          <a:p>
            <a:fld id="{3A533CB5-E34A-4A6A-A777-087957A42D72}" type="slidenum">
              <a:rPr lang="en-US" smtClean="0"/>
              <a:t>20</a:t>
            </a:fld>
            <a:endParaRPr lang="en-US"/>
          </a:p>
        </p:txBody>
      </p:sp>
    </p:spTree>
    <p:extLst>
      <p:ext uri="{BB962C8B-B14F-4D97-AF65-F5344CB8AC3E}">
        <p14:creationId xmlns:p14="http://schemas.microsoft.com/office/powerpoint/2010/main" val="24339317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StatusQueryGetUri</a:t>
            </a:r>
            <a:r>
              <a:rPr lang="en-US" dirty="0"/>
              <a:t> - Get the status of a running orchestration instance.</a:t>
            </a:r>
          </a:p>
          <a:p>
            <a:endParaRPr lang="en-US" dirty="0"/>
          </a:p>
          <a:p>
            <a:r>
              <a:rPr lang="en-US" b="1" dirty="0" err="1"/>
              <a:t>SendEventPostUri</a:t>
            </a:r>
            <a:r>
              <a:rPr lang="en-US" dirty="0"/>
              <a:t> - Send an event notification to a running orchestration instance.</a:t>
            </a:r>
          </a:p>
          <a:p>
            <a:endParaRPr lang="en-US" dirty="0"/>
          </a:p>
          <a:p>
            <a:r>
              <a:rPr lang="en-US" b="1" dirty="0" err="1"/>
              <a:t>TerminatePostUri</a:t>
            </a:r>
            <a:r>
              <a:rPr lang="en-US" dirty="0"/>
              <a:t> - Terminate an instance of a running orchestration.</a:t>
            </a:r>
          </a:p>
          <a:p>
            <a:endParaRPr lang="en-US" dirty="0"/>
          </a:p>
          <a:p>
            <a:r>
              <a:rPr lang="en-US" b="1" dirty="0" err="1"/>
              <a:t>RewindPostUri</a:t>
            </a:r>
            <a:r>
              <a:rPr lang="en-US" dirty="0"/>
              <a:t> - Rewind a running orchestration instance to a replay events from a previous checkpoint.</a:t>
            </a:r>
          </a:p>
        </p:txBody>
      </p:sp>
      <p:sp>
        <p:nvSpPr>
          <p:cNvPr id="4" name="Slide Number Placeholder 3"/>
          <p:cNvSpPr>
            <a:spLocks noGrp="1"/>
          </p:cNvSpPr>
          <p:nvPr>
            <p:ph type="sldNum" sz="quarter" idx="5"/>
          </p:nvPr>
        </p:nvSpPr>
        <p:spPr/>
        <p:txBody>
          <a:bodyPr/>
          <a:lstStyle/>
          <a:p>
            <a:fld id="{3A533CB5-E34A-4A6A-A777-087957A42D72}" type="slidenum">
              <a:rPr lang="en-US" smtClean="0"/>
              <a:t>21</a:t>
            </a:fld>
            <a:endParaRPr lang="en-US"/>
          </a:p>
        </p:txBody>
      </p:sp>
    </p:spTree>
    <p:extLst>
      <p:ext uri="{BB962C8B-B14F-4D97-AF65-F5344CB8AC3E}">
        <p14:creationId xmlns:p14="http://schemas.microsoft.com/office/powerpoint/2010/main" val="4092714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You will notice that the function is decorated with an </a:t>
            </a:r>
            <a:r>
              <a:rPr lang="en-US" b="1" dirty="0" err="1"/>
              <a:t>OrchestrationTrigger</a:t>
            </a:r>
            <a:r>
              <a:rPr lang="en-US" sz="1200" b="0" i="0" u="none" strike="noStrike" kern="1200" dirty="0">
                <a:solidFill>
                  <a:schemeClr val="tx1"/>
                </a:solidFill>
                <a:effectLst/>
                <a:latin typeface="+mn-lt"/>
                <a:ea typeface="+mn-ea"/>
                <a:cs typeface="+mn-cs"/>
              </a:rPr>
              <a:t> attribute which exposes the </a:t>
            </a:r>
            <a:r>
              <a:rPr lang="en-US" b="1" dirty="0" err="1"/>
              <a:t>DurableOrchestrationContext</a:t>
            </a:r>
            <a:r>
              <a:rPr lang="en-US" b="0" dirty="0"/>
              <a:t>.</a:t>
            </a:r>
            <a:r>
              <a:rPr lang="en-US" sz="1200" b="0" i="0" u="none" strike="noStrike" kern="1200" dirty="0">
                <a:solidFill>
                  <a:schemeClr val="tx1"/>
                </a:solidFill>
                <a:effectLst/>
                <a:latin typeface="+mn-lt"/>
                <a:ea typeface="+mn-ea"/>
                <a:cs typeface="+mn-cs"/>
              </a:rPr>
              <a:t> This context is what is used to invoke and interact with Activity functions.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orchestrator function checkpoint their progress after each </a:t>
            </a:r>
            <a:r>
              <a:rPr lang="en-US" sz="1200" b="1" i="0" u="none" strike="noStrike" kern="1200" dirty="0">
                <a:solidFill>
                  <a:schemeClr val="tx1"/>
                </a:solidFill>
                <a:effectLst/>
                <a:latin typeface="+mn-lt"/>
                <a:ea typeface="+mn-ea"/>
                <a:cs typeface="+mn-cs"/>
              </a:rPr>
              <a:t>await</a:t>
            </a:r>
            <a:r>
              <a:rPr lang="en-US" sz="1200" b="0" i="0" u="none" strike="noStrike" kern="1200" dirty="0">
                <a:solidFill>
                  <a:schemeClr val="tx1"/>
                </a:solidFill>
                <a:effectLst/>
                <a:latin typeface="+mn-lt"/>
                <a:ea typeface="+mn-ea"/>
                <a:cs typeface="+mn-cs"/>
              </a:rPr>
              <a:t>. The above code therefore executes each Activity function in series, only progressing to the next function after the current invoked function returns.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Extra info: If you wanted to execute all of the above Activity functions in parallel, you would create a list of Task objects that represent the asynchronous operations and then call </a:t>
            </a:r>
            <a:r>
              <a:rPr lang="en-US" dirty="0" err="1"/>
              <a:t>Task.WhenAll</a:t>
            </a:r>
            <a:r>
              <a:rPr lang="en-US" dirty="0"/>
              <a:t>(List&lt;Task&lt;string&gt;)</a:t>
            </a:r>
            <a:endParaRPr lang="en-CA" dirty="0"/>
          </a:p>
        </p:txBody>
      </p:sp>
      <p:sp>
        <p:nvSpPr>
          <p:cNvPr id="4" name="Slide Number Placeholder 3"/>
          <p:cNvSpPr>
            <a:spLocks noGrp="1"/>
          </p:cNvSpPr>
          <p:nvPr>
            <p:ph type="sldNum" sz="quarter" idx="5"/>
          </p:nvPr>
        </p:nvSpPr>
        <p:spPr/>
        <p:txBody>
          <a:bodyPr/>
          <a:lstStyle/>
          <a:p>
            <a:fld id="{3A533CB5-E34A-4A6A-A777-087957A42D72}" type="slidenum">
              <a:rPr lang="en-US" smtClean="0"/>
              <a:t>22</a:t>
            </a:fld>
            <a:endParaRPr lang="en-US"/>
          </a:p>
        </p:txBody>
      </p:sp>
    </p:spTree>
    <p:extLst>
      <p:ext uri="{BB962C8B-B14F-4D97-AF65-F5344CB8AC3E}">
        <p14:creationId xmlns:p14="http://schemas.microsoft.com/office/powerpoint/2010/main" val="31707145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It performs some logic in a stateless way and returns a response to its parent orchestration function and…</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activity function is decorated with an </a:t>
            </a:r>
            <a:r>
              <a:rPr lang="en-US" b="1" dirty="0" err="1"/>
              <a:t>ActivityTrigger</a:t>
            </a:r>
            <a:r>
              <a:rPr lang="en-US" sz="1200" b="0" i="0" u="none" strike="noStrike" kern="1200" dirty="0">
                <a:solidFill>
                  <a:schemeClr val="tx1"/>
                </a:solidFill>
                <a:effectLst/>
                <a:latin typeface="+mn-lt"/>
                <a:ea typeface="+mn-ea"/>
                <a:cs typeface="+mn-cs"/>
              </a:rPr>
              <a:t> attribute.</a:t>
            </a:r>
            <a:endParaRPr lang="en-CA" dirty="0"/>
          </a:p>
        </p:txBody>
      </p:sp>
      <p:sp>
        <p:nvSpPr>
          <p:cNvPr id="4" name="Slide Number Placeholder 3"/>
          <p:cNvSpPr>
            <a:spLocks noGrp="1"/>
          </p:cNvSpPr>
          <p:nvPr>
            <p:ph type="sldNum" sz="quarter" idx="5"/>
          </p:nvPr>
        </p:nvSpPr>
        <p:spPr/>
        <p:txBody>
          <a:bodyPr/>
          <a:lstStyle/>
          <a:p>
            <a:fld id="{3A533CB5-E34A-4A6A-A777-087957A42D72}" type="slidenum">
              <a:rPr lang="en-US" smtClean="0"/>
              <a:t>23</a:t>
            </a:fld>
            <a:endParaRPr lang="en-US"/>
          </a:p>
        </p:txBody>
      </p:sp>
    </p:spTree>
    <p:extLst>
      <p:ext uri="{BB962C8B-B14F-4D97-AF65-F5344CB8AC3E}">
        <p14:creationId xmlns:p14="http://schemas.microsoft.com/office/powerpoint/2010/main" val="471522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A533CB5-E34A-4A6A-A777-087957A42D72}" type="slidenum">
              <a:rPr lang="en-US" smtClean="0"/>
              <a:t>24</a:t>
            </a:fld>
            <a:endParaRPr lang="en-US"/>
          </a:p>
        </p:txBody>
      </p:sp>
    </p:spTree>
    <p:extLst>
      <p:ext uri="{BB962C8B-B14F-4D97-AF65-F5344CB8AC3E}">
        <p14:creationId xmlns:p14="http://schemas.microsoft.com/office/powerpoint/2010/main" val="415977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Overview – Serverless and what are Azure Functions</a:t>
            </a:r>
          </a:p>
          <a:p>
            <a:r>
              <a:rPr lang="en-CA" dirty="0"/>
              <a:t>Dev tooling – Tools along with deployment and monitoring capabilities</a:t>
            </a:r>
          </a:p>
          <a:p>
            <a:endParaRPr lang="en-CA" dirty="0"/>
          </a:p>
        </p:txBody>
      </p:sp>
      <p:sp>
        <p:nvSpPr>
          <p:cNvPr id="4" name="Slide Number Placeholder 3"/>
          <p:cNvSpPr>
            <a:spLocks noGrp="1"/>
          </p:cNvSpPr>
          <p:nvPr>
            <p:ph type="sldNum" sz="quarter" idx="10"/>
          </p:nvPr>
        </p:nvSpPr>
        <p:spPr/>
        <p:txBody>
          <a:bodyPr/>
          <a:lstStyle/>
          <a:p>
            <a:fld id="{3A533CB5-E34A-4A6A-A777-087957A42D72}" type="slidenum">
              <a:rPr lang="en-US" smtClean="0"/>
              <a:t>4</a:t>
            </a:fld>
            <a:endParaRPr lang="en-US"/>
          </a:p>
        </p:txBody>
      </p:sp>
    </p:spTree>
    <p:extLst>
      <p:ext uri="{BB962C8B-B14F-4D97-AF65-F5344CB8AC3E}">
        <p14:creationId xmlns:p14="http://schemas.microsoft.com/office/powerpoint/2010/main" val="1219674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A533CB5-E34A-4A6A-A777-087957A42D72}" type="slidenum">
              <a:rPr lang="en-US" smtClean="0"/>
              <a:t>25</a:t>
            </a:fld>
            <a:endParaRPr lang="en-US"/>
          </a:p>
        </p:txBody>
      </p:sp>
    </p:spTree>
    <p:extLst>
      <p:ext uri="{BB962C8B-B14F-4D97-AF65-F5344CB8AC3E}">
        <p14:creationId xmlns:p14="http://schemas.microsoft.com/office/powerpoint/2010/main" val="40252315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We can easily test this out by pasting the starter function URL into the browser or via </a:t>
            </a:r>
            <a:r>
              <a:rPr lang="en-CA" dirty="0" err="1"/>
              <a:t>PostMan</a:t>
            </a:r>
            <a:r>
              <a:rPr lang="en-CA" dirty="0"/>
              <a:t>. We will then get back a list of URLs as mentioned earlier.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If we navigate to the </a:t>
            </a:r>
            <a:r>
              <a:rPr lang="en-CA" b="1" dirty="0" err="1"/>
              <a:t>StatusQueryGerUri</a:t>
            </a:r>
            <a:r>
              <a:rPr lang="en-CA" b="0" dirty="0"/>
              <a:t>, we can observe the status of the durable function instance.</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In this example the orchestrator client is an </a:t>
            </a:r>
            <a:r>
              <a:rPr lang="en-CA" dirty="0" err="1"/>
              <a:t>HttpTrigger</a:t>
            </a:r>
            <a:r>
              <a:rPr lang="en-CA" dirty="0"/>
              <a:t>. It’s important to note that the </a:t>
            </a:r>
            <a:r>
              <a:rPr lang="en-CA" b="1" dirty="0" err="1"/>
              <a:t>OrchestratorClient</a:t>
            </a:r>
            <a:r>
              <a:rPr lang="en-CA" b="0" dirty="0"/>
              <a:t> can be triggered by any of the supported Azure Function triggers: </a:t>
            </a:r>
            <a:r>
              <a:rPr lang="en-CA" b="0" dirty="0" err="1"/>
              <a:t>TimerTrigger</a:t>
            </a:r>
            <a:r>
              <a:rPr lang="en-CA" b="0" dirty="0"/>
              <a:t>, </a:t>
            </a:r>
            <a:r>
              <a:rPr lang="en-CA" b="0" dirty="0" err="1"/>
              <a:t>QueueTrigger</a:t>
            </a:r>
            <a:r>
              <a:rPr lang="en-CA" b="0" dirty="0"/>
              <a:t>, </a:t>
            </a:r>
            <a:r>
              <a:rPr lang="en-CA" b="0" dirty="0" err="1"/>
              <a:t>CosmosDbTrigger</a:t>
            </a:r>
            <a:r>
              <a:rPr lang="en-CA" b="0" dirty="0"/>
              <a:t>, etc.</a:t>
            </a:r>
            <a:endParaRPr lang="en-CA" dirty="0"/>
          </a:p>
          <a:p>
            <a:endParaRPr lang="en-CA" dirty="0"/>
          </a:p>
        </p:txBody>
      </p:sp>
      <p:sp>
        <p:nvSpPr>
          <p:cNvPr id="4" name="Slide Number Placeholder 3"/>
          <p:cNvSpPr>
            <a:spLocks noGrp="1"/>
          </p:cNvSpPr>
          <p:nvPr>
            <p:ph type="sldNum" sz="quarter" idx="5"/>
          </p:nvPr>
        </p:nvSpPr>
        <p:spPr/>
        <p:txBody>
          <a:bodyPr/>
          <a:lstStyle/>
          <a:p>
            <a:fld id="{3A533CB5-E34A-4A6A-A777-087957A42D72}" type="slidenum">
              <a:rPr lang="en-US" smtClean="0"/>
              <a:t>26</a:t>
            </a:fld>
            <a:endParaRPr lang="en-US"/>
          </a:p>
        </p:txBody>
      </p:sp>
    </p:spTree>
    <p:extLst>
      <p:ext uri="{BB962C8B-B14F-4D97-AF65-F5344CB8AC3E}">
        <p14:creationId xmlns:p14="http://schemas.microsoft.com/office/powerpoint/2010/main" val="1316730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41115E9C-87C8-4E38-9641-EDC317EC4BD9}"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59C66206-3CA9-42E9-9F06-092AA194FCD5}"/>
              </a:ext>
            </a:extLst>
          </p:cNvPr>
          <p:cNvSpPr>
            <a:spLocks noGrp="1"/>
          </p:cNvSpPr>
          <p:nvPr>
            <p:ph type="body" idx="1"/>
          </p:nvPr>
        </p:nvSpPr>
        <p:spPr/>
        <p:txBody>
          <a:bodyPr/>
          <a:lstStyle/>
          <a:p>
            <a:r>
              <a:rPr lang="en-CA" dirty="0"/>
              <a:t>So how does this all work? </a:t>
            </a:r>
          </a:p>
          <a:p>
            <a:endParaRPr lang="en-CA" dirty="0"/>
          </a:p>
          <a:p>
            <a:r>
              <a:rPr lang="en-CA" dirty="0"/>
              <a:t>Durable Functions uses a pattern called “Event Sourcing” to store state in a backing storage account, which is how it’s made durable.</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Once the orchestrator calls activity function, the orchestrator goes to sleep and scales down to 0. When the activity function is complete it signals the orchestrator function to start up.</a:t>
            </a:r>
          </a:p>
          <a:p>
            <a:endParaRPr lang="en-CA" dirty="0"/>
          </a:p>
          <a:p>
            <a:r>
              <a:rPr lang="en-CA" dirty="0"/>
              <a:t>When the orchestrator functions starts back up, it starts all over again and is something to keep in mind when developing and debugging your durable functions. If you take one key point from this talk is should be this. </a:t>
            </a:r>
          </a:p>
          <a:p>
            <a:endParaRPr lang="en-CA" dirty="0"/>
          </a:p>
          <a:p>
            <a:r>
              <a:rPr lang="en-CA" dirty="0"/>
              <a:t>You’re only paying for the time your activity function is running and when your orchestrator function is running, but not both at the same time.</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NOTE: You would not use an orchestrator to call a single function.</a:t>
            </a:r>
          </a:p>
          <a:p>
            <a:endParaRPr lang="en-CA" dirty="0"/>
          </a:p>
        </p:txBody>
      </p:sp>
    </p:spTree>
    <p:extLst>
      <p:ext uri="{BB962C8B-B14F-4D97-AF65-F5344CB8AC3E}">
        <p14:creationId xmlns:p14="http://schemas.microsoft.com/office/powerpoint/2010/main" val="26006820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A533CB5-E34A-4A6A-A777-087957A42D72}" type="slidenum">
              <a:rPr lang="en-US" smtClean="0"/>
              <a:t>28</a:t>
            </a:fld>
            <a:endParaRPr lang="en-US"/>
          </a:p>
        </p:txBody>
      </p:sp>
    </p:spTree>
    <p:extLst>
      <p:ext uri="{BB962C8B-B14F-4D97-AF65-F5344CB8AC3E}">
        <p14:creationId xmlns:p14="http://schemas.microsoft.com/office/powerpoint/2010/main" val="37253902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A533CB5-E34A-4A6A-A777-087957A42D72}" type="slidenum">
              <a:rPr lang="en-US" smtClean="0"/>
              <a:t>30</a:t>
            </a:fld>
            <a:endParaRPr lang="en-US"/>
          </a:p>
        </p:txBody>
      </p:sp>
    </p:spTree>
    <p:extLst>
      <p:ext uri="{BB962C8B-B14F-4D97-AF65-F5344CB8AC3E}">
        <p14:creationId xmlns:p14="http://schemas.microsoft.com/office/powerpoint/2010/main" val="6722424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533CB5-E34A-4A6A-A777-087957A42D72}" type="slidenum">
              <a:rPr lang="en-US" smtClean="0"/>
              <a:t>31</a:t>
            </a:fld>
            <a:endParaRPr lang="en-US"/>
          </a:p>
        </p:txBody>
      </p:sp>
    </p:spTree>
    <p:extLst>
      <p:ext uri="{BB962C8B-B14F-4D97-AF65-F5344CB8AC3E}">
        <p14:creationId xmlns:p14="http://schemas.microsoft.com/office/powerpoint/2010/main" val="4679187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Orchestrator code must be deterministic, as it will be replayed multiple times and must produce the same result each time.</a:t>
            </a:r>
            <a:endParaRPr lang="en-CA" dirty="0"/>
          </a:p>
        </p:txBody>
      </p:sp>
      <p:sp>
        <p:nvSpPr>
          <p:cNvPr id="4" name="Slide Number Placeholder 3"/>
          <p:cNvSpPr>
            <a:spLocks noGrp="1"/>
          </p:cNvSpPr>
          <p:nvPr>
            <p:ph type="sldNum" sz="quarter" idx="5"/>
          </p:nvPr>
        </p:nvSpPr>
        <p:spPr/>
        <p:txBody>
          <a:bodyPr/>
          <a:lstStyle/>
          <a:p>
            <a:fld id="{3A533CB5-E34A-4A6A-A777-087957A42D72}" type="slidenum">
              <a:rPr lang="en-US" smtClean="0"/>
              <a:t>32</a:t>
            </a:fld>
            <a:endParaRPr lang="en-US"/>
          </a:p>
        </p:txBody>
      </p:sp>
    </p:spTree>
    <p:extLst>
      <p:ext uri="{BB962C8B-B14F-4D97-AF65-F5344CB8AC3E}">
        <p14:creationId xmlns:p14="http://schemas.microsoft.com/office/powerpoint/2010/main" val="1298300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Serverless is the culmination of several iterations of cloud platforms.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evolution began with physical metal in the data center and progressed through…</a:t>
            </a:r>
          </a:p>
          <a:p>
            <a:pPr marL="171450" indent="-171450">
              <a:buFontTx/>
              <a:buChar char="-"/>
            </a:pPr>
            <a:r>
              <a:rPr lang="en-US" sz="1200" b="0" i="0" u="none" strike="noStrike" kern="1200" dirty="0">
                <a:solidFill>
                  <a:schemeClr val="tx1"/>
                </a:solidFill>
                <a:effectLst/>
                <a:latin typeface="+mn-lt"/>
                <a:ea typeface="+mn-ea"/>
                <a:cs typeface="+mn-cs"/>
              </a:rPr>
              <a:t>Infrastructure as a Service (IaaS)</a:t>
            </a:r>
          </a:p>
          <a:p>
            <a:pPr marL="171450" indent="-171450">
              <a:buFontTx/>
              <a:buChar char="-"/>
            </a:pPr>
            <a:r>
              <a:rPr lang="en-US" sz="1200" b="0" i="0" u="none" strike="noStrike" kern="1200" dirty="0">
                <a:solidFill>
                  <a:schemeClr val="tx1"/>
                </a:solidFill>
                <a:effectLst/>
                <a:latin typeface="+mn-lt"/>
                <a:ea typeface="+mn-ea"/>
                <a:cs typeface="+mn-cs"/>
              </a:rPr>
              <a:t>Containers as a Service (CaaS)</a:t>
            </a:r>
          </a:p>
          <a:p>
            <a:pPr marL="171450" indent="-171450">
              <a:buFontTx/>
              <a:buChar char="-"/>
            </a:pPr>
            <a:r>
              <a:rPr lang="en-US" sz="1200" b="0" i="0" u="none" strike="noStrike" kern="1200" dirty="0">
                <a:solidFill>
                  <a:schemeClr val="tx1"/>
                </a:solidFill>
                <a:effectLst/>
                <a:latin typeface="+mn-lt"/>
                <a:ea typeface="+mn-ea"/>
                <a:cs typeface="+mn-cs"/>
              </a:rPr>
              <a:t>Platform as a Service (PaaS)</a:t>
            </a:r>
          </a:p>
          <a:p>
            <a:pPr marL="171450" indent="-171450">
              <a:buFontTx/>
              <a:buChar char="-"/>
            </a:pPr>
            <a:r>
              <a:rPr lang="en-US" sz="1200" b="0" i="0" u="none" strike="noStrike" kern="1200" dirty="0">
                <a:solidFill>
                  <a:schemeClr val="tx1"/>
                </a:solidFill>
                <a:effectLst/>
                <a:latin typeface="+mn-lt"/>
                <a:ea typeface="+mn-ea"/>
                <a:cs typeface="+mn-cs"/>
              </a:rPr>
              <a:t>Serverless</a:t>
            </a:r>
          </a:p>
        </p:txBody>
      </p:sp>
      <p:sp>
        <p:nvSpPr>
          <p:cNvPr id="4" name="Slide Number Placeholder 3"/>
          <p:cNvSpPr>
            <a:spLocks noGrp="1"/>
          </p:cNvSpPr>
          <p:nvPr>
            <p:ph type="sldNum" sz="quarter" idx="5"/>
          </p:nvPr>
        </p:nvSpPr>
        <p:spPr/>
        <p:txBody>
          <a:bodyPr/>
          <a:lstStyle/>
          <a:p>
            <a:fld id="{3A533CB5-E34A-4A6A-A777-087957A42D72}" type="slidenum">
              <a:rPr lang="en-US" smtClean="0"/>
              <a:t>5</a:t>
            </a:fld>
            <a:endParaRPr lang="en-US"/>
          </a:p>
        </p:txBody>
      </p:sp>
    </p:spTree>
    <p:extLst>
      <p:ext uri="{BB962C8B-B14F-4D97-AF65-F5344CB8AC3E}">
        <p14:creationId xmlns:p14="http://schemas.microsoft.com/office/powerpoint/2010/main" val="213938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With serverless, infrastructure is abstracted. It’s not that there are no servers, just none you need to worry about.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Serverless further abstracts servers by focusing on event-driven code. This allows you to </a:t>
            </a:r>
            <a:r>
              <a:rPr lang="en-CA" dirty="0"/>
              <a:t>dynamically and elastically scale to meet demand.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Serverless is micro-billing, there is no wasted resources and you’re only paying for what you use.</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r>
              <a:rPr lang="en-CA" dirty="0"/>
              <a:t>Allows you as the developer get to focus on the fun stuff…your code and business logic. Everything else is taken cared for you, and it drastically increases time to market.</a:t>
            </a:r>
          </a:p>
          <a:p>
            <a:endParaRPr lang="en-CA" dirty="0"/>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3A533CB5-E34A-4A6A-A777-087957A42D72}" type="slidenum">
              <a:rPr lang="en-US" smtClean="0"/>
              <a:t>6</a:t>
            </a:fld>
            <a:endParaRPr lang="en-US"/>
          </a:p>
        </p:txBody>
      </p:sp>
    </p:spTree>
    <p:extLst>
      <p:ext uri="{BB962C8B-B14F-4D97-AF65-F5344CB8AC3E}">
        <p14:creationId xmlns:p14="http://schemas.microsoft.com/office/powerpoint/2010/main" val="3325726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At the center of serverless is </a:t>
            </a:r>
            <a:r>
              <a:rPr lang="en-CA" dirty="0" err="1"/>
              <a:t>FaaS</a:t>
            </a:r>
            <a:r>
              <a:rPr lang="en-CA" dirty="0"/>
              <a:t> – Functions as a Service, which is small pieces of code that spin up and down as needed.</a:t>
            </a:r>
          </a:p>
          <a:p>
            <a:endParaRPr lang="en-CA" dirty="0"/>
          </a:p>
          <a:p>
            <a:r>
              <a:rPr lang="en-CA" dirty="0"/>
              <a:t>Functions should be single purposed and single responsibility pattern.</a:t>
            </a:r>
          </a:p>
          <a:p>
            <a:r>
              <a:rPr lang="en-CA" dirty="0"/>
              <a:t>Functions should be short lived.</a:t>
            </a:r>
          </a:p>
          <a:p>
            <a:r>
              <a:rPr lang="en-CA" dirty="0"/>
              <a:t>With serverless there is no state.</a:t>
            </a:r>
          </a:p>
          <a:p>
            <a:endParaRPr lang="en-CA" dirty="0"/>
          </a:p>
          <a:p>
            <a:r>
              <a:rPr lang="en-CA" dirty="0"/>
              <a:t>But when you require state it gets tricky.</a:t>
            </a:r>
          </a:p>
          <a:p>
            <a:r>
              <a:rPr lang="en-CA" dirty="0"/>
              <a:t>Also what if your task isn’t short lived, or simple?</a:t>
            </a:r>
          </a:p>
        </p:txBody>
      </p:sp>
      <p:sp>
        <p:nvSpPr>
          <p:cNvPr id="4" name="Slide Number Placeholder 3"/>
          <p:cNvSpPr>
            <a:spLocks noGrp="1"/>
          </p:cNvSpPr>
          <p:nvPr>
            <p:ph type="sldNum" sz="quarter" idx="5"/>
          </p:nvPr>
        </p:nvSpPr>
        <p:spPr/>
        <p:txBody>
          <a:bodyPr/>
          <a:lstStyle/>
          <a:p>
            <a:fld id="{3A533CB5-E34A-4A6A-A777-087957A42D72}" type="slidenum">
              <a:rPr lang="en-US" smtClean="0"/>
              <a:t>7</a:t>
            </a:fld>
            <a:endParaRPr lang="en-US"/>
          </a:p>
        </p:txBody>
      </p:sp>
    </p:spTree>
    <p:extLst>
      <p:ext uri="{BB962C8B-B14F-4D97-AF65-F5344CB8AC3E}">
        <p14:creationId xmlns:p14="http://schemas.microsoft.com/office/powerpoint/2010/main" val="3951321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4/27/2019 11:31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11712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CA" dirty="0"/>
              <a:t>Here are some patterns that are still hard in the serverless world (until Durable Functions…spoiler alert)</a:t>
            </a:r>
          </a:p>
          <a:p>
            <a:pPr marL="0" indent="0">
              <a:buNone/>
            </a:pPr>
            <a:endParaRPr lang="en-CA" dirty="0"/>
          </a:p>
          <a:p>
            <a:pPr marL="0" indent="0">
              <a:buNone/>
            </a:pPr>
            <a:r>
              <a:rPr lang="en-CA" dirty="0"/>
              <a:t>What if…</a:t>
            </a:r>
          </a:p>
          <a:p>
            <a:pPr marL="228600" indent="-228600">
              <a:buAutoNum type="arabicPeriod"/>
            </a:pPr>
            <a:r>
              <a:rPr lang="en-CA" dirty="0"/>
              <a:t>I have some sequencing that needs to happen, and I must chain them all together?</a:t>
            </a:r>
          </a:p>
          <a:p>
            <a:pPr marL="228600" indent="-228600">
              <a:buAutoNum type="arabicPeriod"/>
            </a:pPr>
            <a:r>
              <a:rPr lang="en-CA" dirty="0"/>
              <a:t>I want to parallel some work and then pull in the results into one function?</a:t>
            </a:r>
          </a:p>
          <a:p>
            <a:pPr marL="228600" indent="-228600">
              <a:buAutoNum type="arabicPeriod"/>
            </a:pPr>
            <a:r>
              <a:rPr lang="en-CA" dirty="0"/>
              <a:t>I’m waiting on external events?</a:t>
            </a:r>
          </a:p>
          <a:p>
            <a:pPr marL="228600" indent="-228600">
              <a:buAutoNum type="arabicPeriod"/>
            </a:pPr>
            <a:r>
              <a:rPr lang="en-CA" dirty="0"/>
              <a:t>I’m using the watcher pattern and I’m waiting on something?</a:t>
            </a:r>
          </a:p>
          <a:p>
            <a:pPr marL="228600" indent="-228600">
              <a:buAutoNum type="arabicPeriod"/>
            </a:pPr>
            <a:r>
              <a:rPr lang="en-CA" dirty="0"/>
              <a:t>I have or need long running http requests?</a:t>
            </a:r>
          </a:p>
          <a:p>
            <a:pPr marL="228600" indent="-228600">
              <a:buAutoNum type="arabicPeriod"/>
            </a:pPr>
            <a:r>
              <a:rPr lang="en-CA" dirty="0"/>
              <a:t>I have human interaction and I don’t want to wait forever…I want a timeout.</a:t>
            </a:r>
          </a:p>
          <a:p>
            <a:pPr marL="0" indent="0">
              <a:buNone/>
            </a:pPr>
            <a:endParaRPr lang="en-CA" dirty="0"/>
          </a:p>
          <a:p>
            <a:pPr marL="0" indent="0">
              <a:buNone/>
            </a:pPr>
            <a:r>
              <a:rPr lang="en-CA" dirty="0"/>
              <a:t>The answer to some of these is I don’t know. Let’s look at two patterns and see how we can solve them.</a:t>
            </a:r>
          </a:p>
        </p:txBody>
      </p:sp>
      <p:sp>
        <p:nvSpPr>
          <p:cNvPr id="4" name="Slide Number Placeholder 3"/>
          <p:cNvSpPr>
            <a:spLocks noGrp="1"/>
          </p:cNvSpPr>
          <p:nvPr>
            <p:ph type="sldNum" sz="quarter" idx="5"/>
          </p:nvPr>
        </p:nvSpPr>
        <p:spPr/>
        <p:txBody>
          <a:bodyPr/>
          <a:lstStyle/>
          <a:p>
            <a:fld id="{3A533CB5-E34A-4A6A-A777-087957A42D72}" type="slidenum">
              <a:rPr lang="en-US" smtClean="0"/>
              <a:t>9</a:t>
            </a:fld>
            <a:endParaRPr lang="en-US"/>
          </a:p>
        </p:txBody>
      </p:sp>
    </p:spTree>
    <p:extLst>
      <p:ext uri="{BB962C8B-B14F-4D97-AF65-F5344CB8AC3E}">
        <p14:creationId xmlns:p14="http://schemas.microsoft.com/office/powerpoint/2010/main" val="2911823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Durable Functions is an open source extension for Azure Functions.</a:t>
            </a:r>
          </a:p>
          <a:p>
            <a:endParaRPr lang="en-CA" dirty="0"/>
          </a:p>
          <a:p>
            <a:r>
              <a:rPr lang="en-CA" dirty="0"/>
              <a:t>It allows you to coordinate long running stateful workflows in code. This means n</a:t>
            </a:r>
            <a:r>
              <a:rPr lang="en-US" sz="1200" b="0" i="0" u="none" strike="noStrike" kern="1200" dirty="0">
                <a:solidFill>
                  <a:schemeClr val="tx1"/>
                </a:solidFill>
                <a:effectLst/>
                <a:latin typeface="+mn-lt"/>
                <a:ea typeface="+mn-ea"/>
                <a:cs typeface="+mn-cs"/>
              </a:rPr>
              <a:t>o JSON schemas or designers are needed.</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With Durable Functions, you can call other functions synchronously and asynchronously. Output from called functions can be saved to local variables and used by other functions.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Durable Functions will automatically checkpoint their progress whenever the function awaits. Local state is never lost if the process recycles or the VM reboots.</a:t>
            </a:r>
            <a:endParaRPr lang="en-CA" dirty="0"/>
          </a:p>
          <a:p>
            <a:endParaRPr lang="en-CA" dirty="0"/>
          </a:p>
          <a:p>
            <a:r>
              <a:rPr lang="en-CA" dirty="0"/>
              <a:t>Language support…C#, F# and JavaScript with v2.</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primary use case for Durable Functions is simplifying complex, stateful coordination requirements in serverless applications.</a:t>
            </a:r>
          </a:p>
          <a:p>
            <a:endParaRPr lang="en-CA" dirty="0"/>
          </a:p>
          <a:p>
            <a:endParaRPr lang="en-CA" dirty="0"/>
          </a:p>
        </p:txBody>
      </p:sp>
      <p:sp>
        <p:nvSpPr>
          <p:cNvPr id="4" name="Slide Number Placeholder 3"/>
          <p:cNvSpPr>
            <a:spLocks noGrp="1"/>
          </p:cNvSpPr>
          <p:nvPr>
            <p:ph type="sldNum" sz="quarter" idx="5"/>
          </p:nvPr>
        </p:nvSpPr>
        <p:spPr/>
        <p:txBody>
          <a:bodyPr/>
          <a:lstStyle/>
          <a:p>
            <a:fld id="{3A533CB5-E34A-4A6A-A777-087957A42D72}" type="slidenum">
              <a:rPr lang="en-US" smtClean="0"/>
              <a:t>12</a:t>
            </a:fld>
            <a:endParaRPr lang="en-US"/>
          </a:p>
        </p:txBody>
      </p:sp>
    </p:spTree>
    <p:extLst>
      <p:ext uri="{BB962C8B-B14F-4D97-AF65-F5344CB8AC3E}">
        <p14:creationId xmlns:p14="http://schemas.microsoft.com/office/powerpoint/2010/main" val="1749056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Durable Functions introduces the concept of an orchestrator function.</a:t>
            </a:r>
          </a:p>
          <a:p>
            <a:endParaRPr lang="en-CA" dirty="0"/>
          </a:p>
          <a:p>
            <a:r>
              <a:rPr lang="en-CA" dirty="0"/>
              <a:t>Like all Azure Functions you need to a trigger to start the function and that is exactly what the Started function does, and it will send a message to the orchestrator. </a:t>
            </a:r>
            <a:r>
              <a:rPr lang="en-US" sz="1200" dirty="0"/>
              <a:t>Often this starter function is an Http endpoint. </a:t>
            </a:r>
          </a:p>
          <a:p>
            <a:endParaRPr lang="en-US" sz="1200" dirty="0"/>
          </a:p>
          <a:p>
            <a:r>
              <a:rPr lang="en-US" sz="1200" dirty="0"/>
              <a:t>Once the starter has called the orchestrator function, it goes to sleep until it’s triggered again. This reduces the cost significantly.</a:t>
            </a:r>
          </a:p>
          <a:p>
            <a:endParaRPr lang="en-CA" dirty="0"/>
          </a:p>
          <a:p>
            <a:r>
              <a:rPr lang="en-CA" dirty="0"/>
              <a:t>The orchestrator function is the heart of the Durable Function is responsible for calling and receiving the output of the activity functions (what you know as normal functions). What’s important to know is that the orchestrator is not calling the activity function directly. </a:t>
            </a:r>
          </a:p>
          <a:p>
            <a:endParaRPr lang="en-CA" dirty="0"/>
          </a:p>
          <a:p>
            <a:r>
              <a:rPr lang="en-CA" dirty="0"/>
              <a:t>The activity function are what does the work and its output becomes part of the local state of the orchestrator function.</a:t>
            </a:r>
          </a:p>
          <a:p>
            <a:endParaRPr lang="en-CA" dirty="0"/>
          </a:p>
        </p:txBody>
      </p:sp>
      <p:sp>
        <p:nvSpPr>
          <p:cNvPr id="4" name="Slide Number Placeholder 3"/>
          <p:cNvSpPr>
            <a:spLocks noGrp="1"/>
          </p:cNvSpPr>
          <p:nvPr>
            <p:ph type="sldNum" sz="quarter" idx="5"/>
          </p:nvPr>
        </p:nvSpPr>
        <p:spPr/>
        <p:txBody>
          <a:bodyPr/>
          <a:lstStyle/>
          <a:p>
            <a:fld id="{3A533CB5-E34A-4A6A-A777-087957A42D72}" type="slidenum">
              <a:rPr lang="en-US" smtClean="0"/>
              <a:t>14</a:t>
            </a:fld>
            <a:endParaRPr lang="en-US"/>
          </a:p>
        </p:txBody>
      </p:sp>
    </p:spTree>
    <p:extLst>
      <p:ext uri="{BB962C8B-B14F-4D97-AF65-F5344CB8AC3E}">
        <p14:creationId xmlns:p14="http://schemas.microsoft.com/office/powerpoint/2010/main" val="4032126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359265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858589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173785942"/>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a:solidFill>
                            <a:srgbClr val="3C454F"/>
                          </a:solidFill>
                        </a:rPr>
                        <a:t>Content</a:t>
                      </a: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15094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378043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0208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2874741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75023734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419848003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196677574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64341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2387641"/>
          </a:xfrm>
        </p:spPr>
        <p:txBody>
          <a:bodyPr>
            <a:spAutoFit/>
          </a:bodyPr>
          <a:lstStyle>
            <a:lvl1pPr>
              <a:buClr>
                <a:schemeClr val="tx2"/>
              </a:buClr>
              <a:defRPr sz="3921">
                <a:gradFill>
                  <a:gsLst>
                    <a:gs pos="7080">
                      <a:schemeClr val="tx2"/>
                    </a:gs>
                    <a:gs pos="36283">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1890450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34233998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Edit Master text styles</a:t>
            </a:r>
          </a:p>
          <a:p>
            <a:pPr lvl="1"/>
            <a:r>
              <a:rPr lang="en-US"/>
              <a:t>Second level</a:t>
            </a:r>
          </a:p>
        </p:txBody>
      </p:sp>
      <p:grpSp>
        <p:nvGrpSpPr>
          <p:cNvPr id="6" name="Group 5"/>
          <p:cNvGrpSpPr/>
          <p:nvPr/>
        </p:nvGrpSpPr>
        <p:grpSpPr>
          <a:xfrm>
            <a:off x="517660" y="6335972"/>
            <a:ext cx="1768936" cy="276999"/>
            <a:chOff x="517525" y="5956427"/>
            <a:chExt cx="1768475" cy="276999"/>
          </a:xfrm>
        </p:grpSpPr>
        <p:sp>
          <p:nvSpPr>
            <p:cNvPr id="7" name="TextBox 6"/>
            <p:cNvSpPr txBox="1"/>
            <p:nvPr/>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p:nvSpPr>
          <p:spPr>
            <a:xfrm>
              <a:off x="1585619" y="6016777"/>
              <a:ext cx="44884" cy="61555"/>
            </a:xfrm>
            <a:prstGeom prst="rect">
              <a:avLst/>
            </a:prstGeom>
          </p:spPr>
          <p:txBody>
            <a:bodyPr wrap="none" lIns="0" tIns="0" rIns="0" bIns="0">
              <a:spAutoFit/>
            </a:bodyPr>
            <a:lstStyle/>
            <a:p>
              <a:r>
                <a:rPr lang="en-US" sz="400" baseline="0" dirty="0">
                  <a:solidFill>
                    <a:schemeClr val="tx1">
                      <a:lumMod val="50000"/>
                      <a:lumOff val="50000"/>
                    </a:schemeClr>
                  </a:solidFill>
                </a:rPr>
                <a:t>®</a:t>
              </a:r>
            </a:p>
          </p:txBody>
        </p:sp>
      </p:grpSp>
    </p:spTree>
    <p:extLst>
      <p:ext uri="{BB962C8B-B14F-4D97-AF65-F5344CB8AC3E}">
        <p14:creationId xmlns:p14="http://schemas.microsoft.com/office/powerpoint/2010/main" val="323758212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Edit Master text styles</a:t>
            </a:r>
          </a:p>
          <a:p>
            <a:pPr lvl="1"/>
            <a:r>
              <a:rPr lang="en-US"/>
              <a:t>Second level</a:t>
            </a:r>
          </a:p>
        </p:txBody>
      </p:sp>
      <p:grpSp>
        <p:nvGrpSpPr>
          <p:cNvPr id="6" name="Group 5"/>
          <p:cNvGrpSpPr/>
          <p:nvPr/>
        </p:nvGrpSpPr>
        <p:grpSpPr>
          <a:xfrm>
            <a:off x="517660" y="6335972"/>
            <a:ext cx="1768936" cy="276999"/>
            <a:chOff x="517525" y="5956427"/>
            <a:chExt cx="1768475" cy="276999"/>
          </a:xfrm>
        </p:grpSpPr>
        <p:sp>
          <p:nvSpPr>
            <p:cNvPr id="7" name="TextBox 6"/>
            <p:cNvSpPr txBox="1"/>
            <p:nvPr/>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p:nvSpPr>
          <p:spPr>
            <a:xfrm>
              <a:off x="1585619" y="6016777"/>
              <a:ext cx="44884" cy="61555"/>
            </a:xfrm>
            <a:prstGeom prst="rect">
              <a:avLst/>
            </a:prstGeom>
          </p:spPr>
          <p:txBody>
            <a:bodyPr wrap="none" lIns="0" tIns="0" rIns="0" bIns="0">
              <a:spAutoFit/>
            </a:bodyPr>
            <a:lstStyle/>
            <a:p>
              <a:r>
                <a:rPr lang="en-US" sz="400" baseline="0" dirty="0">
                  <a:solidFill>
                    <a:schemeClr val="tx1">
                      <a:lumMod val="50000"/>
                      <a:lumOff val="50000"/>
                    </a:schemeClr>
                  </a:solidFill>
                </a:rPr>
                <a:t>®</a:t>
              </a:r>
            </a:p>
          </p:txBody>
        </p:sp>
      </p:grpSp>
    </p:spTree>
    <p:extLst>
      <p:ext uri="{BB962C8B-B14F-4D97-AF65-F5344CB8AC3E}">
        <p14:creationId xmlns:p14="http://schemas.microsoft.com/office/powerpoint/2010/main" val="177334885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29848001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161BE4E-1F91-49DA-A204-28A383D68637}" type="datetimeFigureOut">
              <a:rPr lang="en-US" smtClean="0"/>
              <a:t>4/27/2019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31435326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61BE4E-1F91-49DA-A204-28A383D68637}" type="datetimeFigureOut">
              <a:rPr lang="en-US" smtClean="0"/>
              <a:t>4/27/2019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33176059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61BE4E-1F91-49DA-A204-28A383D68637}" type="datetimeFigureOut">
              <a:rPr lang="en-US" smtClean="0"/>
              <a:t>4/27/2019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28456368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161BE4E-1F91-49DA-A204-28A383D68637}" type="datetimeFigureOut">
              <a:rPr lang="en-US" smtClean="0"/>
              <a:t>4/27/2019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6621160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161BE4E-1F91-49DA-A204-28A383D68637}" type="datetimeFigureOut">
              <a:rPr lang="en-US" smtClean="0"/>
              <a:t>4/27/2019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21693142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161BE4E-1F91-49DA-A204-28A383D68637}" type="datetimeFigureOut">
              <a:rPr lang="en-US" smtClean="0"/>
              <a:t>4/27/2019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383292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61BE4E-1F91-49DA-A204-28A383D68637}" type="datetimeFigureOut">
              <a:rPr lang="en-US" smtClean="0"/>
              <a:t>4/27/2019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3650886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1354419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61BE4E-1F91-49DA-A204-28A383D68637}" type="datetimeFigureOut">
              <a:rPr lang="en-US" smtClean="0"/>
              <a:t>4/27/2019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8139900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61BE4E-1F91-49DA-A204-28A383D68637}" type="datetimeFigureOut">
              <a:rPr lang="en-US" smtClean="0"/>
              <a:t>4/27/2019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15724850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61BE4E-1F91-49DA-A204-28A383D68637}" type="datetimeFigureOut">
              <a:rPr lang="en-US" smtClean="0"/>
              <a:t>4/27/2019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12266340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61BE4E-1F91-49DA-A204-28A383D68637}" type="datetimeFigureOut">
              <a:rPr lang="en-US" smtClean="0"/>
              <a:t>4/27/2019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7354466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42323041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817301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6987313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228167998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0169491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602456956"/>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25319">
                <a:tc>
                  <a:txBody>
                    <a:bodyPr/>
                    <a:lstStyle/>
                    <a:p>
                      <a:r>
                        <a:rPr lang="en-US" sz="1600" dirty="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22194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5017353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95105254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34738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67712684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423706428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12385302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295222780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27412115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1944841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a:solidFill>
                            <a:srgbClr val="3C454F"/>
                          </a:solidFill>
                        </a:rPr>
                        <a:t>Content</a:t>
                      </a: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211027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637637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320370067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09105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129697189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61631126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24883949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20366327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225967949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a:solidFill>
                            <a:srgbClr val="3C454F"/>
                          </a:solidFill>
                        </a:rPr>
                        <a:t>Content</a:t>
                      </a: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209258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1394572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70061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487451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81D829-E8E5-411F-AF5C-11CC9F4CC4B9}"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9EECD-D6A6-4C1A-94E5-460160C46A38}" type="slidenum">
              <a:rPr lang="en-US" smtClean="0"/>
              <a:t>‹#›</a:t>
            </a:fld>
            <a:endParaRPr lang="en-US"/>
          </a:p>
        </p:txBody>
      </p:sp>
    </p:spTree>
    <p:extLst>
      <p:ext uri="{BB962C8B-B14F-4D97-AF65-F5344CB8AC3E}">
        <p14:creationId xmlns:p14="http://schemas.microsoft.com/office/powerpoint/2010/main" val="22695078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245547728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65628675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194497540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67218425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87000471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40516553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631968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97679369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68434647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dirty="0"/>
          </a:p>
        </p:txBody>
      </p:sp>
    </p:spTree>
    <p:extLst>
      <p:ext uri="{BB962C8B-B14F-4D97-AF65-F5344CB8AC3E}">
        <p14:creationId xmlns:p14="http://schemas.microsoft.com/office/powerpoint/2010/main" val="2001442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4265825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dirty="0"/>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284205668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dirty="0"/>
          </a:p>
        </p:txBody>
      </p:sp>
    </p:spTree>
    <p:extLst>
      <p:ext uri="{BB962C8B-B14F-4D97-AF65-F5344CB8AC3E}">
        <p14:creationId xmlns:p14="http://schemas.microsoft.com/office/powerpoint/2010/main" val="367502460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dirty="0"/>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25319">
                <a:tc>
                  <a:txBody>
                    <a:bodyPr/>
                    <a:lstStyle/>
                    <a:p>
                      <a:r>
                        <a:rPr lang="en-US" sz="1600" dirty="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2942026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a:pPr/>
              <a:t>‹#›</a:t>
            </a:fld>
            <a:endParaRPr dirty="0"/>
          </a:p>
        </p:txBody>
      </p:sp>
    </p:spTree>
    <p:extLst>
      <p:ext uri="{BB962C8B-B14F-4D97-AF65-F5344CB8AC3E}">
        <p14:creationId xmlns:p14="http://schemas.microsoft.com/office/powerpoint/2010/main" val="280517003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335446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dirty="0"/>
          </a:p>
        </p:txBody>
      </p:sp>
    </p:spTree>
    <p:extLst>
      <p:ext uri="{BB962C8B-B14F-4D97-AF65-F5344CB8AC3E}">
        <p14:creationId xmlns:p14="http://schemas.microsoft.com/office/powerpoint/2010/main" val="134565073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574845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4097141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38530932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image" Target="../media/image1.emf"/><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theme" Target="../theme/theme2.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0" Type="http://schemas.microsoft.com/office/2007/relationships/hdphoto" Target="../media/hdphoto1.wdp"/><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19" Type="http://schemas.openxmlformats.org/officeDocument/2006/relationships/image" Target="../media/image2.png"/><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image" Target="../media/image1.emf"/><Relationship Id="rId5" Type="http://schemas.openxmlformats.org/officeDocument/2006/relationships/slideLayout" Target="../slideLayouts/slideLayout39.xml"/><Relationship Id="rId10" Type="http://schemas.openxmlformats.org/officeDocument/2006/relationships/theme" Target="../theme/theme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1.xml"/><Relationship Id="rId3" Type="http://schemas.openxmlformats.org/officeDocument/2006/relationships/slideLayout" Target="../slideLayouts/slideLayout46.xml"/><Relationship Id="rId7" Type="http://schemas.openxmlformats.org/officeDocument/2006/relationships/slideLayout" Target="../slideLayouts/slideLayout50.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5" Type="http://schemas.openxmlformats.org/officeDocument/2006/relationships/slideLayout" Target="../slideLayouts/slideLayout48.xml"/><Relationship Id="rId10" Type="http://schemas.openxmlformats.org/officeDocument/2006/relationships/image" Target="../media/image1.emf"/><Relationship Id="rId4" Type="http://schemas.openxmlformats.org/officeDocument/2006/relationships/slideLayout" Target="../slideLayouts/slideLayout47.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9.xml"/><Relationship Id="rId3" Type="http://schemas.openxmlformats.org/officeDocument/2006/relationships/slideLayout" Target="../slideLayouts/slideLayout54.xml"/><Relationship Id="rId7" Type="http://schemas.openxmlformats.org/officeDocument/2006/relationships/slideLayout" Target="../slideLayouts/slideLayout58.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image" Target="../media/image1.emf"/><Relationship Id="rId5" Type="http://schemas.openxmlformats.org/officeDocument/2006/relationships/slideLayout" Target="../slideLayouts/slideLayout56.xml"/><Relationship Id="rId10" Type="http://schemas.openxmlformats.org/officeDocument/2006/relationships/theme" Target="../theme/theme6.xml"/><Relationship Id="rId4" Type="http://schemas.openxmlformats.org/officeDocument/2006/relationships/slideLayout" Target="../slideLayouts/slideLayout55.xml"/><Relationship Id="rId9" Type="http://schemas.openxmlformats.org/officeDocument/2006/relationships/slideLayout" Target="../slideLayouts/slideLayout60.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63.xml"/><Relationship Id="rId7" Type="http://schemas.openxmlformats.org/officeDocument/2006/relationships/slideLayout" Target="../slideLayouts/slideLayout67.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9" Type="http://schemas.openxmlformats.org/officeDocument/2006/relationships/image" Target="../media/image1.e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image" Target="../media/image1.emf"/><Relationship Id="rId5" Type="http://schemas.openxmlformats.org/officeDocument/2006/relationships/slideLayout" Target="../slideLayouts/slideLayout72.xml"/><Relationship Id="rId10" Type="http://schemas.openxmlformats.org/officeDocument/2006/relationships/theme" Target="../theme/theme8.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a:t>Topic/Title</a:t>
            </a:r>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a:t>Presenter Name</a:t>
            </a:r>
          </a:p>
          <a:p>
            <a:pPr lvl="0"/>
            <a:r>
              <a:rPr lang="en-US" dirty="0"/>
              <a:t>Title</a:t>
            </a:r>
          </a:p>
        </p:txBody>
      </p:sp>
    </p:spTree>
    <p:extLst>
      <p:ext uri="{BB962C8B-B14F-4D97-AF65-F5344CB8AC3E}">
        <p14:creationId xmlns:p14="http://schemas.microsoft.com/office/powerpoint/2010/main" val="1944969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Lst>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dirty="0"/>
          </a:p>
        </p:txBody>
      </p:sp>
      <p:pic>
        <p:nvPicPr>
          <p:cNvPr id="14" name="Picture 13"/>
          <p:cNvPicPr>
            <a:picLocks noChangeAspect="1"/>
          </p:cNvPicPr>
          <p:nvPr/>
        </p:nvPicPr>
        <p:blipFill rotWithShape="1">
          <a:blip r:embed="rId19">
            <a:extLst>
              <a:ext uri="{BEBA8EAE-BF5A-486C-A8C5-ECC9F3942E4B}">
                <a14:imgProps xmlns:a14="http://schemas.microsoft.com/office/drawing/2010/main">
                  <a14:imgLayer r:embed="rId20">
                    <a14:imgEffect>
                      <a14:saturation sat="99000"/>
                    </a14:imgEffect>
                  </a14:imgLayer>
                </a14:imgProps>
              </a:ext>
            </a:extLst>
          </a:blip>
          <a:srcRect l="13121" r="14315"/>
          <a:stretch/>
        </p:blipFill>
        <p:spPr>
          <a:xfrm>
            <a:off x="0" y="4202437"/>
            <a:ext cx="12174584" cy="3578662"/>
          </a:xfrm>
          <a:prstGeom prst="rect">
            <a:avLst/>
          </a:prstGeom>
        </p:spPr>
      </p:pic>
    </p:spTree>
    <p:extLst>
      <p:ext uri="{BB962C8B-B14F-4D97-AF65-F5344CB8AC3E}">
        <p14:creationId xmlns:p14="http://schemas.microsoft.com/office/powerpoint/2010/main" val="217241462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61BE4E-1F91-49DA-A204-28A383D68637}" type="datetimeFigureOut">
              <a:rPr lang="en-US" smtClean="0"/>
              <a:t>4/27/2019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19EE40-9F35-411C-8984-5CAB3ACA7ADD}" type="slidenum">
              <a:rPr lang="en-US" smtClean="0"/>
              <a:t>‹#›</a:t>
            </a:fld>
            <a:endParaRPr lang="en-US" dirty="0"/>
          </a:p>
        </p:txBody>
      </p:sp>
    </p:spTree>
    <p:extLst>
      <p:ext uri="{BB962C8B-B14F-4D97-AF65-F5344CB8AC3E}">
        <p14:creationId xmlns:p14="http://schemas.microsoft.com/office/powerpoint/2010/main" val="187158340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5"/>
          <p:cNvSpPr txBox="1">
            <a:spLocks/>
          </p:cNvSpPr>
          <p:nvPr/>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rgbClr val="617081"/>
                </a:solidFill>
              </a:rPr>
              <a:t>Microsoft Azure</a:t>
            </a:r>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47477803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44" r:id="rId9"/>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5"/>
          <p:cNvSpPr txBox="1">
            <a:spLocks/>
          </p:cNvSpPr>
          <p:nvPr/>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rgbClr val="0171B0"/>
                </a:solidFill>
              </a:rPr>
              <a:t>Microsoft Azure</a:t>
            </a:r>
          </a:p>
        </p:txBody>
      </p:sp>
      <p:sp>
        <p:nvSpPr>
          <p:cNvPr id="15" name="Rectangle 14"/>
          <p:cNvSpPr/>
          <p:nvPr/>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93501998"/>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5"/>
          <p:cNvSpPr txBox="1">
            <a:spLocks/>
          </p:cNvSpPr>
          <p:nvPr/>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rgbClr val="289FD7"/>
                </a:solidFill>
              </a:rPr>
              <a:t>Microsoft Azure</a:t>
            </a:r>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076187357"/>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45" r:id="rId9"/>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5"/>
          <p:cNvSpPr txBox="1">
            <a:spLocks/>
          </p:cNvSpPr>
          <p:nvPr/>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rgbClr val="617081"/>
                </a:solidFill>
              </a:rPr>
              <a:t>Microsoft Azure</a:t>
            </a:r>
          </a:p>
        </p:txBody>
      </p:sp>
      <p:sp>
        <p:nvSpPr>
          <p:cNvPr id="15" name="Rectangle 14"/>
          <p:cNvSpPr/>
          <p:nvPr/>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04825725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1"/>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a:pPr/>
              <a:t>‹#›</a:t>
            </a:fld>
            <a:endParaRPr dirty="0"/>
          </a:p>
        </p:txBody>
      </p:sp>
    </p:spTree>
    <p:extLst>
      <p:ext uri="{BB962C8B-B14F-4D97-AF65-F5344CB8AC3E}">
        <p14:creationId xmlns:p14="http://schemas.microsoft.com/office/powerpoint/2010/main" val="4211373819"/>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3.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3.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azure/azure-functions/durable/durable-functions-concepts#fan-in-out" TargetMode="External"/><Relationship Id="rId2" Type="http://schemas.openxmlformats.org/officeDocument/2006/relationships/hyperlink" Target="https://docs.microsoft.com/en-us/azure/azure-functions/durable/durable-functions-concepts#chaining" TargetMode="External"/><Relationship Id="rId1" Type="http://schemas.openxmlformats.org/officeDocument/2006/relationships/slideLayout" Target="../slideLayouts/slideLayout53.xml"/><Relationship Id="rId6" Type="http://schemas.openxmlformats.org/officeDocument/2006/relationships/hyperlink" Target="https://docs.microsoft.com/en-us/azure/azure-functions/durable/durable-functions-concepts#human" TargetMode="External"/><Relationship Id="rId5" Type="http://schemas.openxmlformats.org/officeDocument/2006/relationships/hyperlink" Target="https://docs.microsoft.com/en-us/azure/azure-functions/durable/durable-functions-concepts#monitoring" TargetMode="External"/><Relationship Id="rId4" Type="http://schemas.openxmlformats.org/officeDocument/2006/relationships/hyperlink" Target="https://docs.microsoft.com/en-us/azure/azure-functions/durable/durable-functions-concepts#async-http"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53.xml"/></Relationships>
</file>

<file path=ppt/slides/_rels/slide15.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customXml" Target="../ink/ink5.xml"/><Relationship Id="rId18" Type="http://schemas.openxmlformats.org/officeDocument/2006/relationships/image" Target="../media/image42.png"/><Relationship Id="rId26" Type="http://schemas.openxmlformats.org/officeDocument/2006/relationships/image" Target="../media/image46.png"/><Relationship Id="rId3" Type="http://schemas.openxmlformats.org/officeDocument/2006/relationships/image" Target="../media/image35.png"/><Relationship Id="rId21" Type="http://schemas.openxmlformats.org/officeDocument/2006/relationships/customXml" Target="../ink/ink9.xml"/><Relationship Id="rId34" Type="http://schemas.openxmlformats.org/officeDocument/2006/relationships/image" Target="../media/image50.png"/><Relationship Id="rId7" Type="http://schemas.openxmlformats.org/officeDocument/2006/relationships/customXml" Target="../ink/ink2.xml"/><Relationship Id="rId12" Type="http://schemas.openxmlformats.org/officeDocument/2006/relationships/image" Target="../media/image39.png"/><Relationship Id="rId17" Type="http://schemas.openxmlformats.org/officeDocument/2006/relationships/customXml" Target="../ink/ink7.xml"/><Relationship Id="rId25" Type="http://schemas.openxmlformats.org/officeDocument/2006/relationships/customXml" Target="../ink/ink11.xml"/><Relationship Id="rId33" Type="http://schemas.openxmlformats.org/officeDocument/2006/relationships/customXml" Target="../ink/ink15.xml"/><Relationship Id="rId38" Type="http://schemas.openxmlformats.org/officeDocument/2006/relationships/image" Target="../media/image52.png"/><Relationship Id="rId2" Type="http://schemas.openxmlformats.org/officeDocument/2006/relationships/notesSlide" Target="../notesSlides/notesSlide10.xml"/><Relationship Id="rId16" Type="http://schemas.openxmlformats.org/officeDocument/2006/relationships/image" Target="../media/image41.png"/><Relationship Id="rId20" Type="http://schemas.openxmlformats.org/officeDocument/2006/relationships/image" Target="../media/image43.png"/><Relationship Id="rId29" Type="http://schemas.openxmlformats.org/officeDocument/2006/relationships/customXml" Target="../ink/ink13.xml"/><Relationship Id="rId1" Type="http://schemas.openxmlformats.org/officeDocument/2006/relationships/slideLayout" Target="../slideLayouts/slideLayout53.xml"/><Relationship Id="rId6" Type="http://schemas.openxmlformats.org/officeDocument/2006/relationships/image" Target="../media/image6.png"/><Relationship Id="rId11" Type="http://schemas.openxmlformats.org/officeDocument/2006/relationships/customXml" Target="../ink/ink4.xml"/><Relationship Id="rId24" Type="http://schemas.openxmlformats.org/officeDocument/2006/relationships/image" Target="../media/image45.png"/><Relationship Id="rId32" Type="http://schemas.openxmlformats.org/officeDocument/2006/relationships/image" Target="../media/image49.png"/><Relationship Id="rId37" Type="http://schemas.openxmlformats.org/officeDocument/2006/relationships/customXml" Target="../ink/ink17.xml"/><Relationship Id="rId5" Type="http://schemas.openxmlformats.org/officeDocument/2006/relationships/image" Target="../media/image36.png"/><Relationship Id="rId15" Type="http://schemas.openxmlformats.org/officeDocument/2006/relationships/customXml" Target="../ink/ink6.xml"/><Relationship Id="rId23" Type="http://schemas.openxmlformats.org/officeDocument/2006/relationships/customXml" Target="../ink/ink10.xml"/><Relationship Id="rId28" Type="http://schemas.openxmlformats.org/officeDocument/2006/relationships/image" Target="../media/image47.png"/><Relationship Id="rId36" Type="http://schemas.openxmlformats.org/officeDocument/2006/relationships/image" Target="../media/image51.png"/><Relationship Id="rId10" Type="http://schemas.openxmlformats.org/officeDocument/2006/relationships/image" Target="../media/image38.png"/><Relationship Id="rId19" Type="http://schemas.openxmlformats.org/officeDocument/2006/relationships/customXml" Target="../ink/ink8.xml"/><Relationship Id="rId31" Type="http://schemas.openxmlformats.org/officeDocument/2006/relationships/customXml" Target="../ink/ink14.xml"/><Relationship Id="rId4" Type="http://schemas.openxmlformats.org/officeDocument/2006/relationships/customXml" Target="../ink/ink1.xml"/><Relationship Id="rId9" Type="http://schemas.openxmlformats.org/officeDocument/2006/relationships/customXml" Target="../ink/ink3.xml"/><Relationship Id="rId14" Type="http://schemas.openxmlformats.org/officeDocument/2006/relationships/image" Target="../media/image40.png"/><Relationship Id="rId22" Type="http://schemas.openxmlformats.org/officeDocument/2006/relationships/image" Target="../media/image44.png"/><Relationship Id="rId27" Type="http://schemas.openxmlformats.org/officeDocument/2006/relationships/customXml" Target="../ink/ink12.xml"/><Relationship Id="rId30" Type="http://schemas.openxmlformats.org/officeDocument/2006/relationships/image" Target="../media/image48.png"/><Relationship Id="rId35" Type="http://schemas.openxmlformats.org/officeDocument/2006/relationships/customXml" Target="../ink/ink16.xml"/></Relationships>
</file>

<file path=ppt/slides/_rels/slide1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1.xml"/><Relationship Id="rId1" Type="http://schemas.openxmlformats.org/officeDocument/2006/relationships/slideLayout" Target="../slideLayouts/slideLayout53.xml"/></Relationships>
</file>

<file path=ppt/slides/_rels/slide1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2.xml"/><Relationship Id="rId1" Type="http://schemas.openxmlformats.org/officeDocument/2006/relationships/slideLayout" Target="../slideLayouts/slideLayout5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4.xml"/><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8" Type="http://schemas.openxmlformats.org/officeDocument/2006/relationships/customXml" Target="../ink/ink20.xml"/><Relationship Id="rId13"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58.png"/><Relationship Id="rId12" Type="http://schemas.openxmlformats.org/officeDocument/2006/relationships/customXml" Target="../ink/ink22.xml"/><Relationship Id="rId2" Type="http://schemas.openxmlformats.org/officeDocument/2006/relationships/notesSlide" Target="../notesSlides/notesSlide15.xml"/><Relationship Id="rId1" Type="http://schemas.openxmlformats.org/officeDocument/2006/relationships/slideLayout" Target="../slideLayouts/slideLayout53.xml"/><Relationship Id="rId6" Type="http://schemas.openxmlformats.org/officeDocument/2006/relationships/customXml" Target="../ink/ink19.xml"/><Relationship Id="rId11" Type="http://schemas.openxmlformats.org/officeDocument/2006/relationships/image" Target="../media/image60.png"/><Relationship Id="rId5" Type="http://schemas.openxmlformats.org/officeDocument/2006/relationships/image" Target="../media/image57.png"/><Relationship Id="rId10" Type="http://schemas.openxmlformats.org/officeDocument/2006/relationships/customXml" Target="../ink/ink21.xml"/><Relationship Id="rId4" Type="http://schemas.openxmlformats.org/officeDocument/2006/relationships/customXml" Target="../ink/ink18.xml"/><Relationship Id="rId9" Type="http://schemas.openxmlformats.org/officeDocument/2006/relationships/image" Target="../media/image5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3.xml"/></Relationships>
</file>

<file path=ppt/slides/_rels/slide22.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63.png"/><Relationship Id="rId2" Type="http://schemas.openxmlformats.org/officeDocument/2006/relationships/notesSlide" Target="../notesSlides/notesSlide17.xml"/><Relationship Id="rId1" Type="http://schemas.openxmlformats.org/officeDocument/2006/relationships/slideLayout" Target="../slideLayouts/slideLayout53.xml"/><Relationship Id="rId6" Type="http://schemas.openxmlformats.org/officeDocument/2006/relationships/customXml" Target="../ink/ink24.xml"/><Relationship Id="rId5" Type="http://schemas.openxmlformats.org/officeDocument/2006/relationships/image" Target="../media/image620.png"/><Relationship Id="rId4" Type="http://schemas.openxmlformats.org/officeDocument/2006/relationships/customXml" Target="../ink/ink23.xml"/></Relationships>
</file>

<file path=ppt/slides/_rels/slide23.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66.png"/><Relationship Id="rId2" Type="http://schemas.openxmlformats.org/officeDocument/2006/relationships/notesSlide" Target="../notesSlides/notesSlide18.xml"/><Relationship Id="rId1" Type="http://schemas.openxmlformats.org/officeDocument/2006/relationships/slideLayout" Target="../slideLayouts/slideLayout53.xml"/><Relationship Id="rId6" Type="http://schemas.openxmlformats.org/officeDocument/2006/relationships/customXml" Target="../ink/ink26.xml"/><Relationship Id="rId5" Type="http://schemas.openxmlformats.org/officeDocument/2006/relationships/image" Target="../media/image65.png"/><Relationship Id="rId4" Type="http://schemas.openxmlformats.org/officeDocument/2006/relationships/customXml" Target="../ink/ink25.xml"/></Relationships>
</file>

<file path=ppt/slides/_rels/slide24.xml.rels><?xml version="1.0" encoding="UTF-8" standalone="yes"?>
<Relationships xmlns="http://schemas.openxmlformats.org/package/2006/relationships"><Relationship Id="rId3" Type="http://schemas.openxmlformats.org/officeDocument/2006/relationships/hyperlink" Target="https://azure.microsoft.com/downloads/" TargetMode="External"/><Relationship Id="rId2" Type="http://schemas.openxmlformats.org/officeDocument/2006/relationships/notesSlide" Target="../notesSlides/notesSlide19.xml"/><Relationship Id="rId1" Type="http://schemas.openxmlformats.org/officeDocument/2006/relationships/slideLayout" Target="../slideLayouts/slideLayout53.xml"/><Relationship Id="rId5" Type="http://schemas.openxmlformats.org/officeDocument/2006/relationships/hyperlink" Target="https://docs.microsoft.com/en-ca/azure/storage/common/storage-use-emulator" TargetMode="External"/><Relationship Id="rId4" Type="http://schemas.openxmlformats.org/officeDocument/2006/relationships/hyperlink" Target="https://docs.microsoft.com/en-ca/azure/azure-functions/functions-develop-vs#check-your-tools-version"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1.xml"/><Relationship Id="rId1" Type="http://schemas.openxmlformats.org/officeDocument/2006/relationships/slideLayout" Target="../slideLayouts/slideLayout53.xml"/><Relationship Id="rId5" Type="http://schemas.openxmlformats.org/officeDocument/2006/relationships/image" Target="../media/image69.png"/><Relationship Id="rId4" Type="http://schemas.openxmlformats.org/officeDocument/2006/relationships/image" Target="../media/image68.png"/></Relationships>
</file>

<file path=ppt/slides/_rels/slide2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2.xml"/><Relationship Id="rId1" Type="http://schemas.openxmlformats.org/officeDocument/2006/relationships/slideLayout" Target="../slideLayouts/slideLayout53.xml"/><Relationship Id="rId6" Type="http://schemas.openxmlformats.org/officeDocument/2006/relationships/image" Target="../media/image73.svg"/><Relationship Id="rId5" Type="http://schemas.openxmlformats.org/officeDocument/2006/relationships/image" Target="../media/image72.png"/><Relationship Id="rId4" Type="http://schemas.openxmlformats.org/officeDocument/2006/relationships/image" Target="../media/image71.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customXml" Target="../ink/ink29.xml"/><Relationship Id="rId13" Type="http://schemas.openxmlformats.org/officeDocument/2006/relationships/image" Target="../media/image74.png"/><Relationship Id="rId18" Type="http://schemas.openxmlformats.org/officeDocument/2006/relationships/customXml" Target="../ink/ink34.xml"/><Relationship Id="rId3" Type="http://schemas.openxmlformats.org/officeDocument/2006/relationships/customXml" Target="../ink/ink27.xml"/><Relationship Id="rId21" Type="http://schemas.openxmlformats.org/officeDocument/2006/relationships/image" Target="../media/image78.png"/><Relationship Id="rId7" Type="http://schemas.openxmlformats.org/officeDocument/2006/relationships/image" Target="../media/image37.png"/><Relationship Id="rId12" Type="http://schemas.openxmlformats.org/officeDocument/2006/relationships/customXml" Target="../ink/ink31.xml"/><Relationship Id="rId17" Type="http://schemas.openxmlformats.org/officeDocument/2006/relationships/image" Target="../media/image76.png"/><Relationship Id="rId2" Type="http://schemas.openxmlformats.org/officeDocument/2006/relationships/image" Target="../media/image35.png"/><Relationship Id="rId16" Type="http://schemas.openxmlformats.org/officeDocument/2006/relationships/customXml" Target="../ink/ink33.xml"/><Relationship Id="rId20" Type="http://schemas.openxmlformats.org/officeDocument/2006/relationships/customXml" Target="../ink/ink35.xml"/><Relationship Id="rId1" Type="http://schemas.openxmlformats.org/officeDocument/2006/relationships/slideLayout" Target="../slideLayouts/slideLayout53.xml"/><Relationship Id="rId6" Type="http://schemas.openxmlformats.org/officeDocument/2006/relationships/customXml" Target="../ink/ink28.xml"/><Relationship Id="rId11" Type="http://schemas.openxmlformats.org/officeDocument/2006/relationships/image" Target="../media/image39.png"/><Relationship Id="rId5" Type="http://schemas.openxmlformats.org/officeDocument/2006/relationships/image" Target="../media/image6.png"/><Relationship Id="rId15" Type="http://schemas.openxmlformats.org/officeDocument/2006/relationships/image" Target="../media/image75.png"/><Relationship Id="rId10" Type="http://schemas.openxmlformats.org/officeDocument/2006/relationships/customXml" Target="../ink/ink30.xml"/><Relationship Id="rId19" Type="http://schemas.openxmlformats.org/officeDocument/2006/relationships/image" Target="../media/image77.png"/><Relationship Id="rId4" Type="http://schemas.openxmlformats.org/officeDocument/2006/relationships/image" Target="../media/image36.png"/><Relationship Id="rId9" Type="http://schemas.openxmlformats.org/officeDocument/2006/relationships/image" Target="../media/image38.png"/><Relationship Id="rId14" Type="http://schemas.openxmlformats.org/officeDocument/2006/relationships/customXml" Target="../ink/ink3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9.xml"/><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customXml" Target="../ink/ink40.xml"/><Relationship Id="rId18" Type="http://schemas.openxmlformats.org/officeDocument/2006/relationships/image" Target="../media/image76.png"/><Relationship Id="rId3" Type="http://schemas.openxmlformats.org/officeDocument/2006/relationships/image" Target="../media/image35.png"/><Relationship Id="rId21" Type="http://schemas.openxmlformats.org/officeDocument/2006/relationships/customXml" Target="../ink/ink44.xml"/><Relationship Id="rId7" Type="http://schemas.openxmlformats.org/officeDocument/2006/relationships/customXml" Target="../ink/ink37.xml"/><Relationship Id="rId12" Type="http://schemas.openxmlformats.org/officeDocument/2006/relationships/image" Target="../media/image39.png"/><Relationship Id="rId17" Type="http://schemas.openxmlformats.org/officeDocument/2006/relationships/customXml" Target="../ink/ink42.xml"/><Relationship Id="rId2" Type="http://schemas.openxmlformats.org/officeDocument/2006/relationships/notesSlide" Target="../notesSlides/notesSlide25.xml"/><Relationship Id="rId16" Type="http://schemas.openxmlformats.org/officeDocument/2006/relationships/image" Target="../media/image75.png"/><Relationship Id="rId20" Type="http://schemas.openxmlformats.org/officeDocument/2006/relationships/image" Target="../media/image79.png"/><Relationship Id="rId1" Type="http://schemas.openxmlformats.org/officeDocument/2006/relationships/slideLayout" Target="../slideLayouts/slideLayout53.xml"/><Relationship Id="rId6" Type="http://schemas.openxmlformats.org/officeDocument/2006/relationships/image" Target="../media/image6.png"/><Relationship Id="rId11" Type="http://schemas.openxmlformats.org/officeDocument/2006/relationships/customXml" Target="../ink/ink39.xml"/><Relationship Id="rId5" Type="http://schemas.openxmlformats.org/officeDocument/2006/relationships/image" Target="../media/image36.png"/><Relationship Id="rId15" Type="http://schemas.openxmlformats.org/officeDocument/2006/relationships/customXml" Target="../ink/ink41.xml"/><Relationship Id="rId10" Type="http://schemas.openxmlformats.org/officeDocument/2006/relationships/image" Target="../media/image38.png"/><Relationship Id="rId19" Type="http://schemas.openxmlformats.org/officeDocument/2006/relationships/customXml" Target="../ink/ink43.xml"/><Relationship Id="rId4" Type="http://schemas.openxmlformats.org/officeDocument/2006/relationships/customXml" Target="../ink/ink36.xml"/><Relationship Id="rId9" Type="http://schemas.openxmlformats.org/officeDocument/2006/relationships/customXml" Target="../ink/ink38.xml"/><Relationship Id="rId14" Type="http://schemas.openxmlformats.org/officeDocument/2006/relationships/image" Target="../media/image74.png"/><Relationship Id="rId22" Type="http://schemas.openxmlformats.org/officeDocument/2006/relationships/image" Target="../media/image8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5.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59.xml"/></Relationships>
</file>

<file path=ppt/slides/_rels/slide36.xml.rels><?xml version="1.0" encoding="UTF-8" standalone="yes"?>
<Relationships xmlns="http://schemas.openxmlformats.org/package/2006/relationships"><Relationship Id="rId8" Type="http://schemas.openxmlformats.org/officeDocument/2006/relationships/hyperlink" Target="https://medium.com/@ThisisZone/azure-durable-functions-before-and-after-b7266d51ed4d" TargetMode="External"/><Relationship Id="rId3" Type="http://schemas.openxmlformats.org/officeDocument/2006/relationships/hyperlink" Target="https://github.com/Azure/azure-functions-durable-extension" TargetMode="External"/><Relationship Id="rId7" Type="http://schemas.openxmlformats.org/officeDocument/2006/relationships/hyperlink" Target="https://www.serverless360.com/blog/serverless-use-cases-and-best-practices" TargetMode="External"/><Relationship Id="rId2" Type="http://schemas.openxmlformats.org/officeDocument/2006/relationships/hyperlink" Target="http://aka.ms/durablefunctions" TargetMode="External"/><Relationship Id="rId1" Type="http://schemas.openxmlformats.org/officeDocument/2006/relationships/slideLayout" Target="../slideLayouts/slideLayout53.xml"/><Relationship Id="rId6" Type="http://schemas.openxmlformats.org/officeDocument/2006/relationships/hyperlink" Target="https://docs.microsoft.com/en-ca/azure/azure-functions/functions-develop-vs" TargetMode="External"/><Relationship Id="rId5" Type="http://schemas.openxmlformats.org/officeDocument/2006/relationships/hyperlink" Target="https://docs.microsoft.com/en-ca/azure/azure-functions/durable/durable-functions-checkpointing-and-replay#orchestrator-code-constraints" TargetMode="External"/><Relationship Id="rId4" Type="http://schemas.openxmlformats.org/officeDocument/2006/relationships/hyperlink" Target="https://github.com/Azure/durabletask/tree/azure-function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5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55.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svg"/><Relationship Id="rId9" Type="http://schemas.openxmlformats.org/officeDocument/2006/relationships/image" Target="../media/image20.png"/><Relationship Id="rId14" Type="http://schemas.openxmlformats.org/officeDocument/2006/relationships/image" Target="../media/image25.png"/></Relationships>
</file>

<file path=ppt/slides/_rels/slide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5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D761E10E-9797-4047-A945-B5F1E32D1B97}"/>
              </a:ext>
            </a:extLst>
          </p:cNvPr>
          <p:cNvSpPr txBox="1">
            <a:spLocks/>
          </p:cNvSpPr>
          <p:nvPr/>
        </p:nvSpPr>
        <p:spPr>
          <a:xfrm>
            <a:off x="606175" y="3968015"/>
            <a:ext cx="11034445" cy="90613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400" b="1" dirty="0"/>
              <a:t>Callon Campbell</a:t>
            </a:r>
          </a:p>
          <a:p>
            <a:r>
              <a:rPr lang="en-US" sz="2400" dirty="0"/>
              <a:t>Systems Architect, Microsoft Azure MVP</a:t>
            </a:r>
          </a:p>
          <a:p>
            <a:pPr algn="r"/>
            <a:endParaRPr lang="en-US" sz="2400" dirty="0"/>
          </a:p>
        </p:txBody>
      </p:sp>
      <p:graphicFrame>
        <p:nvGraphicFramePr>
          <p:cNvPr id="6" name="Table 5">
            <a:extLst>
              <a:ext uri="{FF2B5EF4-FFF2-40B4-BE49-F238E27FC236}">
                <a16:creationId xmlns:a16="http://schemas.microsoft.com/office/drawing/2014/main" id="{F3BC2535-BA28-42FE-AD8F-9BAE9CB2C796}"/>
              </a:ext>
            </a:extLst>
          </p:cNvPr>
          <p:cNvGraphicFramePr>
            <a:graphicFrameLocks noGrp="1"/>
          </p:cNvGraphicFramePr>
          <p:nvPr>
            <p:extLst>
              <p:ext uri="{D42A27DB-BD31-4B8C-83A1-F6EECF244321}">
                <p14:modId xmlns:p14="http://schemas.microsoft.com/office/powerpoint/2010/main" val="3203660702"/>
              </p:ext>
            </p:extLst>
          </p:nvPr>
        </p:nvGraphicFramePr>
        <p:xfrm>
          <a:off x="1801209" y="5277175"/>
          <a:ext cx="5452450" cy="1185721"/>
        </p:xfrm>
        <a:graphic>
          <a:graphicData uri="http://schemas.openxmlformats.org/drawingml/2006/table">
            <a:tbl>
              <a:tblPr firstRow="1" bandRow="1">
                <a:tableStyleId>{2D5ABB26-0587-4C30-8999-92F81FD0307C}</a:tableStyleId>
              </a:tblPr>
              <a:tblGrid>
                <a:gridCol w="969632">
                  <a:extLst>
                    <a:ext uri="{9D8B030D-6E8A-4147-A177-3AD203B41FA5}">
                      <a16:colId xmlns:a16="http://schemas.microsoft.com/office/drawing/2014/main" val="3910774761"/>
                    </a:ext>
                  </a:extLst>
                </a:gridCol>
                <a:gridCol w="4482818">
                  <a:extLst>
                    <a:ext uri="{9D8B030D-6E8A-4147-A177-3AD203B41FA5}">
                      <a16:colId xmlns:a16="http://schemas.microsoft.com/office/drawing/2014/main" val="2977273936"/>
                    </a:ext>
                  </a:extLst>
                </a:gridCol>
              </a:tblGrid>
              <a:tr h="434400">
                <a:tc>
                  <a:txBody>
                    <a:bodyPr/>
                    <a:lstStyle/>
                    <a:p>
                      <a:r>
                        <a:rPr kumimoji="0" lang="en-US" sz="1800" b="0" i="0" u="none" strike="noStrike" kern="1200" cap="none" spc="0" normalizeH="0" baseline="0" noProof="0" dirty="0">
                          <a:ln>
                            <a:noFill/>
                          </a:ln>
                          <a:solidFill>
                            <a:schemeClr val="bg2"/>
                          </a:solidFill>
                          <a:effectLst/>
                          <a:uLnTx/>
                          <a:uFillTx/>
                          <a:latin typeface="+mn-lt"/>
                          <a:ea typeface="+mn-ea"/>
                          <a:cs typeface="+mn-cs"/>
                        </a:rPr>
                        <a:t>Email:</a:t>
                      </a:r>
                      <a:endParaRPr lang="en-US" sz="1800" dirty="0">
                        <a:solidFill>
                          <a:schemeClr val="bg2"/>
                        </a:solidFill>
                      </a:endParaRPr>
                    </a:p>
                  </a:txBody>
                  <a:tcPr marL="93260" marR="93260" marT="46630" marB="46630">
                    <a:noFill/>
                  </a:tcPr>
                </a:tc>
                <a:tc>
                  <a:txBody>
                    <a:bodyPr/>
                    <a:lstStyle/>
                    <a:p>
                      <a:r>
                        <a:rPr kumimoji="0" lang="en-US" sz="1800" b="0" i="0" u="none" strike="noStrike" kern="1200" cap="none" spc="0" normalizeH="0" baseline="0" noProof="0" dirty="0">
                          <a:ln>
                            <a:noFill/>
                          </a:ln>
                          <a:solidFill>
                            <a:schemeClr val="bg2"/>
                          </a:solidFill>
                          <a:effectLst/>
                          <a:uLnTx/>
                          <a:uFillTx/>
                          <a:latin typeface="+mn-lt"/>
                          <a:ea typeface="+mn-ea"/>
                          <a:cs typeface="+mn-cs"/>
                        </a:rPr>
                        <a:t>CallonCampbell@Outlook.com</a:t>
                      </a:r>
                      <a:endParaRPr lang="en-US" sz="1800" dirty="0">
                        <a:solidFill>
                          <a:schemeClr val="bg2"/>
                        </a:solidFill>
                      </a:endParaRPr>
                    </a:p>
                  </a:txBody>
                  <a:tcPr marL="93260" marR="93260" marT="46630" marB="46630">
                    <a:noFill/>
                  </a:tcPr>
                </a:tc>
                <a:extLst>
                  <a:ext uri="{0D108BD9-81ED-4DB2-BD59-A6C34878D82A}">
                    <a16:rowId xmlns:a16="http://schemas.microsoft.com/office/drawing/2014/main" val="3885187990"/>
                  </a:ext>
                </a:extLst>
              </a:tr>
              <a:tr h="411173">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chemeClr val="bg2"/>
                          </a:solidFill>
                          <a:effectLst/>
                          <a:uLnTx/>
                          <a:uFillTx/>
                          <a:latin typeface="+mn-lt"/>
                          <a:ea typeface="+mn-ea"/>
                          <a:cs typeface="+mn-cs"/>
                        </a:rPr>
                        <a:t>Blog:</a:t>
                      </a:r>
                    </a:p>
                  </a:txBody>
                  <a:tcPr marL="93260" marR="93260" marT="46630" marB="46630">
                    <a:noFill/>
                  </a:tcPr>
                </a:tc>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chemeClr val="bg2"/>
                          </a:solidFill>
                          <a:effectLst/>
                          <a:uLnTx/>
                          <a:uFillTx/>
                          <a:latin typeface="+mn-lt"/>
                          <a:ea typeface="+mn-ea"/>
                          <a:cs typeface="+mn-cs"/>
                        </a:rPr>
                        <a:t>https://TheFlyingMaverick.com</a:t>
                      </a:r>
                    </a:p>
                  </a:txBody>
                  <a:tcPr marL="93260" marR="93260" marT="46630" marB="46630">
                    <a:noFill/>
                  </a:tcPr>
                </a:tc>
                <a:extLst>
                  <a:ext uri="{0D108BD9-81ED-4DB2-BD59-A6C34878D82A}">
                    <a16:rowId xmlns:a16="http://schemas.microsoft.com/office/drawing/2014/main" val="4063609656"/>
                  </a:ext>
                </a:extLst>
              </a:tr>
              <a:tr h="323666">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chemeClr val="bg2"/>
                          </a:solidFill>
                          <a:effectLst/>
                          <a:uLnTx/>
                          <a:uFillTx/>
                          <a:latin typeface="+mn-lt"/>
                          <a:ea typeface="+mn-ea"/>
                          <a:cs typeface="+mn-cs"/>
                        </a:rPr>
                        <a:t>Twitter:</a:t>
                      </a:r>
                    </a:p>
                  </a:txBody>
                  <a:tcPr marL="93260" marR="93260" marT="46630" marB="46630">
                    <a:noFill/>
                  </a:tcPr>
                </a:tc>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chemeClr val="bg2"/>
                          </a:solidFill>
                          <a:effectLst/>
                          <a:uLnTx/>
                          <a:uFillTx/>
                          <a:latin typeface="+mn-lt"/>
                          <a:ea typeface="+mn-ea"/>
                          <a:cs typeface="+mn-cs"/>
                        </a:rPr>
                        <a:t>@Flying_Maverick</a:t>
                      </a:r>
                    </a:p>
                  </a:txBody>
                  <a:tcPr marL="93260" marR="93260" marT="46630" marB="46630">
                    <a:noFill/>
                  </a:tcPr>
                </a:tc>
                <a:extLst>
                  <a:ext uri="{0D108BD9-81ED-4DB2-BD59-A6C34878D82A}">
                    <a16:rowId xmlns:a16="http://schemas.microsoft.com/office/drawing/2014/main" val="3442696763"/>
                  </a:ext>
                </a:extLst>
              </a:tr>
            </a:tbl>
          </a:graphicData>
        </a:graphic>
      </p:graphicFrame>
      <p:pic>
        <p:nvPicPr>
          <p:cNvPr id="8" name="Picture 7" descr="A close up of a sign&#10;&#10;Description automatically generated">
            <a:extLst>
              <a:ext uri="{FF2B5EF4-FFF2-40B4-BE49-F238E27FC236}">
                <a16:creationId xmlns:a16="http://schemas.microsoft.com/office/drawing/2014/main" id="{0A490ED9-6155-46F4-AB8A-D02BEA6209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175" y="5101314"/>
            <a:ext cx="926984" cy="1460317"/>
          </a:xfrm>
          <a:prstGeom prst="rect">
            <a:avLst/>
          </a:prstGeom>
        </p:spPr>
      </p:pic>
      <p:pic>
        <p:nvPicPr>
          <p:cNvPr id="4" name="Picture 3">
            <a:extLst>
              <a:ext uri="{FF2B5EF4-FFF2-40B4-BE49-F238E27FC236}">
                <a16:creationId xmlns:a16="http://schemas.microsoft.com/office/drawing/2014/main" id="{7162B7D6-B1BA-4E51-BCEE-056B583D6C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6837" y="5053936"/>
            <a:ext cx="1694039" cy="1507695"/>
          </a:xfrm>
          <a:prstGeom prst="rect">
            <a:avLst/>
          </a:prstGeom>
        </p:spPr>
      </p:pic>
      <p:grpSp>
        <p:nvGrpSpPr>
          <p:cNvPr id="24" name="Group 23">
            <a:extLst>
              <a:ext uri="{FF2B5EF4-FFF2-40B4-BE49-F238E27FC236}">
                <a16:creationId xmlns:a16="http://schemas.microsoft.com/office/drawing/2014/main" id="{76CFC643-400C-42E1-97AB-D884AFFE263B}"/>
              </a:ext>
            </a:extLst>
          </p:cNvPr>
          <p:cNvGrpSpPr/>
          <p:nvPr/>
        </p:nvGrpSpPr>
        <p:grpSpPr>
          <a:xfrm>
            <a:off x="606175" y="502385"/>
            <a:ext cx="11034445" cy="2387600"/>
            <a:chOff x="606175" y="1122363"/>
            <a:chExt cx="11034445" cy="2387600"/>
          </a:xfrm>
        </p:grpSpPr>
        <p:sp>
          <p:nvSpPr>
            <p:cNvPr id="19" name="Title 1">
              <a:extLst>
                <a:ext uri="{FF2B5EF4-FFF2-40B4-BE49-F238E27FC236}">
                  <a16:creationId xmlns:a16="http://schemas.microsoft.com/office/drawing/2014/main" id="{2A542BAF-A10F-4388-9064-E727BD682469}"/>
                </a:ext>
              </a:extLst>
            </p:cNvPr>
            <p:cNvSpPr txBox="1">
              <a:spLocks/>
            </p:cNvSpPr>
            <p:nvPr/>
          </p:nvSpPr>
          <p:spPr>
            <a:xfrm>
              <a:off x="606175" y="1122363"/>
              <a:ext cx="11034445" cy="2387600"/>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a:lstStyle>
            <a:p>
              <a:pPr algn="l"/>
              <a:r>
                <a:rPr lang="en-CA" sz="6000" dirty="0"/>
                <a:t>Serverless Orchestration with Durable Functions </a:t>
              </a:r>
              <a:endParaRPr lang="en-US" sz="6000" dirty="0"/>
            </a:p>
          </p:txBody>
        </p:sp>
        <p:pic>
          <p:nvPicPr>
            <p:cNvPr id="23" name="Picture 22" descr="A close up of a sign&#10;&#10;Description automatically generated">
              <a:extLst>
                <a:ext uri="{FF2B5EF4-FFF2-40B4-BE49-F238E27FC236}">
                  <a16:creationId xmlns:a16="http://schemas.microsoft.com/office/drawing/2014/main" id="{CDFA3499-F87C-4301-AE92-8D93D3C3B6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9767" y="2729673"/>
              <a:ext cx="780290" cy="780290"/>
            </a:xfrm>
            <a:prstGeom prst="rect">
              <a:avLst/>
            </a:prstGeom>
          </p:spPr>
        </p:pic>
      </p:grpSp>
    </p:spTree>
    <p:extLst>
      <p:ext uri="{BB962C8B-B14F-4D97-AF65-F5344CB8AC3E}">
        <p14:creationId xmlns:p14="http://schemas.microsoft.com/office/powerpoint/2010/main" val="3674603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C2C2E-1F7A-4BDD-8F89-B21608A81D76}"/>
              </a:ext>
            </a:extLst>
          </p:cNvPr>
          <p:cNvSpPr>
            <a:spLocks noGrp="1"/>
          </p:cNvSpPr>
          <p:nvPr>
            <p:ph type="title"/>
          </p:nvPr>
        </p:nvSpPr>
        <p:spPr/>
        <p:txBody>
          <a:bodyPr/>
          <a:lstStyle/>
          <a:p>
            <a:r>
              <a:rPr lang="en-CA" dirty="0"/>
              <a:t>Pattern #1: Function chaining</a:t>
            </a:r>
          </a:p>
        </p:txBody>
      </p:sp>
      <p:sp>
        <p:nvSpPr>
          <p:cNvPr id="3" name="Content Placeholder 2">
            <a:extLst>
              <a:ext uri="{FF2B5EF4-FFF2-40B4-BE49-F238E27FC236}">
                <a16:creationId xmlns:a16="http://schemas.microsoft.com/office/drawing/2014/main" id="{3364E77B-2B87-495D-890E-26A991453C47}"/>
              </a:ext>
            </a:extLst>
          </p:cNvPr>
          <p:cNvSpPr>
            <a:spLocks noGrp="1"/>
          </p:cNvSpPr>
          <p:nvPr>
            <p:ph idx="1"/>
          </p:nvPr>
        </p:nvSpPr>
        <p:spPr>
          <a:xfrm>
            <a:off x="560798" y="3283527"/>
            <a:ext cx="11079822" cy="2809048"/>
          </a:xfrm>
        </p:spPr>
        <p:txBody>
          <a:bodyPr>
            <a:normAutofit lnSpcReduction="10000"/>
          </a:bodyPr>
          <a:lstStyle/>
          <a:p>
            <a:pPr marL="0" indent="0">
              <a:buNone/>
            </a:pPr>
            <a:r>
              <a:rPr lang="en-CA" dirty="0"/>
              <a:t>Problems:</a:t>
            </a:r>
          </a:p>
          <a:p>
            <a:r>
              <a:rPr lang="en-CA" sz="3000" dirty="0"/>
              <a:t>No visualization to show relationships between functions and queues</a:t>
            </a:r>
          </a:p>
          <a:p>
            <a:r>
              <a:rPr lang="en-CA" sz="3000" dirty="0"/>
              <a:t>Middle queues are an implementation detail – conceptual overhead</a:t>
            </a:r>
          </a:p>
          <a:p>
            <a:r>
              <a:rPr lang="en-CA" sz="3000" dirty="0"/>
              <a:t>Error handling adds a lot more complexity</a:t>
            </a:r>
          </a:p>
        </p:txBody>
      </p:sp>
      <p:sp>
        <p:nvSpPr>
          <p:cNvPr id="4" name="Slide Number Placeholder 3">
            <a:extLst>
              <a:ext uri="{FF2B5EF4-FFF2-40B4-BE49-F238E27FC236}">
                <a16:creationId xmlns:a16="http://schemas.microsoft.com/office/drawing/2014/main" id="{512F6411-D37E-49DF-BF49-68B60C0D4D8F}"/>
              </a:ext>
            </a:extLst>
          </p:cNvPr>
          <p:cNvSpPr>
            <a:spLocks noGrp="1"/>
          </p:cNvSpPr>
          <p:nvPr>
            <p:ph type="sldNum" sz="quarter" idx="12"/>
          </p:nvPr>
        </p:nvSpPr>
        <p:spPr/>
        <p:txBody>
          <a:bodyPr/>
          <a:lstStyle/>
          <a:p>
            <a:fld id="{0A164282-434E-41D4-9582-783D542A7B68}" type="slidenum">
              <a:rPr lang="en-US" smtClean="0"/>
              <a:t>10</a:t>
            </a:fld>
            <a:endParaRPr lang="en-US" dirty="0"/>
          </a:p>
        </p:txBody>
      </p:sp>
      <p:pic>
        <p:nvPicPr>
          <p:cNvPr id="6" name="Picture 5" descr="A close up of a sign&#10;&#10;Description automatically generated">
            <a:extLst>
              <a:ext uri="{FF2B5EF4-FFF2-40B4-BE49-F238E27FC236}">
                <a16:creationId xmlns:a16="http://schemas.microsoft.com/office/drawing/2014/main" id="{3B04690C-8AB3-4A85-8DE9-4739C48BF4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389" y="1742059"/>
            <a:ext cx="7859222" cy="1400370"/>
          </a:xfrm>
          <a:prstGeom prst="rect">
            <a:avLst/>
          </a:prstGeom>
        </p:spPr>
      </p:pic>
    </p:spTree>
    <p:extLst>
      <p:ext uri="{BB962C8B-B14F-4D97-AF65-F5344CB8AC3E}">
        <p14:creationId xmlns:p14="http://schemas.microsoft.com/office/powerpoint/2010/main" val="3701043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556A2-5A5F-4F99-B2EE-B49227D40E7D}"/>
              </a:ext>
            </a:extLst>
          </p:cNvPr>
          <p:cNvSpPr>
            <a:spLocks noGrp="1"/>
          </p:cNvSpPr>
          <p:nvPr>
            <p:ph type="title"/>
          </p:nvPr>
        </p:nvSpPr>
        <p:spPr/>
        <p:txBody>
          <a:bodyPr/>
          <a:lstStyle/>
          <a:p>
            <a:r>
              <a:rPr lang="en-CA" dirty="0"/>
              <a:t>Pattern #2: Fan-out/fan-in</a:t>
            </a:r>
          </a:p>
        </p:txBody>
      </p:sp>
      <p:sp>
        <p:nvSpPr>
          <p:cNvPr id="4" name="Slide Number Placeholder 3">
            <a:extLst>
              <a:ext uri="{FF2B5EF4-FFF2-40B4-BE49-F238E27FC236}">
                <a16:creationId xmlns:a16="http://schemas.microsoft.com/office/drawing/2014/main" id="{FAFFFD3F-0E6A-4C6A-BA59-421D35EE1874}"/>
              </a:ext>
            </a:extLst>
          </p:cNvPr>
          <p:cNvSpPr>
            <a:spLocks noGrp="1"/>
          </p:cNvSpPr>
          <p:nvPr>
            <p:ph type="sldNum" sz="quarter" idx="12"/>
          </p:nvPr>
        </p:nvSpPr>
        <p:spPr/>
        <p:txBody>
          <a:bodyPr/>
          <a:lstStyle/>
          <a:p>
            <a:fld id="{0A164282-434E-41D4-9582-783D542A7B68}" type="slidenum">
              <a:rPr lang="en-US" smtClean="0"/>
              <a:t>11</a:t>
            </a:fld>
            <a:endParaRPr lang="en-US" dirty="0"/>
          </a:p>
        </p:txBody>
      </p:sp>
      <p:pic>
        <p:nvPicPr>
          <p:cNvPr id="6" name="Picture 5" descr="A close up of a sign&#10;&#10;Description automatically generated">
            <a:extLst>
              <a:ext uri="{FF2B5EF4-FFF2-40B4-BE49-F238E27FC236}">
                <a16:creationId xmlns:a16="http://schemas.microsoft.com/office/drawing/2014/main" id="{95015DCB-EB4E-4FBA-BC0C-AE683691A5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2945" y="1533246"/>
            <a:ext cx="5496692" cy="2724530"/>
          </a:xfrm>
          <a:prstGeom prst="rect">
            <a:avLst/>
          </a:prstGeom>
        </p:spPr>
      </p:pic>
      <p:sp>
        <p:nvSpPr>
          <p:cNvPr id="9" name="Content Placeholder 2">
            <a:extLst>
              <a:ext uri="{FF2B5EF4-FFF2-40B4-BE49-F238E27FC236}">
                <a16:creationId xmlns:a16="http://schemas.microsoft.com/office/drawing/2014/main" id="{057315CD-04E5-4F77-8949-0D682A715B05}"/>
              </a:ext>
            </a:extLst>
          </p:cNvPr>
          <p:cNvSpPr txBox="1">
            <a:spLocks/>
          </p:cNvSpPr>
          <p:nvPr/>
        </p:nvSpPr>
        <p:spPr>
          <a:xfrm>
            <a:off x="551380" y="3711418"/>
            <a:ext cx="11079822" cy="28090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dirty="0"/>
              <a:t>Problems:</a:t>
            </a:r>
          </a:p>
          <a:p>
            <a:r>
              <a:rPr lang="en-CA" sz="3000" dirty="0"/>
              <a:t>Fanning-out is easy, but fanning-in is significantly more complicated</a:t>
            </a:r>
          </a:p>
          <a:p>
            <a:r>
              <a:rPr lang="en-CA" sz="3000" dirty="0"/>
              <a:t>Functions offers to help with this scenario today</a:t>
            </a:r>
          </a:p>
          <a:p>
            <a:r>
              <a:rPr lang="en-CA" sz="3000" dirty="0"/>
              <a:t>All the same problems as the previous pattern</a:t>
            </a:r>
          </a:p>
        </p:txBody>
      </p:sp>
    </p:spTree>
    <p:extLst>
      <p:ext uri="{BB962C8B-B14F-4D97-AF65-F5344CB8AC3E}">
        <p14:creationId xmlns:p14="http://schemas.microsoft.com/office/powerpoint/2010/main" val="542524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849BC-B8BC-457A-89C3-C794BA030A4C}"/>
              </a:ext>
            </a:extLst>
          </p:cNvPr>
          <p:cNvSpPr>
            <a:spLocks noGrp="1"/>
          </p:cNvSpPr>
          <p:nvPr>
            <p:ph type="title"/>
          </p:nvPr>
        </p:nvSpPr>
        <p:spPr/>
        <p:txBody>
          <a:bodyPr/>
          <a:lstStyle/>
          <a:p>
            <a:r>
              <a:rPr lang="en-CA" dirty="0"/>
              <a:t>Introducing Durable Functions</a:t>
            </a:r>
          </a:p>
        </p:txBody>
      </p:sp>
      <p:sp>
        <p:nvSpPr>
          <p:cNvPr id="3" name="Content Placeholder 2">
            <a:extLst>
              <a:ext uri="{FF2B5EF4-FFF2-40B4-BE49-F238E27FC236}">
                <a16:creationId xmlns:a16="http://schemas.microsoft.com/office/drawing/2014/main" id="{1262433B-B5B9-4AD1-929C-FA2EEE82CB51}"/>
              </a:ext>
            </a:extLst>
          </p:cNvPr>
          <p:cNvSpPr>
            <a:spLocks noGrp="1"/>
          </p:cNvSpPr>
          <p:nvPr>
            <p:ph idx="1"/>
          </p:nvPr>
        </p:nvSpPr>
        <p:spPr>
          <a:xfrm>
            <a:off x="560798" y="1876996"/>
            <a:ext cx="11079822" cy="4744345"/>
          </a:xfrm>
          <a:solidFill>
            <a:schemeClr val="bg1"/>
          </a:solidFill>
        </p:spPr>
        <p:txBody>
          <a:bodyPr>
            <a:normAutofit fontScale="85000" lnSpcReduction="20000"/>
          </a:bodyPr>
          <a:lstStyle/>
          <a:p>
            <a:r>
              <a:rPr lang="en-CA" dirty="0"/>
              <a:t>Write </a:t>
            </a:r>
            <a:r>
              <a:rPr lang="en-CA" dirty="0">
                <a:solidFill>
                  <a:schemeClr val="accent1"/>
                </a:solidFill>
              </a:rPr>
              <a:t>long-running orchestration as a single function</a:t>
            </a:r>
            <a:r>
              <a:rPr lang="en-CA" dirty="0"/>
              <a:t> while </a:t>
            </a:r>
            <a:r>
              <a:rPr lang="en-CA" dirty="0">
                <a:solidFill>
                  <a:schemeClr val="accent1"/>
                </a:solidFill>
              </a:rPr>
              <a:t>maintaining local state</a:t>
            </a:r>
          </a:p>
          <a:p>
            <a:endParaRPr lang="en-CA" dirty="0"/>
          </a:p>
          <a:p>
            <a:r>
              <a:rPr lang="en-CA" dirty="0"/>
              <a:t>Simplify complex transactions and coordination (chaining, fan-out/fan-in, etc.) with a new function called </a:t>
            </a:r>
            <a:r>
              <a:rPr lang="en-CA" dirty="0">
                <a:solidFill>
                  <a:schemeClr val="accent1"/>
                </a:solidFill>
              </a:rPr>
              <a:t>orchestrator function</a:t>
            </a:r>
          </a:p>
          <a:p>
            <a:endParaRPr lang="en-CA" dirty="0">
              <a:solidFill>
                <a:schemeClr val="accent1"/>
              </a:solidFill>
            </a:endParaRPr>
          </a:p>
          <a:p>
            <a:r>
              <a:rPr lang="en-CA" dirty="0"/>
              <a:t>All of the above using code-only. No JSON schemas. No UI/graphical designer</a:t>
            </a:r>
          </a:p>
          <a:p>
            <a:endParaRPr lang="en-CA" dirty="0"/>
          </a:p>
          <a:p>
            <a:r>
              <a:rPr lang="en-CA" dirty="0"/>
              <a:t>Support for C#, F#, and JavaScript only for v2</a:t>
            </a:r>
          </a:p>
        </p:txBody>
      </p:sp>
      <p:sp>
        <p:nvSpPr>
          <p:cNvPr id="4" name="Slide Number Placeholder 3">
            <a:extLst>
              <a:ext uri="{FF2B5EF4-FFF2-40B4-BE49-F238E27FC236}">
                <a16:creationId xmlns:a16="http://schemas.microsoft.com/office/drawing/2014/main" id="{DF07AF06-BCEA-45AD-BF3E-207A69B2F33A}"/>
              </a:ext>
            </a:extLst>
          </p:cNvPr>
          <p:cNvSpPr>
            <a:spLocks noGrp="1"/>
          </p:cNvSpPr>
          <p:nvPr>
            <p:ph type="sldNum" sz="quarter" idx="12"/>
          </p:nvPr>
        </p:nvSpPr>
        <p:spPr/>
        <p:txBody>
          <a:bodyPr/>
          <a:lstStyle/>
          <a:p>
            <a:fld id="{0A164282-434E-41D4-9582-783D542A7B68}" type="slidenum">
              <a:rPr lang="en-US" smtClean="0"/>
              <a:t>12</a:t>
            </a:fld>
            <a:endParaRPr lang="en-US" dirty="0"/>
          </a:p>
        </p:txBody>
      </p:sp>
    </p:spTree>
    <p:extLst>
      <p:ext uri="{BB962C8B-B14F-4D97-AF65-F5344CB8AC3E}">
        <p14:creationId xmlns:p14="http://schemas.microsoft.com/office/powerpoint/2010/main" val="181301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E0D57-2575-49BE-B95E-E5D832AB3AD0}"/>
              </a:ext>
            </a:extLst>
          </p:cNvPr>
          <p:cNvSpPr>
            <a:spLocks noGrp="1"/>
          </p:cNvSpPr>
          <p:nvPr>
            <p:ph type="title"/>
          </p:nvPr>
        </p:nvSpPr>
        <p:spPr/>
        <p:txBody>
          <a:bodyPr/>
          <a:lstStyle/>
          <a:p>
            <a:r>
              <a:rPr lang="en-CA" dirty="0"/>
              <a:t>Application Patterns</a:t>
            </a:r>
            <a:endParaRPr lang="en-US" dirty="0"/>
          </a:p>
        </p:txBody>
      </p:sp>
      <p:sp>
        <p:nvSpPr>
          <p:cNvPr id="3" name="Content Placeholder 2">
            <a:extLst>
              <a:ext uri="{FF2B5EF4-FFF2-40B4-BE49-F238E27FC236}">
                <a16:creationId xmlns:a16="http://schemas.microsoft.com/office/drawing/2014/main" id="{EA609AE9-A42D-4E5F-88FC-010D50B89C31}"/>
              </a:ext>
            </a:extLst>
          </p:cNvPr>
          <p:cNvSpPr>
            <a:spLocks noGrp="1"/>
          </p:cNvSpPr>
          <p:nvPr>
            <p:ph idx="1"/>
          </p:nvPr>
        </p:nvSpPr>
        <p:spPr>
          <a:xfrm>
            <a:off x="560798" y="1876997"/>
            <a:ext cx="11079822" cy="4564508"/>
          </a:xfrm>
        </p:spPr>
        <p:txBody>
          <a:bodyPr>
            <a:normAutofit fontScale="77500" lnSpcReduction="20000"/>
          </a:bodyPr>
          <a:lstStyle/>
          <a:p>
            <a:pPr marL="0" indent="0">
              <a:buNone/>
            </a:pPr>
            <a:r>
              <a:rPr lang="en-US" dirty="0"/>
              <a:t>The primary use case for Durable Functions is simplifying complex, stateful coordination requirements in serverless applications.</a:t>
            </a:r>
          </a:p>
          <a:p>
            <a:pPr marL="0" indent="0">
              <a:buNone/>
            </a:pPr>
            <a:endParaRPr lang="en-US" dirty="0"/>
          </a:p>
          <a:p>
            <a:pPr marL="0" indent="0">
              <a:buNone/>
            </a:pPr>
            <a:r>
              <a:rPr lang="en-US" dirty="0"/>
              <a:t>Typical application patterns that can benefit from Durable Functions:</a:t>
            </a:r>
          </a:p>
          <a:p>
            <a:r>
              <a:rPr lang="en-US" u="sng" dirty="0">
                <a:hlinkClick r:id="rId2"/>
              </a:rPr>
              <a:t>Chaining</a:t>
            </a:r>
            <a:endParaRPr lang="en-US" dirty="0"/>
          </a:p>
          <a:p>
            <a:r>
              <a:rPr lang="en-US" dirty="0">
                <a:hlinkClick r:id="rId3"/>
              </a:rPr>
              <a:t>Fan-out/fan-in</a:t>
            </a:r>
            <a:endParaRPr lang="en-US" dirty="0"/>
          </a:p>
          <a:p>
            <a:r>
              <a:rPr lang="en-US" dirty="0">
                <a:hlinkClick r:id="rId4"/>
              </a:rPr>
              <a:t>Async HTTP APIs</a:t>
            </a:r>
            <a:endParaRPr lang="en-US" dirty="0"/>
          </a:p>
          <a:p>
            <a:r>
              <a:rPr lang="en-US" dirty="0">
                <a:hlinkClick r:id="rId5"/>
              </a:rPr>
              <a:t>Monitoring</a:t>
            </a:r>
            <a:endParaRPr lang="en-US" dirty="0"/>
          </a:p>
          <a:p>
            <a:r>
              <a:rPr lang="en-US" dirty="0">
                <a:hlinkClick r:id="rId6"/>
              </a:rPr>
              <a:t>Human interaction</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D32D445-65CF-449F-B897-2528D3E18EB1}"/>
              </a:ext>
            </a:extLst>
          </p:cNvPr>
          <p:cNvSpPr>
            <a:spLocks noGrp="1"/>
          </p:cNvSpPr>
          <p:nvPr>
            <p:ph type="sldNum" sz="quarter" idx="12"/>
          </p:nvPr>
        </p:nvSpPr>
        <p:spPr/>
        <p:txBody>
          <a:bodyPr/>
          <a:lstStyle/>
          <a:p>
            <a:fld id="{0A164282-434E-41D4-9582-783D542A7B68}" type="slidenum">
              <a:rPr lang="en-US" smtClean="0"/>
              <a:t>13</a:t>
            </a:fld>
            <a:endParaRPr lang="en-US" dirty="0"/>
          </a:p>
        </p:txBody>
      </p:sp>
    </p:spTree>
    <p:extLst>
      <p:ext uri="{BB962C8B-B14F-4D97-AF65-F5344CB8AC3E}">
        <p14:creationId xmlns:p14="http://schemas.microsoft.com/office/powerpoint/2010/main" val="2392082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64E1D-4EB7-44AC-808B-2E41D8CB74FD}"/>
              </a:ext>
            </a:extLst>
          </p:cNvPr>
          <p:cNvSpPr>
            <a:spLocks noGrp="1"/>
          </p:cNvSpPr>
          <p:nvPr>
            <p:ph type="title"/>
          </p:nvPr>
        </p:nvSpPr>
        <p:spPr/>
        <p:txBody>
          <a:bodyPr/>
          <a:lstStyle/>
          <a:p>
            <a:r>
              <a:rPr lang="en-CA" dirty="0"/>
              <a:t>Components of Durable Functions</a:t>
            </a:r>
          </a:p>
        </p:txBody>
      </p:sp>
      <p:sp>
        <p:nvSpPr>
          <p:cNvPr id="3" name="Content Placeholder 2">
            <a:extLst>
              <a:ext uri="{FF2B5EF4-FFF2-40B4-BE49-F238E27FC236}">
                <a16:creationId xmlns:a16="http://schemas.microsoft.com/office/drawing/2014/main" id="{0AB2A822-6BA5-4DAE-874E-FE2EC510D034}"/>
              </a:ext>
            </a:extLst>
          </p:cNvPr>
          <p:cNvSpPr>
            <a:spLocks noGrp="1"/>
          </p:cNvSpPr>
          <p:nvPr>
            <p:ph idx="1"/>
          </p:nvPr>
        </p:nvSpPr>
        <p:spPr/>
        <p:txBody>
          <a:bodyPr>
            <a:normAutofit/>
          </a:bodyPr>
          <a:lstStyle/>
          <a:p>
            <a:pPr marL="0" indent="0">
              <a:buNone/>
            </a:pPr>
            <a:r>
              <a:rPr lang="en-US" sz="3200" dirty="0"/>
              <a:t>The Durable Functions has 3 components:</a:t>
            </a:r>
          </a:p>
          <a:p>
            <a:pPr lvl="1"/>
            <a:r>
              <a:rPr lang="en-US" sz="2800" dirty="0"/>
              <a:t>Starter Function (Fs)</a:t>
            </a:r>
          </a:p>
          <a:p>
            <a:pPr lvl="1"/>
            <a:r>
              <a:rPr lang="en-US" sz="2800" dirty="0"/>
              <a:t>Orchestrator Function (</a:t>
            </a:r>
            <a:r>
              <a:rPr lang="en-US" sz="2800" dirty="0" err="1"/>
              <a:t>Fo</a:t>
            </a:r>
            <a:r>
              <a:rPr lang="en-US" sz="2800" dirty="0"/>
              <a:t>)</a:t>
            </a:r>
          </a:p>
          <a:p>
            <a:pPr lvl="1"/>
            <a:r>
              <a:rPr lang="en-US" sz="2800" dirty="0"/>
              <a:t>Activity Functions (Fa)</a:t>
            </a:r>
            <a:endParaRPr lang="en-CA" sz="2800" dirty="0"/>
          </a:p>
        </p:txBody>
      </p:sp>
      <p:sp>
        <p:nvSpPr>
          <p:cNvPr id="4" name="Slide Number Placeholder 3">
            <a:extLst>
              <a:ext uri="{FF2B5EF4-FFF2-40B4-BE49-F238E27FC236}">
                <a16:creationId xmlns:a16="http://schemas.microsoft.com/office/drawing/2014/main" id="{DF258792-8A73-4E14-A0E5-99508D6DAF48}"/>
              </a:ext>
            </a:extLst>
          </p:cNvPr>
          <p:cNvSpPr>
            <a:spLocks noGrp="1"/>
          </p:cNvSpPr>
          <p:nvPr>
            <p:ph type="sldNum" sz="quarter" idx="12"/>
          </p:nvPr>
        </p:nvSpPr>
        <p:spPr/>
        <p:txBody>
          <a:bodyPr/>
          <a:lstStyle/>
          <a:p>
            <a:fld id="{0A164282-434E-41D4-9582-783D542A7B68}" type="slidenum">
              <a:rPr lang="en-US" smtClean="0"/>
              <a:t>14</a:t>
            </a:fld>
            <a:endParaRPr lang="en-US" dirty="0"/>
          </a:p>
        </p:txBody>
      </p:sp>
      <p:pic>
        <p:nvPicPr>
          <p:cNvPr id="8" name="Picture 7" descr="A screenshot of a cell phone&#10;&#10;Description automatically generated">
            <a:extLst>
              <a:ext uri="{FF2B5EF4-FFF2-40B4-BE49-F238E27FC236}">
                <a16:creationId xmlns:a16="http://schemas.microsoft.com/office/drawing/2014/main" id="{5A2C3A44-3253-4BB2-A6F6-B652FEAB13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7820" y="2419584"/>
            <a:ext cx="6069206" cy="4201758"/>
          </a:xfrm>
          <a:prstGeom prst="rect">
            <a:avLst/>
          </a:prstGeom>
        </p:spPr>
      </p:pic>
    </p:spTree>
    <p:extLst>
      <p:ext uri="{BB962C8B-B14F-4D97-AF65-F5344CB8AC3E}">
        <p14:creationId xmlns:p14="http://schemas.microsoft.com/office/powerpoint/2010/main" val="25117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D974E-04BF-4B54-9230-ED277895D265}"/>
              </a:ext>
            </a:extLst>
          </p:cNvPr>
          <p:cNvSpPr>
            <a:spLocks noGrp="1"/>
          </p:cNvSpPr>
          <p:nvPr>
            <p:ph type="title"/>
          </p:nvPr>
        </p:nvSpPr>
        <p:spPr>
          <a:xfrm>
            <a:off x="560798" y="416496"/>
            <a:ext cx="11079822" cy="1325563"/>
          </a:xfrm>
        </p:spPr>
        <p:txBody>
          <a:bodyPr>
            <a:normAutofit/>
          </a:bodyPr>
          <a:lstStyle/>
          <a:p>
            <a:r>
              <a:rPr lang="en-CA" dirty="0"/>
              <a:t>Invocations, Checkpoints, and Replay</a:t>
            </a:r>
            <a:endParaRPr lang="en-US" dirty="0"/>
          </a:p>
        </p:txBody>
      </p:sp>
      <p:sp>
        <p:nvSpPr>
          <p:cNvPr id="3" name="Content Placeholder 2">
            <a:extLst>
              <a:ext uri="{FF2B5EF4-FFF2-40B4-BE49-F238E27FC236}">
                <a16:creationId xmlns:a16="http://schemas.microsoft.com/office/drawing/2014/main" id="{54565197-6F7E-48A8-994A-C3716444286F}"/>
              </a:ext>
            </a:extLst>
          </p:cNvPr>
          <p:cNvSpPr>
            <a:spLocks noGrp="1"/>
          </p:cNvSpPr>
          <p:nvPr>
            <p:ph idx="1"/>
          </p:nvPr>
        </p:nvSpPr>
        <p:spPr>
          <a:xfrm>
            <a:off x="3294581" y="6112412"/>
            <a:ext cx="11079822" cy="249385"/>
          </a:xfrm>
        </p:spPr>
        <p:txBody>
          <a:bodyPr>
            <a:normAutofit fontScale="40000" lnSpcReduction="20000"/>
          </a:bodyPr>
          <a:lstStyle/>
          <a:p>
            <a:pPr marL="0" indent="0">
              <a:buNone/>
            </a:pPr>
            <a:r>
              <a:rPr lang="en-US" dirty="0"/>
              <a:t>https://docs.microsoft.com/en-us/azure/azure-functions/durable/durable-functions-checkpointing-and-replay</a:t>
            </a:r>
          </a:p>
          <a:p>
            <a:endParaRPr lang="en-US" dirty="0"/>
          </a:p>
        </p:txBody>
      </p:sp>
      <p:sp>
        <p:nvSpPr>
          <p:cNvPr id="4" name="Slide Number Placeholder 3">
            <a:extLst>
              <a:ext uri="{FF2B5EF4-FFF2-40B4-BE49-F238E27FC236}">
                <a16:creationId xmlns:a16="http://schemas.microsoft.com/office/drawing/2014/main" id="{7D11914A-3172-48E3-8C9F-D4936BEA5F46}"/>
              </a:ext>
            </a:extLst>
          </p:cNvPr>
          <p:cNvSpPr>
            <a:spLocks noGrp="1"/>
          </p:cNvSpPr>
          <p:nvPr>
            <p:ph type="sldNum" sz="quarter" idx="12"/>
          </p:nvPr>
        </p:nvSpPr>
        <p:spPr/>
        <p:txBody>
          <a:bodyPr/>
          <a:lstStyle/>
          <a:p>
            <a:fld id="{0A164282-434E-41D4-9582-783D542A7B68}" type="slidenum">
              <a:rPr lang="en-US" smtClean="0"/>
              <a:t>15</a:t>
            </a:fld>
            <a:endParaRPr lang="en-US" dirty="0"/>
          </a:p>
        </p:txBody>
      </p:sp>
      <p:grpSp>
        <p:nvGrpSpPr>
          <p:cNvPr id="5" name="Group 4">
            <a:extLst>
              <a:ext uri="{FF2B5EF4-FFF2-40B4-BE49-F238E27FC236}">
                <a16:creationId xmlns:a16="http://schemas.microsoft.com/office/drawing/2014/main" id="{BD944B44-F9B0-4B0E-99AA-0BCDF969C7C7}"/>
              </a:ext>
            </a:extLst>
          </p:cNvPr>
          <p:cNvGrpSpPr/>
          <p:nvPr/>
        </p:nvGrpSpPr>
        <p:grpSpPr>
          <a:xfrm>
            <a:off x="3641612" y="2207443"/>
            <a:ext cx="1037572" cy="1177354"/>
            <a:chOff x="3481555" y="2648710"/>
            <a:chExt cx="1037572" cy="1177354"/>
          </a:xfrm>
        </p:grpSpPr>
        <p:pic>
          <p:nvPicPr>
            <p:cNvPr id="6" name="Content Placeholder 5">
              <a:extLst>
                <a:ext uri="{FF2B5EF4-FFF2-40B4-BE49-F238E27FC236}">
                  <a16:creationId xmlns:a16="http://schemas.microsoft.com/office/drawing/2014/main" id="{075ABE3C-1105-443B-AB13-412EFC3EE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1555" y="2648710"/>
              <a:ext cx="780290" cy="780290"/>
            </a:xfrm>
            <a:prstGeom prst="rect">
              <a:avLst/>
            </a:prstGeom>
          </p:spPr>
        </p:pic>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77F52E98-4023-451C-AE0A-4F68C92F62B2}"/>
                    </a:ext>
                  </a:extLst>
                </p14:cNvPr>
                <p14:cNvContentPartPr/>
                <p14:nvPr/>
              </p14:nvContentPartPr>
              <p14:xfrm>
                <a:off x="4161287" y="3284624"/>
                <a:ext cx="357840" cy="541440"/>
              </p14:xfrm>
            </p:contentPart>
          </mc:Choice>
          <mc:Fallback xmlns="">
            <p:pic>
              <p:nvPicPr>
                <p:cNvPr id="7" name="Ink 6">
                  <a:extLst>
                    <a:ext uri="{FF2B5EF4-FFF2-40B4-BE49-F238E27FC236}">
                      <a16:creationId xmlns:a16="http://schemas.microsoft.com/office/drawing/2014/main" id="{77F52E98-4023-451C-AE0A-4F68C92F62B2}"/>
                    </a:ext>
                  </a:extLst>
                </p:cNvPr>
                <p:cNvPicPr/>
                <p:nvPr/>
              </p:nvPicPr>
              <p:blipFill>
                <a:blip r:embed="rId5"/>
                <a:stretch>
                  <a:fillRect/>
                </a:stretch>
              </p:blipFill>
              <p:spPr>
                <a:xfrm>
                  <a:off x="4143287" y="3266636"/>
                  <a:ext cx="393480" cy="577056"/>
                </a:xfrm>
                <a:prstGeom prst="rect">
                  <a:avLst/>
                </a:prstGeom>
              </p:spPr>
            </p:pic>
          </mc:Fallback>
        </mc:AlternateContent>
      </p:grpSp>
      <p:grpSp>
        <p:nvGrpSpPr>
          <p:cNvPr id="8" name="Group 7">
            <a:extLst>
              <a:ext uri="{FF2B5EF4-FFF2-40B4-BE49-F238E27FC236}">
                <a16:creationId xmlns:a16="http://schemas.microsoft.com/office/drawing/2014/main" id="{DAEF058F-9160-4F1C-8F78-1BC3D21BF018}"/>
              </a:ext>
            </a:extLst>
          </p:cNvPr>
          <p:cNvGrpSpPr/>
          <p:nvPr/>
        </p:nvGrpSpPr>
        <p:grpSpPr>
          <a:xfrm>
            <a:off x="6757630" y="2179003"/>
            <a:ext cx="1057231" cy="1205794"/>
            <a:chOff x="5960296" y="2648710"/>
            <a:chExt cx="1057231" cy="1205794"/>
          </a:xfrm>
        </p:grpSpPr>
        <p:pic>
          <p:nvPicPr>
            <p:cNvPr id="9" name="Picture 8" descr="A close up of a sign&#10;&#10;Description automatically generated">
              <a:extLst>
                <a:ext uri="{FF2B5EF4-FFF2-40B4-BE49-F238E27FC236}">
                  <a16:creationId xmlns:a16="http://schemas.microsoft.com/office/drawing/2014/main" id="{B21D8E9A-7330-4CBC-BAE5-5562996429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60296" y="2648710"/>
              <a:ext cx="780290" cy="780290"/>
            </a:xfrm>
            <a:prstGeom prst="rect">
              <a:avLst/>
            </a:prstGeom>
          </p:spPr>
        </p:pic>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F75411CF-1B5D-42A8-92E5-A545B3366DAA}"/>
                    </a:ext>
                  </a:extLst>
                </p14:cNvPr>
                <p14:cNvContentPartPr/>
                <p14:nvPr/>
              </p14:nvContentPartPr>
              <p14:xfrm>
                <a:off x="6608927" y="3286064"/>
                <a:ext cx="408600" cy="568440"/>
              </p14:xfrm>
            </p:contentPart>
          </mc:Choice>
          <mc:Fallback xmlns="">
            <p:pic>
              <p:nvPicPr>
                <p:cNvPr id="10" name="Ink 9">
                  <a:extLst>
                    <a:ext uri="{FF2B5EF4-FFF2-40B4-BE49-F238E27FC236}">
                      <a16:creationId xmlns:a16="http://schemas.microsoft.com/office/drawing/2014/main" id="{F75411CF-1B5D-42A8-92E5-A545B3366DAA}"/>
                    </a:ext>
                  </a:extLst>
                </p:cNvPr>
                <p:cNvPicPr/>
                <p:nvPr/>
              </p:nvPicPr>
              <p:blipFill>
                <a:blip r:embed="rId8"/>
                <a:stretch>
                  <a:fillRect/>
                </a:stretch>
              </p:blipFill>
              <p:spPr>
                <a:xfrm>
                  <a:off x="6590943" y="3268413"/>
                  <a:ext cx="444209" cy="604103"/>
                </a:xfrm>
                <a:prstGeom prst="rect">
                  <a:avLst/>
                </a:prstGeom>
              </p:spPr>
            </p:pic>
          </mc:Fallback>
        </mc:AlternateContent>
      </p:grpSp>
      <p:grpSp>
        <p:nvGrpSpPr>
          <p:cNvPr id="11" name="Group 10">
            <a:extLst>
              <a:ext uri="{FF2B5EF4-FFF2-40B4-BE49-F238E27FC236}">
                <a16:creationId xmlns:a16="http://schemas.microsoft.com/office/drawing/2014/main" id="{4ED152C0-31D3-4C0E-BCE7-D908899D2EB8}"/>
              </a:ext>
            </a:extLst>
          </p:cNvPr>
          <p:cNvGrpSpPr/>
          <p:nvPr/>
        </p:nvGrpSpPr>
        <p:grpSpPr>
          <a:xfrm>
            <a:off x="6689429" y="3872227"/>
            <a:ext cx="1125432" cy="1235674"/>
            <a:chOff x="8418575" y="2648710"/>
            <a:chExt cx="1125432" cy="1235674"/>
          </a:xfrm>
        </p:grpSpPr>
        <p:pic>
          <p:nvPicPr>
            <p:cNvPr id="12" name="Picture 11" descr="A close up of a sign&#10;&#10;Description automatically generated">
              <a:extLst>
                <a:ext uri="{FF2B5EF4-FFF2-40B4-BE49-F238E27FC236}">
                  <a16:creationId xmlns:a16="http://schemas.microsoft.com/office/drawing/2014/main" id="{2637BE6A-3990-4D50-A97C-CA80E6DDA6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18575" y="2648710"/>
              <a:ext cx="780290" cy="780290"/>
            </a:xfrm>
            <a:prstGeom prst="rect">
              <a:avLst/>
            </a:prstGeom>
          </p:spPr>
        </p:pic>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732CEA00-D1CA-49DA-BBFE-F0CCE3C60831}"/>
                    </a:ext>
                  </a:extLst>
                </p14:cNvPr>
                <p14:cNvContentPartPr/>
                <p14:nvPr/>
              </p14:nvContentPartPr>
              <p14:xfrm>
                <a:off x="9074567" y="3403424"/>
                <a:ext cx="469440" cy="480960"/>
              </p14:xfrm>
            </p:contentPart>
          </mc:Choice>
          <mc:Fallback xmlns="">
            <p:pic>
              <p:nvPicPr>
                <p:cNvPr id="13" name="Ink 12">
                  <a:extLst>
                    <a:ext uri="{FF2B5EF4-FFF2-40B4-BE49-F238E27FC236}">
                      <a16:creationId xmlns:a16="http://schemas.microsoft.com/office/drawing/2014/main" id="{732CEA00-D1CA-49DA-BBFE-F0CCE3C60831}"/>
                    </a:ext>
                  </a:extLst>
                </p:cNvPr>
                <p:cNvPicPr/>
                <p:nvPr/>
              </p:nvPicPr>
              <p:blipFill>
                <a:blip r:embed="rId10"/>
                <a:stretch>
                  <a:fillRect/>
                </a:stretch>
              </p:blipFill>
              <p:spPr>
                <a:xfrm>
                  <a:off x="9056927" y="3385784"/>
                  <a:ext cx="505080" cy="516600"/>
                </a:xfrm>
                <a:prstGeom prst="rect">
                  <a:avLst/>
                </a:prstGeom>
              </p:spPr>
            </p:pic>
          </mc:Fallback>
        </mc:AlternateContent>
      </p:grpSp>
      <p:pic>
        <p:nvPicPr>
          <p:cNvPr id="14" name="Content Placeholder 5">
            <a:extLst>
              <a:ext uri="{FF2B5EF4-FFF2-40B4-BE49-F238E27FC236}">
                <a16:creationId xmlns:a16="http://schemas.microsoft.com/office/drawing/2014/main" id="{38B74CA9-61DB-4A37-B7AE-7A862B944A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744" y="2192237"/>
            <a:ext cx="780290" cy="780290"/>
          </a:xfrm>
          <a:prstGeom prst="rect">
            <a:avLst/>
          </a:prstGeom>
        </p:spPr>
      </p:pic>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BE71C1A5-DD9A-4AA8-A870-D5CD37EFECEF}"/>
                  </a:ext>
                </a:extLst>
              </p14:cNvPr>
              <p14:cNvContentPartPr/>
              <p14:nvPr/>
            </p14:nvContentPartPr>
            <p14:xfrm>
              <a:off x="1374386" y="2883310"/>
              <a:ext cx="495360" cy="516240"/>
            </p14:xfrm>
          </p:contentPart>
        </mc:Choice>
        <mc:Fallback xmlns="">
          <p:pic>
            <p:nvPicPr>
              <p:cNvPr id="15" name="Ink 14">
                <a:extLst>
                  <a:ext uri="{FF2B5EF4-FFF2-40B4-BE49-F238E27FC236}">
                    <a16:creationId xmlns:a16="http://schemas.microsoft.com/office/drawing/2014/main" id="{BE71C1A5-DD9A-4AA8-A870-D5CD37EFECEF}"/>
                  </a:ext>
                </a:extLst>
              </p:cNvPr>
              <p:cNvPicPr/>
              <p:nvPr/>
            </p:nvPicPr>
            <p:blipFill>
              <a:blip r:embed="rId12"/>
              <a:stretch>
                <a:fillRect/>
              </a:stretch>
            </p:blipFill>
            <p:spPr>
              <a:xfrm>
                <a:off x="1356386" y="2865310"/>
                <a:ext cx="531000" cy="551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4" name="Ink 33">
                <a:extLst>
                  <a:ext uri="{FF2B5EF4-FFF2-40B4-BE49-F238E27FC236}">
                    <a16:creationId xmlns:a16="http://schemas.microsoft.com/office/drawing/2014/main" id="{75357E6C-89CE-46D3-8936-9A227D7BA606}"/>
                  </a:ext>
                </a:extLst>
              </p14:cNvPr>
              <p14:cNvContentPartPr/>
              <p14:nvPr/>
            </p14:nvContentPartPr>
            <p14:xfrm>
              <a:off x="9215186" y="2112910"/>
              <a:ext cx="2489040" cy="2550240"/>
            </p14:xfrm>
          </p:contentPart>
        </mc:Choice>
        <mc:Fallback xmlns="">
          <p:pic>
            <p:nvPicPr>
              <p:cNvPr id="34" name="Ink 33">
                <a:extLst>
                  <a:ext uri="{FF2B5EF4-FFF2-40B4-BE49-F238E27FC236}">
                    <a16:creationId xmlns:a16="http://schemas.microsoft.com/office/drawing/2014/main" id="{75357E6C-89CE-46D3-8936-9A227D7BA606}"/>
                  </a:ext>
                </a:extLst>
              </p:cNvPr>
              <p:cNvPicPr/>
              <p:nvPr/>
            </p:nvPicPr>
            <p:blipFill>
              <a:blip r:embed="rId14"/>
              <a:stretch>
                <a:fillRect/>
              </a:stretch>
            </p:blipFill>
            <p:spPr>
              <a:xfrm>
                <a:off x="9197546" y="2095268"/>
                <a:ext cx="2524680" cy="258588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0" name="Ink 49">
                <a:extLst>
                  <a:ext uri="{FF2B5EF4-FFF2-40B4-BE49-F238E27FC236}">
                    <a16:creationId xmlns:a16="http://schemas.microsoft.com/office/drawing/2014/main" id="{D3BF96CB-089B-465B-950C-3A48DF8343A4}"/>
                  </a:ext>
                </a:extLst>
              </p14:cNvPr>
              <p14:cNvContentPartPr/>
              <p14:nvPr/>
            </p14:nvContentPartPr>
            <p14:xfrm>
              <a:off x="3488666" y="4805710"/>
              <a:ext cx="1699560" cy="475560"/>
            </p14:xfrm>
          </p:contentPart>
        </mc:Choice>
        <mc:Fallback xmlns="">
          <p:pic>
            <p:nvPicPr>
              <p:cNvPr id="50" name="Ink 49">
                <a:extLst>
                  <a:ext uri="{FF2B5EF4-FFF2-40B4-BE49-F238E27FC236}">
                    <a16:creationId xmlns:a16="http://schemas.microsoft.com/office/drawing/2014/main" id="{D3BF96CB-089B-465B-950C-3A48DF8343A4}"/>
                  </a:ext>
                </a:extLst>
              </p:cNvPr>
              <p:cNvPicPr/>
              <p:nvPr/>
            </p:nvPicPr>
            <p:blipFill>
              <a:blip r:embed="rId16"/>
              <a:stretch>
                <a:fillRect/>
              </a:stretch>
            </p:blipFill>
            <p:spPr>
              <a:xfrm>
                <a:off x="3471026" y="4788070"/>
                <a:ext cx="1735200" cy="5112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2" name="Ink 51">
                <a:extLst>
                  <a:ext uri="{FF2B5EF4-FFF2-40B4-BE49-F238E27FC236}">
                    <a16:creationId xmlns:a16="http://schemas.microsoft.com/office/drawing/2014/main" id="{EED3900D-DFBD-4BEE-8E9A-036F1C9FAE25}"/>
                  </a:ext>
                </a:extLst>
              </p14:cNvPr>
              <p14:cNvContentPartPr/>
              <p14:nvPr/>
            </p14:nvContentPartPr>
            <p14:xfrm>
              <a:off x="4330346" y="3591070"/>
              <a:ext cx="93240" cy="302400"/>
            </p14:xfrm>
          </p:contentPart>
        </mc:Choice>
        <mc:Fallback xmlns="">
          <p:pic>
            <p:nvPicPr>
              <p:cNvPr id="52" name="Ink 51">
                <a:extLst>
                  <a:ext uri="{FF2B5EF4-FFF2-40B4-BE49-F238E27FC236}">
                    <a16:creationId xmlns:a16="http://schemas.microsoft.com/office/drawing/2014/main" id="{EED3900D-DFBD-4BEE-8E9A-036F1C9FAE25}"/>
                  </a:ext>
                </a:extLst>
              </p:cNvPr>
              <p:cNvPicPr/>
              <p:nvPr/>
            </p:nvPicPr>
            <p:blipFill>
              <a:blip r:embed="rId18"/>
              <a:stretch>
                <a:fillRect/>
              </a:stretch>
            </p:blipFill>
            <p:spPr>
              <a:xfrm>
                <a:off x="4312346" y="3573091"/>
                <a:ext cx="128880" cy="337998"/>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6" name="Ink 55">
                <a:extLst>
                  <a:ext uri="{FF2B5EF4-FFF2-40B4-BE49-F238E27FC236}">
                    <a16:creationId xmlns:a16="http://schemas.microsoft.com/office/drawing/2014/main" id="{80CF7AFC-4F5E-401F-BD9F-4479B2BE7703}"/>
                  </a:ext>
                </a:extLst>
              </p14:cNvPr>
              <p14:cNvContentPartPr/>
              <p14:nvPr/>
            </p14:nvContentPartPr>
            <p14:xfrm>
              <a:off x="4375346" y="3838750"/>
              <a:ext cx="20520" cy="30600"/>
            </p14:xfrm>
          </p:contentPart>
        </mc:Choice>
        <mc:Fallback xmlns="">
          <p:pic>
            <p:nvPicPr>
              <p:cNvPr id="56" name="Ink 55">
                <a:extLst>
                  <a:ext uri="{FF2B5EF4-FFF2-40B4-BE49-F238E27FC236}">
                    <a16:creationId xmlns:a16="http://schemas.microsoft.com/office/drawing/2014/main" id="{80CF7AFC-4F5E-401F-BD9F-4479B2BE7703}"/>
                  </a:ext>
                </a:extLst>
              </p:cNvPr>
              <p:cNvPicPr/>
              <p:nvPr/>
            </p:nvPicPr>
            <p:blipFill>
              <a:blip r:embed="rId20"/>
              <a:stretch>
                <a:fillRect/>
              </a:stretch>
            </p:blipFill>
            <p:spPr>
              <a:xfrm>
                <a:off x="4357706" y="3821110"/>
                <a:ext cx="5616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7" name="Ink 56">
                <a:extLst>
                  <a:ext uri="{FF2B5EF4-FFF2-40B4-BE49-F238E27FC236}">
                    <a16:creationId xmlns:a16="http://schemas.microsoft.com/office/drawing/2014/main" id="{43C80E04-6EAB-46B0-A68D-FA617787654C}"/>
                  </a:ext>
                </a:extLst>
              </p14:cNvPr>
              <p14:cNvContentPartPr/>
              <p14:nvPr/>
            </p14:nvContentPartPr>
            <p14:xfrm>
              <a:off x="4347626" y="3992110"/>
              <a:ext cx="127800" cy="652320"/>
            </p14:xfrm>
          </p:contentPart>
        </mc:Choice>
        <mc:Fallback xmlns="">
          <p:pic>
            <p:nvPicPr>
              <p:cNvPr id="57" name="Ink 56">
                <a:extLst>
                  <a:ext uri="{FF2B5EF4-FFF2-40B4-BE49-F238E27FC236}">
                    <a16:creationId xmlns:a16="http://schemas.microsoft.com/office/drawing/2014/main" id="{43C80E04-6EAB-46B0-A68D-FA617787654C}"/>
                  </a:ext>
                </a:extLst>
              </p:cNvPr>
              <p:cNvPicPr/>
              <p:nvPr/>
            </p:nvPicPr>
            <p:blipFill>
              <a:blip r:embed="rId22"/>
              <a:stretch>
                <a:fillRect/>
              </a:stretch>
            </p:blipFill>
            <p:spPr>
              <a:xfrm>
                <a:off x="4329986" y="3974120"/>
                <a:ext cx="163440" cy="6879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0" name="Ink 59">
                <a:extLst>
                  <a:ext uri="{FF2B5EF4-FFF2-40B4-BE49-F238E27FC236}">
                    <a16:creationId xmlns:a16="http://schemas.microsoft.com/office/drawing/2014/main" id="{79E80927-DA4E-4F11-A51A-8EC92472E756}"/>
                  </a:ext>
                </a:extLst>
              </p14:cNvPr>
              <p14:cNvContentPartPr/>
              <p14:nvPr/>
            </p14:nvContentPartPr>
            <p14:xfrm>
              <a:off x="1851026" y="2646430"/>
              <a:ext cx="1566000" cy="282600"/>
            </p14:xfrm>
          </p:contentPart>
        </mc:Choice>
        <mc:Fallback xmlns="">
          <p:pic>
            <p:nvPicPr>
              <p:cNvPr id="60" name="Ink 59">
                <a:extLst>
                  <a:ext uri="{FF2B5EF4-FFF2-40B4-BE49-F238E27FC236}">
                    <a16:creationId xmlns:a16="http://schemas.microsoft.com/office/drawing/2014/main" id="{79E80927-DA4E-4F11-A51A-8EC92472E756}"/>
                  </a:ext>
                </a:extLst>
              </p:cNvPr>
              <p:cNvPicPr/>
              <p:nvPr/>
            </p:nvPicPr>
            <p:blipFill>
              <a:blip r:embed="rId24"/>
              <a:stretch>
                <a:fillRect/>
              </a:stretch>
            </p:blipFill>
            <p:spPr>
              <a:xfrm>
                <a:off x="1833030" y="2628790"/>
                <a:ext cx="1601632" cy="3182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3" name="Ink 62">
                <a:extLst>
                  <a:ext uri="{FF2B5EF4-FFF2-40B4-BE49-F238E27FC236}">
                    <a16:creationId xmlns:a16="http://schemas.microsoft.com/office/drawing/2014/main" id="{9E4A55C4-8BB9-46B8-A674-E21A9E174956}"/>
                  </a:ext>
                </a:extLst>
              </p14:cNvPr>
              <p14:cNvContentPartPr/>
              <p14:nvPr/>
            </p14:nvContentPartPr>
            <p14:xfrm>
              <a:off x="4820306" y="2500270"/>
              <a:ext cx="1537560" cy="225360"/>
            </p14:xfrm>
          </p:contentPart>
        </mc:Choice>
        <mc:Fallback xmlns="">
          <p:pic>
            <p:nvPicPr>
              <p:cNvPr id="63" name="Ink 62">
                <a:extLst>
                  <a:ext uri="{FF2B5EF4-FFF2-40B4-BE49-F238E27FC236}">
                    <a16:creationId xmlns:a16="http://schemas.microsoft.com/office/drawing/2014/main" id="{9E4A55C4-8BB9-46B8-A674-E21A9E174956}"/>
                  </a:ext>
                </a:extLst>
              </p:cNvPr>
              <p:cNvPicPr/>
              <p:nvPr/>
            </p:nvPicPr>
            <p:blipFill>
              <a:blip r:embed="rId26"/>
              <a:stretch>
                <a:fillRect/>
              </a:stretch>
            </p:blipFill>
            <p:spPr>
              <a:xfrm>
                <a:off x="4802666" y="2482270"/>
                <a:ext cx="1573200" cy="261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70" name="Ink 69">
                <a:extLst>
                  <a:ext uri="{FF2B5EF4-FFF2-40B4-BE49-F238E27FC236}">
                    <a16:creationId xmlns:a16="http://schemas.microsoft.com/office/drawing/2014/main" id="{5DD2D39F-B51B-4646-8643-F048A4189A1C}"/>
                  </a:ext>
                </a:extLst>
              </p14:cNvPr>
              <p14:cNvContentPartPr/>
              <p14:nvPr/>
            </p14:nvContentPartPr>
            <p14:xfrm>
              <a:off x="4720946" y="4265710"/>
              <a:ext cx="1741320" cy="274320"/>
            </p14:xfrm>
          </p:contentPart>
        </mc:Choice>
        <mc:Fallback xmlns="">
          <p:pic>
            <p:nvPicPr>
              <p:cNvPr id="70" name="Ink 69">
                <a:extLst>
                  <a:ext uri="{FF2B5EF4-FFF2-40B4-BE49-F238E27FC236}">
                    <a16:creationId xmlns:a16="http://schemas.microsoft.com/office/drawing/2014/main" id="{5DD2D39F-B51B-4646-8643-F048A4189A1C}"/>
                  </a:ext>
                </a:extLst>
              </p:cNvPr>
              <p:cNvPicPr/>
              <p:nvPr/>
            </p:nvPicPr>
            <p:blipFill>
              <a:blip r:embed="rId28"/>
              <a:stretch>
                <a:fillRect/>
              </a:stretch>
            </p:blipFill>
            <p:spPr>
              <a:xfrm>
                <a:off x="4702946" y="4247710"/>
                <a:ext cx="177696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73" name="Ink 72">
                <a:extLst>
                  <a:ext uri="{FF2B5EF4-FFF2-40B4-BE49-F238E27FC236}">
                    <a16:creationId xmlns:a16="http://schemas.microsoft.com/office/drawing/2014/main" id="{805CF3B1-BCF2-4E43-A9C5-C5EFFE1C6286}"/>
                  </a:ext>
                </a:extLst>
              </p14:cNvPr>
              <p14:cNvContentPartPr/>
              <p14:nvPr/>
            </p14:nvContentPartPr>
            <p14:xfrm>
              <a:off x="2740226" y="3123070"/>
              <a:ext cx="4014360" cy="2840400"/>
            </p14:xfrm>
          </p:contentPart>
        </mc:Choice>
        <mc:Fallback xmlns="">
          <p:pic>
            <p:nvPicPr>
              <p:cNvPr id="73" name="Ink 72">
                <a:extLst>
                  <a:ext uri="{FF2B5EF4-FFF2-40B4-BE49-F238E27FC236}">
                    <a16:creationId xmlns:a16="http://schemas.microsoft.com/office/drawing/2014/main" id="{805CF3B1-BCF2-4E43-A9C5-C5EFFE1C6286}"/>
                  </a:ext>
                </a:extLst>
              </p:cNvPr>
              <p:cNvPicPr/>
              <p:nvPr/>
            </p:nvPicPr>
            <p:blipFill>
              <a:blip r:embed="rId30"/>
              <a:stretch>
                <a:fillRect/>
              </a:stretch>
            </p:blipFill>
            <p:spPr>
              <a:xfrm>
                <a:off x="2722226" y="3105070"/>
                <a:ext cx="4050000" cy="28760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76" name="Ink 75">
                <a:extLst>
                  <a:ext uri="{FF2B5EF4-FFF2-40B4-BE49-F238E27FC236}">
                    <a16:creationId xmlns:a16="http://schemas.microsoft.com/office/drawing/2014/main" id="{B2B77C9E-360F-4AA8-A62B-B9DF01B359A2}"/>
                  </a:ext>
                </a:extLst>
              </p14:cNvPr>
              <p14:cNvContentPartPr/>
              <p14:nvPr/>
            </p14:nvContentPartPr>
            <p14:xfrm>
              <a:off x="3635906" y="3032710"/>
              <a:ext cx="3241440" cy="759240"/>
            </p14:xfrm>
          </p:contentPart>
        </mc:Choice>
        <mc:Fallback xmlns="">
          <p:pic>
            <p:nvPicPr>
              <p:cNvPr id="76" name="Ink 75">
                <a:extLst>
                  <a:ext uri="{FF2B5EF4-FFF2-40B4-BE49-F238E27FC236}">
                    <a16:creationId xmlns:a16="http://schemas.microsoft.com/office/drawing/2014/main" id="{B2B77C9E-360F-4AA8-A62B-B9DF01B359A2}"/>
                  </a:ext>
                </a:extLst>
              </p:cNvPr>
              <p:cNvPicPr/>
              <p:nvPr/>
            </p:nvPicPr>
            <p:blipFill>
              <a:blip r:embed="rId32"/>
              <a:stretch>
                <a:fillRect/>
              </a:stretch>
            </p:blipFill>
            <p:spPr>
              <a:xfrm>
                <a:off x="3618266" y="3015070"/>
                <a:ext cx="3277080" cy="7948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79" name="Ink 78">
                <a:extLst>
                  <a:ext uri="{FF2B5EF4-FFF2-40B4-BE49-F238E27FC236}">
                    <a16:creationId xmlns:a16="http://schemas.microsoft.com/office/drawing/2014/main" id="{8693D127-AF2A-4857-86CB-0B17DD5D3F7C}"/>
                  </a:ext>
                </a:extLst>
              </p14:cNvPr>
              <p14:cNvContentPartPr/>
              <p14:nvPr/>
            </p14:nvContentPartPr>
            <p14:xfrm>
              <a:off x="7904066" y="4021990"/>
              <a:ext cx="1059480" cy="278280"/>
            </p14:xfrm>
          </p:contentPart>
        </mc:Choice>
        <mc:Fallback xmlns="">
          <p:pic>
            <p:nvPicPr>
              <p:cNvPr id="79" name="Ink 78">
                <a:extLst>
                  <a:ext uri="{FF2B5EF4-FFF2-40B4-BE49-F238E27FC236}">
                    <a16:creationId xmlns:a16="http://schemas.microsoft.com/office/drawing/2014/main" id="{8693D127-AF2A-4857-86CB-0B17DD5D3F7C}"/>
                  </a:ext>
                </a:extLst>
              </p:cNvPr>
              <p:cNvPicPr/>
              <p:nvPr/>
            </p:nvPicPr>
            <p:blipFill>
              <a:blip r:embed="rId34"/>
              <a:stretch>
                <a:fillRect/>
              </a:stretch>
            </p:blipFill>
            <p:spPr>
              <a:xfrm>
                <a:off x="7886066" y="4004350"/>
                <a:ext cx="109512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82" name="Ink 81">
                <a:extLst>
                  <a:ext uri="{FF2B5EF4-FFF2-40B4-BE49-F238E27FC236}">
                    <a16:creationId xmlns:a16="http://schemas.microsoft.com/office/drawing/2014/main" id="{7B2EB7CF-A817-4BED-BA93-CA7DCA227C5C}"/>
                  </a:ext>
                </a:extLst>
              </p14:cNvPr>
              <p14:cNvContentPartPr/>
              <p14:nvPr/>
            </p14:nvContentPartPr>
            <p14:xfrm>
              <a:off x="8047346" y="2879710"/>
              <a:ext cx="910080" cy="204120"/>
            </p14:xfrm>
          </p:contentPart>
        </mc:Choice>
        <mc:Fallback xmlns="">
          <p:pic>
            <p:nvPicPr>
              <p:cNvPr id="82" name="Ink 81">
                <a:extLst>
                  <a:ext uri="{FF2B5EF4-FFF2-40B4-BE49-F238E27FC236}">
                    <a16:creationId xmlns:a16="http://schemas.microsoft.com/office/drawing/2014/main" id="{7B2EB7CF-A817-4BED-BA93-CA7DCA227C5C}"/>
                  </a:ext>
                </a:extLst>
              </p:cNvPr>
              <p:cNvPicPr/>
              <p:nvPr/>
            </p:nvPicPr>
            <p:blipFill>
              <a:blip r:embed="rId36"/>
              <a:stretch>
                <a:fillRect/>
              </a:stretch>
            </p:blipFill>
            <p:spPr>
              <a:xfrm>
                <a:off x="8029706" y="2862070"/>
                <a:ext cx="94572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85" name="Ink 84">
                <a:extLst>
                  <a:ext uri="{FF2B5EF4-FFF2-40B4-BE49-F238E27FC236}">
                    <a16:creationId xmlns:a16="http://schemas.microsoft.com/office/drawing/2014/main" id="{26B0F631-AB29-4A18-9D0F-51E8E424F6C9}"/>
                  </a:ext>
                </a:extLst>
              </p14:cNvPr>
              <p14:cNvContentPartPr/>
              <p14:nvPr/>
            </p14:nvContentPartPr>
            <p14:xfrm>
              <a:off x="4713026" y="1563910"/>
              <a:ext cx="4243680" cy="748800"/>
            </p14:xfrm>
          </p:contentPart>
        </mc:Choice>
        <mc:Fallback xmlns="">
          <p:pic>
            <p:nvPicPr>
              <p:cNvPr id="85" name="Ink 84">
                <a:extLst>
                  <a:ext uri="{FF2B5EF4-FFF2-40B4-BE49-F238E27FC236}">
                    <a16:creationId xmlns:a16="http://schemas.microsoft.com/office/drawing/2014/main" id="{26B0F631-AB29-4A18-9D0F-51E8E424F6C9}"/>
                  </a:ext>
                </a:extLst>
              </p:cNvPr>
              <p:cNvPicPr/>
              <p:nvPr/>
            </p:nvPicPr>
            <p:blipFill>
              <a:blip r:embed="rId38"/>
              <a:stretch>
                <a:fillRect/>
              </a:stretch>
            </p:blipFill>
            <p:spPr>
              <a:xfrm>
                <a:off x="4695026" y="1545910"/>
                <a:ext cx="4279320" cy="784440"/>
              </a:xfrm>
              <a:prstGeom prst="rect">
                <a:avLst/>
              </a:prstGeom>
            </p:spPr>
          </p:pic>
        </mc:Fallback>
      </mc:AlternateContent>
    </p:spTree>
    <p:extLst>
      <p:ext uri="{BB962C8B-B14F-4D97-AF65-F5344CB8AC3E}">
        <p14:creationId xmlns:p14="http://schemas.microsoft.com/office/powerpoint/2010/main" val="422219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500"/>
                                        <p:tgtEl>
                                          <p:spTgt spid="63"/>
                                        </p:tgtEl>
                                      </p:cBhvr>
                                    </p:animEffect>
                                  </p:childTnLst>
                                </p:cTn>
                              </p:par>
                              <p:par>
                                <p:cTn id="13" presetID="10" presetClass="entr" presetSubtype="0"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fade">
                                      <p:cBhvr>
                                        <p:cTn id="15" dur="500"/>
                                        <p:tgtEl>
                                          <p:spTgt spid="7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5"/>
                                        </p:tgtEl>
                                        <p:attrNameLst>
                                          <p:attrName>style.visibility</p:attrName>
                                        </p:attrNameLst>
                                      </p:cBhvr>
                                      <p:to>
                                        <p:strVal val="visible"/>
                                      </p:to>
                                    </p:set>
                                    <p:animEffect transition="in" filter="fade">
                                      <p:cBhvr>
                                        <p:cTn id="20" dur="500"/>
                                        <p:tgtEl>
                                          <p:spTgt spid="8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2"/>
                                        </p:tgtEl>
                                        <p:attrNameLst>
                                          <p:attrName>style.visibility</p:attrName>
                                        </p:attrNameLst>
                                      </p:cBhvr>
                                      <p:to>
                                        <p:strVal val="visible"/>
                                      </p:to>
                                    </p:set>
                                    <p:animEffect transition="in" filter="fade">
                                      <p:cBhvr>
                                        <p:cTn id="25" dur="500"/>
                                        <p:tgtEl>
                                          <p:spTgt spid="8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6"/>
                                        </p:tgtEl>
                                        <p:attrNameLst>
                                          <p:attrName>style.visibility</p:attrName>
                                        </p:attrNameLst>
                                      </p:cBhvr>
                                      <p:to>
                                        <p:strVal val="visible"/>
                                      </p:to>
                                    </p:set>
                                    <p:animEffect transition="in" filter="fade">
                                      <p:cBhvr>
                                        <p:cTn id="30" dur="500"/>
                                        <p:tgtEl>
                                          <p:spTgt spid="7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9"/>
                                        </p:tgtEl>
                                        <p:attrNameLst>
                                          <p:attrName>style.visibility</p:attrName>
                                        </p:attrNameLst>
                                      </p:cBhvr>
                                      <p:to>
                                        <p:strVal val="visible"/>
                                      </p:to>
                                    </p:set>
                                    <p:animEffect transition="in" filter="fade">
                                      <p:cBhvr>
                                        <p:cTn id="35" dur="500"/>
                                        <p:tgtEl>
                                          <p:spTgt spid="7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73"/>
                                        </p:tgtEl>
                                        <p:attrNameLst>
                                          <p:attrName>style.visibility</p:attrName>
                                        </p:attrNameLst>
                                      </p:cBhvr>
                                      <p:to>
                                        <p:strVal val="visible"/>
                                      </p:to>
                                    </p:set>
                                    <p:animEffect transition="in" filter="fade">
                                      <p:cBhvr>
                                        <p:cTn id="40"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076A8-0AC6-4BEA-BE76-8AE85D01D4D0}"/>
              </a:ext>
            </a:extLst>
          </p:cNvPr>
          <p:cNvSpPr>
            <a:spLocks noGrp="1"/>
          </p:cNvSpPr>
          <p:nvPr>
            <p:ph type="title"/>
          </p:nvPr>
        </p:nvSpPr>
        <p:spPr/>
        <p:txBody>
          <a:bodyPr>
            <a:normAutofit fontScale="90000"/>
          </a:bodyPr>
          <a:lstStyle/>
          <a:p>
            <a:r>
              <a:rPr lang="en-CA" dirty="0"/>
              <a:t>Storage Types Used by Durable Functions </a:t>
            </a:r>
            <a:endParaRPr lang="en-US" dirty="0"/>
          </a:p>
        </p:txBody>
      </p:sp>
      <p:sp>
        <p:nvSpPr>
          <p:cNvPr id="4" name="Slide Number Placeholder 3">
            <a:extLst>
              <a:ext uri="{FF2B5EF4-FFF2-40B4-BE49-F238E27FC236}">
                <a16:creationId xmlns:a16="http://schemas.microsoft.com/office/drawing/2014/main" id="{77DAC067-09DB-4AA2-8BC1-EF9FDDE1668D}"/>
              </a:ext>
            </a:extLst>
          </p:cNvPr>
          <p:cNvSpPr>
            <a:spLocks noGrp="1"/>
          </p:cNvSpPr>
          <p:nvPr>
            <p:ph type="sldNum" sz="quarter" idx="12"/>
          </p:nvPr>
        </p:nvSpPr>
        <p:spPr/>
        <p:txBody>
          <a:bodyPr/>
          <a:lstStyle/>
          <a:p>
            <a:fld id="{0A164282-434E-41D4-9582-783D542A7B68}" type="slidenum">
              <a:rPr lang="en-US" smtClean="0"/>
              <a:t>16</a:t>
            </a:fld>
            <a:endParaRPr lang="en-US" dirty="0"/>
          </a:p>
        </p:txBody>
      </p:sp>
      <p:pic>
        <p:nvPicPr>
          <p:cNvPr id="5" name="Picture 4">
            <a:extLst>
              <a:ext uri="{FF2B5EF4-FFF2-40B4-BE49-F238E27FC236}">
                <a16:creationId xmlns:a16="http://schemas.microsoft.com/office/drawing/2014/main" id="{CFA5FD83-C8D8-49DF-B89C-BE9D392DD1E5}"/>
              </a:ext>
            </a:extLst>
          </p:cNvPr>
          <p:cNvPicPr>
            <a:picLocks noChangeAspect="1"/>
          </p:cNvPicPr>
          <p:nvPr/>
        </p:nvPicPr>
        <p:blipFill>
          <a:blip r:embed="rId3"/>
          <a:stretch>
            <a:fillRect/>
          </a:stretch>
        </p:blipFill>
        <p:spPr>
          <a:xfrm>
            <a:off x="4081182" y="2092872"/>
            <a:ext cx="4029636" cy="3934217"/>
          </a:xfrm>
          <a:prstGeom prst="rect">
            <a:avLst/>
          </a:prstGeom>
        </p:spPr>
      </p:pic>
    </p:spTree>
    <p:extLst>
      <p:ext uri="{BB962C8B-B14F-4D97-AF65-F5344CB8AC3E}">
        <p14:creationId xmlns:p14="http://schemas.microsoft.com/office/powerpoint/2010/main" val="123696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B7E96-1E90-4DC6-B252-17425F322693}"/>
              </a:ext>
            </a:extLst>
          </p:cNvPr>
          <p:cNvSpPr>
            <a:spLocks noGrp="1"/>
          </p:cNvSpPr>
          <p:nvPr>
            <p:ph type="title"/>
          </p:nvPr>
        </p:nvSpPr>
        <p:spPr/>
        <p:txBody>
          <a:bodyPr/>
          <a:lstStyle/>
          <a:p>
            <a:r>
              <a:rPr lang="en-CA" dirty="0"/>
              <a:t>Event Sourcing Log</a:t>
            </a:r>
          </a:p>
        </p:txBody>
      </p:sp>
      <p:sp>
        <p:nvSpPr>
          <p:cNvPr id="4" name="Slide Number Placeholder 3">
            <a:extLst>
              <a:ext uri="{FF2B5EF4-FFF2-40B4-BE49-F238E27FC236}">
                <a16:creationId xmlns:a16="http://schemas.microsoft.com/office/drawing/2014/main" id="{3CE07AFC-7330-491C-8CF1-C7BCE5068CC4}"/>
              </a:ext>
            </a:extLst>
          </p:cNvPr>
          <p:cNvSpPr>
            <a:spLocks noGrp="1"/>
          </p:cNvSpPr>
          <p:nvPr>
            <p:ph type="sldNum" sz="quarter" idx="12"/>
          </p:nvPr>
        </p:nvSpPr>
        <p:spPr/>
        <p:txBody>
          <a:bodyPr/>
          <a:lstStyle/>
          <a:p>
            <a:fld id="{0A164282-434E-41D4-9582-783D542A7B68}" type="slidenum">
              <a:rPr lang="en-US" smtClean="0"/>
              <a:t>17</a:t>
            </a:fld>
            <a:endParaRPr lang="en-US" dirty="0"/>
          </a:p>
        </p:txBody>
      </p:sp>
      <p:sp>
        <p:nvSpPr>
          <p:cNvPr id="6" name="Content Placeholder 5">
            <a:extLst>
              <a:ext uri="{FF2B5EF4-FFF2-40B4-BE49-F238E27FC236}">
                <a16:creationId xmlns:a16="http://schemas.microsoft.com/office/drawing/2014/main" id="{38B7B344-01CC-4107-BC7E-73D704E54E55}"/>
              </a:ext>
            </a:extLst>
          </p:cNvPr>
          <p:cNvSpPr>
            <a:spLocks noGrp="1"/>
          </p:cNvSpPr>
          <p:nvPr>
            <p:ph idx="1"/>
          </p:nvPr>
        </p:nvSpPr>
        <p:spPr/>
        <p:txBody>
          <a:bodyPr/>
          <a:lstStyle/>
          <a:p>
            <a:pPr marL="0" indent="0">
              <a:buNone/>
            </a:pPr>
            <a:r>
              <a:rPr lang="en-CA" dirty="0"/>
              <a:t>State is persisted in Table Storage</a:t>
            </a:r>
            <a:endParaRPr lang="en-US" dirty="0"/>
          </a:p>
        </p:txBody>
      </p:sp>
      <p:pic>
        <p:nvPicPr>
          <p:cNvPr id="7" name="Picture 6">
            <a:extLst>
              <a:ext uri="{FF2B5EF4-FFF2-40B4-BE49-F238E27FC236}">
                <a16:creationId xmlns:a16="http://schemas.microsoft.com/office/drawing/2014/main" id="{F22239A3-32D4-4D3F-89EC-B983BF20C29C}"/>
              </a:ext>
            </a:extLst>
          </p:cNvPr>
          <p:cNvPicPr>
            <a:picLocks noChangeAspect="1"/>
          </p:cNvPicPr>
          <p:nvPr/>
        </p:nvPicPr>
        <p:blipFill>
          <a:blip r:embed="rId3"/>
          <a:stretch>
            <a:fillRect/>
          </a:stretch>
        </p:blipFill>
        <p:spPr>
          <a:xfrm>
            <a:off x="481285" y="2570259"/>
            <a:ext cx="10370083" cy="3245017"/>
          </a:xfrm>
          <a:prstGeom prst="rect">
            <a:avLst/>
          </a:prstGeom>
        </p:spPr>
      </p:pic>
    </p:spTree>
    <p:extLst>
      <p:ext uri="{BB962C8B-B14F-4D97-AF65-F5344CB8AC3E}">
        <p14:creationId xmlns:p14="http://schemas.microsoft.com/office/powerpoint/2010/main" val="957598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9C135-F6A4-48C1-92DC-BC2D1C390A96}"/>
              </a:ext>
            </a:extLst>
          </p:cNvPr>
          <p:cNvSpPr>
            <a:spLocks noGrp="1"/>
          </p:cNvSpPr>
          <p:nvPr>
            <p:ph type="title"/>
          </p:nvPr>
        </p:nvSpPr>
        <p:spPr/>
        <p:txBody>
          <a:bodyPr/>
          <a:lstStyle/>
          <a:p>
            <a:r>
              <a:rPr lang="en-CA" dirty="0">
                <a:solidFill>
                  <a:schemeClr val="bg1"/>
                </a:solidFill>
              </a:rPr>
              <a:t>New Trigger Bindings</a:t>
            </a:r>
            <a:endParaRPr lang="en-US" dirty="0">
              <a:solidFill>
                <a:schemeClr val="bg1"/>
              </a:solidFill>
            </a:endParaRPr>
          </a:p>
        </p:txBody>
      </p:sp>
      <p:sp>
        <p:nvSpPr>
          <p:cNvPr id="3" name="Slide Number Placeholder 2">
            <a:extLst>
              <a:ext uri="{FF2B5EF4-FFF2-40B4-BE49-F238E27FC236}">
                <a16:creationId xmlns:a16="http://schemas.microsoft.com/office/drawing/2014/main" id="{7DF4D40F-73A6-47DC-A91F-56DD6E81161D}"/>
              </a:ext>
            </a:extLst>
          </p:cNvPr>
          <p:cNvSpPr>
            <a:spLocks noGrp="1"/>
          </p:cNvSpPr>
          <p:nvPr>
            <p:ph type="sldNum" sz="quarter" idx="12"/>
          </p:nvPr>
        </p:nvSpPr>
        <p:spPr/>
        <p:txBody>
          <a:bodyPr/>
          <a:lstStyle/>
          <a:p>
            <a:fld id="{0A164282-434E-41D4-9582-783D542A7B68}" type="slidenum">
              <a:rPr lang="en-US" smtClean="0"/>
              <a:t>18</a:t>
            </a:fld>
            <a:endParaRPr lang="en-US" dirty="0"/>
          </a:p>
        </p:txBody>
      </p:sp>
    </p:spTree>
    <p:extLst>
      <p:ext uri="{BB962C8B-B14F-4D97-AF65-F5344CB8AC3E}">
        <p14:creationId xmlns:p14="http://schemas.microsoft.com/office/powerpoint/2010/main" val="223754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A396F-A389-4EB3-A310-3F207CA55B54}"/>
              </a:ext>
            </a:extLst>
          </p:cNvPr>
          <p:cNvSpPr>
            <a:spLocks noGrp="1"/>
          </p:cNvSpPr>
          <p:nvPr>
            <p:ph type="title"/>
          </p:nvPr>
        </p:nvSpPr>
        <p:spPr/>
        <p:txBody>
          <a:bodyPr/>
          <a:lstStyle/>
          <a:p>
            <a:r>
              <a:rPr lang="en-CA" dirty="0"/>
              <a:t>The Code</a:t>
            </a:r>
          </a:p>
        </p:txBody>
      </p:sp>
      <p:sp>
        <p:nvSpPr>
          <p:cNvPr id="3" name="Content Placeholder 2">
            <a:extLst>
              <a:ext uri="{FF2B5EF4-FFF2-40B4-BE49-F238E27FC236}">
                <a16:creationId xmlns:a16="http://schemas.microsoft.com/office/drawing/2014/main" id="{19414D95-BBD0-4930-9477-85B347F9B5E1}"/>
              </a:ext>
            </a:extLst>
          </p:cNvPr>
          <p:cNvSpPr>
            <a:spLocks noGrp="1"/>
          </p:cNvSpPr>
          <p:nvPr>
            <p:ph idx="1"/>
          </p:nvPr>
        </p:nvSpPr>
        <p:spPr>
          <a:xfrm>
            <a:off x="532044" y="1876996"/>
            <a:ext cx="5032480" cy="4215579"/>
          </a:xfrm>
        </p:spPr>
        <p:txBody>
          <a:bodyPr/>
          <a:lstStyle/>
          <a:p>
            <a:pPr marL="0" indent="0">
              <a:buNone/>
            </a:pPr>
            <a:r>
              <a:rPr lang="en-CA" dirty="0"/>
              <a:t>Function chaining sample</a:t>
            </a:r>
          </a:p>
        </p:txBody>
      </p:sp>
      <p:sp>
        <p:nvSpPr>
          <p:cNvPr id="4" name="Slide Number Placeholder 3">
            <a:extLst>
              <a:ext uri="{FF2B5EF4-FFF2-40B4-BE49-F238E27FC236}">
                <a16:creationId xmlns:a16="http://schemas.microsoft.com/office/drawing/2014/main" id="{D1AB3772-7FC3-4AA8-8440-F1C0711DFA32}"/>
              </a:ext>
            </a:extLst>
          </p:cNvPr>
          <p:cNvSpPr>
            <a:spLocks noGrp="1"/>
          </p:cNvSpPr>
          <p:nvPr>
            <p:ph type="sldNum" sz="quarter" idx="12"/>
          </p:nvPr>
        </p:nvSpPr>
        <p:spPr/>
        <p:txBody>
          <a:bodyPr/>
          <a:lstStyle/>
          <a:p>
            <a:fld id="{0A164282-434E-41D4-9582-783D542A7B68}" type="slidenum">
              <a:rPr lang="en-US" smtClean="0"/>
              <a:t>19</a:t>
            </a:fld>
            <a:endParaRPr lang="en-US" dirty="0"/>
          </a:p>
        </p:txBody>
      </p:sp>
      <p:pic>
        <p:nvPicPr>
          <p:cNvPr id="9" name="Picture 8">
            <a:extLst>
              <a:ext uri="{FF2B5EF4-FFF2-40B4-BE49-F238E27FC236}">
                <a16:creationId xmlns:a16="http://schemas.microsoft.com/office/drawing/2014/main" id="{CC93647C-4829-43F0-A899-4B7B5AB9B597}"/>
              </a:ext>
            </a:extLst>
          </p:cNvPr>
          <p:cNvPicPr>
            <a:picLocks noChangeAspect="1"/>
          </p:cNvPicPr>
          <p:nvPr/>
        </p:nvPicPr>
        <p:blipFill>
          <a:blip r:embed="rId3"/>
          <a:stretch>
            <a:fillRect/>
          </a:stretch>
        </p:blipFill>
        <p:spPr>
          <a:xfrm>
            <a:off x="5559007" y="0"/>
            <a:ext cx="6676825" cy="6858000"/>
          </a:xfrm>
          <a:prstGeom prst="rect">
            <a:avLst/>
          </a:prstGeom>
        </p:spPr>
      </p:pic>
    </p:spTree>
    <p:extLst>
      <p:ext uri="{BB962C8B-B14F-4D97-AF65-F5344CB8AC3E}">
        <p14:creationId xmlns:p14="http://schemas.microsoft.com/office/powerpoint/2010/main" val="967717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FF48D77-078C-AF49-9E5B-EDE4D55BBC02}"/>
              </a:ext>
            </a:extLst>
          </p:cNvPr>
          <p:cNvPicPr>
            <a:picLocks noChangeAspect="1"/>
          </p:cNvPicPr>
          <p:nvPr/>
        </p:nvPicPr>
        <p:blipFill>
          <a:blip r:embed="rId2"/>
          <a:stretch>
            <a:fillRect/>
          </a:stretch>
        </p:blipFill>
        <p:spPr>
          <a:xfrm>
            <a:off x="3166589" y="417781"/>
            <a:ext cx="5858819" cy="5202631"/>
          </a:xfrm>
          <a:prstGeom prst="rect">
            <a:avLst/>
          </a:prstGeom>
        </p:spPr>
      </p:pic>
    </p:spTree>
    <p:extLst>
      <p:ext uri="{BB962C8B-B14F-4D97-AF65-F5344CB8AC3E}">
        <p14:creationId xmlns:p14="http://schemas.microsoft.com/office/powerpoint/2010/main" val="1241391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A65D4F-0329-459F-9D28-8ACCEE5A6ED5}"/>
              </a:ext>
            </a:extLst>
          </p:cNvPr>
          <p:cNvPicPr>
            <a:picLocks noChangeAspect="1"/>
          </p:cNvPicPr>
          <p:nvPr/>
        </p:nvPicPr>
        <p:blipFill>
          <a:blip r:embed="rId3"/>
          <a:stretch>
            <a:fillRect/>
          </a:stretch>
        </p:blipFill>
        <p:spPr>
          <a:xfrm>
            <a:off x="551380" y="2989046"/>
            <a:ext cx="8845662" cy="3375760"/>
          </a:xfrm>
          <a:prstGeom prst="rect">
            <a:avLst/>
          </a:prstGeom>
        </p:spPr>
      </p:pic>
      <p:sp>
        <p:nvSpPr>
          <p:cNvPr id="2" name="Title 1">
            <a:extLst>
              <a:ext uri="{FF2B5EF4-FFF2-40B4-BE49-F238E27FC236}">
                <a16:creationId xmlns:a16="http://schemas.microsoft.com/office/drawing/2014/main" id="{609AC5C7-D738-4996-8ACB-0E7127A6F14E}"/>
              </a:ext>
            </a:extLst>
          </p:cNvPr>
          <p:cNvSpPr>
            <a:spLocks noGrp="1"/>
          </p:cNvSpPr>
          <p:nvPr>
            <p:ph type="title"/>
          </p:nvPr>
        </p:nvSpPr>
        <p:spPr/>
        <p:txBody>
          <a:bodyPr/>
          <a:lstStyle/>
          <a:p>
            <a:r>
              <a:rPr lang="en-CA" dirty="0"/>
              <a:t>Starter Function</a:t>
            </a:r>
          </a:p>
        </p:txBody>
      </p:sp>
      <p:sp>
        <p:nvSpPr>
          <p:cNvPr id="3" name="Content Placeholder 2">
            <a:extLst>
              <a:ext uri="{FF2B5EF4-FFF2-40B4-BE49-F238E27FC236}">
                <a16:creationId xmlns:a16="http://schemas.microsoft.com/office/drawing/2014/main" id="{857B6740-70B1-4F84-98E1-463F92D68134}"/>
              </a:ext>
            </a:extLst>
          </p:cNvPr>
          <p:cNvSpPr>
            <a:spLocks noGrp="1"/>
          </p:cNvSpPr>
          <p:nvPr>
            <p:ph idx="1"/>
          </p:nvPr>
        </p:nvSpPr>
        <p:spPr/>
        <p:txBody>
          <a:bodyPr/>
          <a:lstStyle/>
          <a:p>
            <a:pPr marL="0" indent="0">
              <a:buNone/>
            </a:pPr>
            <a:r>
              <a:rPr lang="en-CA" dirty="0"/>
              <a:t>The Orchestration Client is the entry point - starter function</a:t>
            </a:r>
          </a:p>
        </p:txBody>
      </p:sp>
      <p:sp>
        <p:nvSpPr>
          <p:cNvPr id="4" name="Slide Number Placeholder 3">
            <a:extLst>
              <a:ext uri="{FF2B5EF4-FFF2-40B4-BE49-F238E27FC236}">
                <a16:creationId xmlns:a16="http://schemas.microsoft.com/office/drawing/2014/main" id="{00DB7A69-27E3-4550-BDCA-D464FE2ED15A}"/>
              </a:ext>
            </a:extLst>
          </p:cNvPr>
          <p:cNvSpPr>
            <a:spLocks noGrp="1"/>
          </p:cNvSpPr>
          <p:nvPr>
            <p:ph type="sldNum" sz="quarter" idx="12"/>
          </p:nvPr>
        </p:nvSpPr>
        <p:spPr/>
        <p:txBody>
          <a:bodyPr/>
          <a:lstStyle/>
          <a:p>
            <a:fld id="{0A164282-434E-41D4-9582-783D542A7B68}" type="slidenum">
              <a:rPr lang="en-US" smtClean="0"/>
              <a:t>20</a:t>
            </a:fld>
            <a:endParaRPr lang="en-US" dirty="0"/>
          </a:p>
        </p:txBody>
      </p:sp>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41EB221C-8921-4438-A71C-692CA7272A95}"/>
                  </a:ext>
                </a:extLst>
              </p14:cNvPr>
              <p14:cNvContentPartPr/>
              <p14:nvPr/>
            </p14:nvContentPartPr>
            <p14:xfrm>
              <a:off x="9900125" y="1142343"/>
              <a:ext cx="5040" cy="14760"/>
            </p14:xfrm>
          </p:contentPart>
        </mc:Choice>
        <mc:Fallback xmlns="">
          <p:pic>
            <p:nvPicPr>
              <p:cNvPr id="9" name="Ink 8">
                <a:extLst>
                  <a:ext uri="{FF2B5EF4-FFF2-40B4-BE49-F238E27FC236}">
                    <a16:creationId xmlns:a16="http://schemas.microsoft.com/office/drawing/2014/main" id="{41EB221C-8921-4438-A71C-692CA7272A95}"/>
                  </a:ext>
                </a:extLst>
              </p:cNvPr>
              <p:cNvPicPr/>
              <p:nvPr/>
            </p:nvPicPr>
            <p:blipFill>
              <a:blip r:embed="rId5"/>
              <a:stretch>
                <a:fillRect/>
              </a:stretch>
            </p:blipFill>
            <p:spPr>
              <a:xfrm>
                <a:off x="9882125" y="1124703"/>
                <a:ext cx="4068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D90307D1-A1BE-4B4C-B257-B23533B8C9C9}"/>
                  </a:ext>
                </a:extLst>
              </p14:cNvPr>
              <p14:cNvContentPartPr/>
              <p14:nvPr/>
            </p14:nvContentPartPr>
            <p14:xfrm>
              <a:off x="10334645" y="884583"/>
              <a:ext cx="626040" cy="671400"/>
            </p14:xfrm>
          </p:contentPart>
        </mc:Choice>
        <mc:Fallback xmlns="">
          <p:pic>
            <p:nvPicPr>
              <p:cNvPr id="13" name="Ink 12">
                <a:extLst>
                  <a:ext uri="{FF2B5EF4-FFF2-40B4-BE49-F238E27FC236}">
                    <a16:creationId xmlns:a16="http://schemas.microsoft.com/office/drawing/2014/main" id="{D90307D1-A1BE-4B4C-B257-B23533B8C9C9}"/>
                  </a:ext>
                </a:extLst>
              </p:cNvPr>
              <p:cNvPicPr/>
              <p:nvPr/>
            </p:nvPicPr>
            <p:blipFill>
              <a:blip r:embed="rId7"/>
              <a:stretch>
                <a:fillRect/>
              </a:stretch>
            </p:blipFill>
            <p:spPr>
              <a:xfrm>
                <a:off x="10317005" y="866934"/>
                <a:ext cx="661680" cy="707059"/>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77FFFF75-EAE1-4EDF-A844-2AA5D4C652E6}"/>
                  </a:ext>
                </a:extLst>
              </p14:cNvPr>
              <p14:cNvContentPartPr/>
              <p14:nvPr/>
            </p14:nvContentPartPr>
            <p14:xfrm>
              <a:off x="6479405" y="4235823"/>
              <a:ext cx="430200" cy="365760"/>
            </p14:xfrm>
          </p:contentPart>
        </mc:Choice>
        <mc:Fallback xmlns="">
          <p:pic>
            <p:nvPicPr>
              <p:cNvPr id="14" name="Ink 13">
                <a:extLst>
                  <a:ext uri="{FF2B5EF4-FFF2-40B4-BE49-F238E27FC236}">
                    <a16:creationId xmlns:a16="http://schemas.microsoft.com/office/drawing/2014/main" id="{77FFFF75-EAE1-4EDF-A844-2AA5D4C652E6}"/>
                  </a:ext>
                </a:extLst>
              </p:cNvPr>
              <p:cNvPicPr/>
              <p:nvPr/>
            </p:nvPicPr>
            <p:blipFill>
              <a:blip r:embed="rId9"/>
              <a:stretch>
                <a:fillRect/>
              </a:stretch>
            </p:blipFill>
            <p:spPr>
              <a:xfrm>
                <a:off x="6425405" y="4127823"/>
                <a:ext cx="537840" cy="581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2" name="Ink 21">
                <a:extLst>
                  <a:ext uri="{FF2B5EF4-FFF2-40B4-BE49-F238E27FC236}">
                    <a16:creationId xmlns:a16="http://schemas.microsoft.com/office/drawing/2014/main" id="{5BCAF14C-2751-4F46-9FEF-CA8149542FD5}"/>
                  </a:ext>
                </a:extLst>
              </p14:cNvPr>
              <p14:cNvContentPartPr/>
              <p14:nvPr/>
            </p14:nvContentPartPr>
            <p14:xfrm>
              <a:off x="330965" y="3986343"/>
              <a:ext cx="891360" cy="707400"/>
            </p14:xfrm>
          </p:contentPart>
        </mc:Choice>
        <mc:Fallback xmlns="">
          <p:pic>
            <p:nvPicPr>
              <p:cNvPr id="22" name="Ink 21">
                <a:extLst>
                  <a:ext uri="{FF2B5EF4-FFF2-40B4-BE49-F238E27FC236}">
                    <a16:creationId xmlns:a16="http://schemas.microsoft.com/office/drawing/2014/main" id="{5BCAF14C-2751-4F46-9FEF-CA8149542FD5}"/>
                  </a:ext>
                </a:extLst>
              </p:cNvPr>
              <p:cNvPicPr/>
              <p:nvPr/>
            </p:nvPicPr>
            <p:blipFill>
              <a:blip r:embed="rId11"/>
              <a:stretch>
                <a:fillRect/>
              </a:stretch>
            </p:blipFill>
            <p:spPr>
              <a:xfrm>
                <a:off x="295325" y="3950703"/>
                <a:ext cx="963000" cy="779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 name="Ink 5">
                <a:extLst>
                  <a:ext uri="{FF2B5EF4-FFF2-40B4-BE49-F238E27FC236}">
                    <a16:creationId xmlns:a16="http://schemas.microsoft.com/office/drawing/2014/main" id="{5598F320-1087-4749-9EAB-39263A45FF27}"/>
                  </a:ext>
                </a:extLst>
              </p14:cNvPr>
              <p14:cNvContentPartPr/>
              <p14:nvPr/>
            </p14:nvContentPartPr>
            <p14:xfrm>
              <a:off x="8143920" y="4796280"/>
              <a:ext cx="723240" cy="496080"/>
            </p14:xfrm>
          </p:contentPart>
        </mc:Choice>
        <mc:Fallback xmlns="">
          <p:pic>
            <p:nvPicPr>
              <p:cNvPr id="6" name="Ink 5">
                <a:extLst>
                  <a:ext uri="{FF2B5EF4-FFF2-40B4-BE49-F238E27FC236}">
                    <a16:creationId xmlns:a16="http://schemas.microsoft.com/office/drawing/2014/main" id="{5598F320-1087-4749-9EAB-39263A45FF27}"/>
                  </a:ext>
                </a:extLst>
              </p:cNvPr>
              <p:cNvPicPr/>
              <p:nvPr/>
            </p:nvPicPr>
            <p:blipFill>
              <a:blip r:embed="rId13"/>
              <a:stretch>
                <a:fillRect/>
              </a:stretch>
            </p:blipFill>
            <p:spPr>
              <a:xfrm>
                <a:off x="8134560" y="4786920"/>
                <a:ext cx="741960" cy="514800"/>
              </a:xfrm>
              <a:prstGeom prst="rect">
                <a:avLst/>
              </a:prstGeom>
            </p:spPr>
          </p:pic>
        </mc:Fallback>
      </mc:AlternateContent>
    </p:spTree>
    <p:extLst>
      <p:ext uri="{BB962C8B-B14F-4D97-AF65-F5344CB8AC3E}">
        <p14:creationId xmlns:p14="http://schemas.microsoft.com/office/powerpoint/2010/main" val="866606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EA0BF-0C4D-4A88-AAF5-5E30C0829FB5}"/>
              </a:ext>
            </a:extLst>
          </p:cNvPr>
          <p:cNvSpPr>
            <a:spLocks noGrp="1"/>
          </p:cNvSpPr>
          <p:nvPr>
            <p:ph type="title"/>
          </p:nvPr>
        </p:nvSpPr>
        <p:spPr/>
        <p:txBody>
          <a:bodyPr/>
          <a:lstStyle/>
          <a:p>
            <a:r>
              <a:rPr lang="en-CA" dirty="0"/>
              <a:t>URLs for checking status of execution</a:t>
            </a:r>
          </a:p>
        </p:txBody>
      </p:sp>
      <p:sp>
        <p:nvSpPr>
          <p:cNvPr id="3" name="Content Placeholder 2">
            <a:extLst>
              <a:ext uri="{FF2B5EF4-FFF2-40B4-BE49-F238E27FC236}">
                <a16:creationId xmlns:a16="http://schemas.microsoft.com/office/drawing/2014/main" id="{D7C19211-4512-4F86-931C-2C87F1ECB13F}"/>
              </a:ext>
            </a:extLst>
          </p:cNvPr>
          <p:cNvSpPr>
            <a:spLocks noGrp="1"/>
          </p:cNvSpPr>
          <p:nvPr>
            <p:ph idx="1"/>
          </p:nvPr>
        </p:nvSpPr>
        <p:spPr/>
        <p:txBody>
          <a:bodyPr>
            <a:normAutofit/>
          </a:bodyPr>
          <a:lstStyle/>
          <a:p>
            <a:r>
              <a:rPr lang="en-US" dirty="0" err="1"/>
              <a:t>StatusQueryGetUri</a:t>
            </a:r>
            <a:endParaRPr lang="en-US" dirty="0"/>
          </a:p>
          <a:p>
            <a:r>
              <a:rPr lang="en-US" dirty="0" err="1"/>
              <a:t>SendEventPostUri</a:t>
            </a:r>
            <a:endParaRPr lang="en-US" dirty="0"/>
          </a:p>
          <a:p>
            <a:r>
              <a:rPr lang="en-US" dirty="0" err="1"/>
              <a:t>TerminatePostUri</a:t>
            </a:r>
            <a:endParaRPr lang="en-US" dirty="0"/>
          </a:p>
          <a:p>
            <a:r>
              <a:rPr lang="en-US" dirty="0" err="1"/>
              <a:t>RewindPostUri</a:t>
            </a:r>
            <a:endParaRPr lang="en-CA" dirty="0"/>
          </a:p>
        </p:txBody>
      </p:sp>
      <p:sp>
        <p:nvSpPr>
          <p:cNvPr id="4" name="Slide Number Placeholder 3">
            <a:extLst>
              <a:ext uri="{FF2B5EF4-FFF2-40B4-BE49-F238E27FC236}">
                <a16:creationId xmlns:a16="http://schemas.microsoft.com/office/drawing/2014/main" id="{D856F01B-F87C-432C-A7C1-926C596E3188}"/>
              </a:ext>
            </a:extLst>
          </p:cNvPr>
          <p:cNvSpPr>
            <a:spLocks noGrp="1"/>
          </p:cNvSpPr>
          <p:nvPr>
            <p:ph type="sldNum" sz="quarter" idx="12"/>
          </p:nvPr>
        </p:nvSpPr>
        <p:spPr/>
        <p:txBody>
          <a:bodyPr/>
          <a:lstStyle/>
          <a:p>
            <a:fld id="{0A164282-434E-41D4-9582-783D542A7B68}" type="slidenum">
              <a:rPr lang="en-US" smtClean="0"/>
              <a:t>21</a:t>
            </a:fld>
            <a:endParaRPr lang="en-US" dirty="0"/>
          </a:p>
        </p:txBody>
      </p:sp>
    </p:spTree>
    <p:extLst>
      <p:ext uri="{BB962C8B-B14F-4D97-AF65-F5344CB8AC3E}">
        <p14:creationId xmlns:p14="http://schemas.microsoft.com/office/powerpoint/2010/main" val="216954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08D00-9D04-47EB-996D-5284BC443826}"/>
              </a:ext>
            </a:extLst>
          </p:cNvPr>
          <p:cNvSpPr>
            <a:spLocks noGrp="1"/>
          </p:cNvSpPr>
          <p:nvPr>
            <p:ph type="title"/>
          </p:nvPr>
        </p:nvSpPr>
        <p:spPr/>
        <p:txBody>
          <a:bodyPr/>
          <a:lstStyle/>
          <a:p>
            <a:r>
              <a:rPr lang="en-CA" dirty="0"/>
              <a:t>Orchestrator Function</a:t>
            </a:r>
          </a:p>
        </p:txBody>
      </p:sp>
      <p:sp>
        <p:nvSpPr>
          <p:cNvPr id="3" name="Content Placeholder 2">
            <a:extLst>
              <a:ext uri="{FF2B5EF4-FFF2-40B4-BE49-F238E27FC236}">
                <a16:creationId xmlns:a16="http://schemas.microsoft.com/office/drawing/2014/main" id="{754CE0B6-E23B-4A86-BB83-9DC7DE01E90D}"/>
              </a:ext>
            </a:extLst>
          </p:cNvPr>
          <p:cNvSpPr>
            <a:spLocks noGrp="1"/>
          </p:cNvSpPr>
          <p:nvPr>
            <p:ph idx="1"/>
          </p:nvPr>
        </p:nvSpPr>
        <p:spPr/>
        <p:txBody>
          <a:bodyPr/>
          <a:lstStyle/>
          <a:p>
            <a:pPr marL="0" indent="0">
              <a:buNone/>
            </a:pPr>
            <a:r>
              <a:rPr lang="en-CA" sz="3200" dirty="0"/>
              <a:t>Orchestration function is the conductor and responsible for coordinating requests to activity functions</a:t>
            </a:r>
            <a:endParaRPr lang="en-CA" dirty="0"/>
          </a:p>
        </p:txBody>
      </p:sp>
      <p:sp>
        <p:nvSpPr>
          <p:cNvPr id="4" name="Slide Number Placeholder 3">
            <a:extLst>
              <a:ext uri="{FF2B5EF4-FFF2-40B4-BE49-F238E27FC236}">
                <a16:creationId xmlns:a16="http://schemas.microsoft.com/office/drawing/2014/main" id="{96AE0ADA-FE6F-40A4-800D-D7D34C19709C}"/>
              </a:ext>
            </a:extLst>
          </p:cNvPr>
          <p:cNvSpPr>
            <a:spLocks noGrp="1"/>
          </p:cNvSpPr>
          <p:nvPr>
            <p:ph type="sldNum" sz="quarter" idx="12"/>
          </p:nvPr>
        </p:nvSpPr>
        <p:spPr/>
        <p:txBody>
          <a:bodyPr/>
          <a:lstStyle/>
          <a:p>
            <a:fld id="{0A164282-434E-41D4-9582-783D542A7B68}" type="slidenum">
              <a:rPr lang="en-US" smtClean="0"/>
              <a:t>22</a:t>
            </a:fld>
            <a:endParaRPr lang="en-US" dirty="0"/>
          </a:p>
        </p:txBody>
      </p:sp>
      <p:pic>
        <p:nvPicPr>
          <p:cNvPr id="6" name="Picture 5">
            <a:extLst>
              <a:ext uri="{FF2B5EF4-FFF2-40B4-BE49-F238E27FC236}">
                <a16:creationId xmlns:a16="http://schemas.microsoft.com/office/drawing/2014/main" id="{29BBA394-60A1-4C59-8409-F9ED8184128F}"/>
              </a:ext>
            </a:extLst>
          </p:cNvPr>
          <p:cNvPicPr>
            <a:picLocks noChangeAspect="1"/>
          </p:cNvPicPr>
          <p:nvPr/>
        </p:nvPicPr>
        <p:blipFill>
          <a:blip r:embed="rId3"/>
          <a:stretch>
            <a:fillRect/>
          </a:stretch>
        </p:blipFill>
        <p:spPr>
          <a:xfrm>
            <a:off x="551379" y="2907513"/>
            <a:ext cx="9662295" cy="3330170"/>
          </a:xfrm>
          <a:prstGeom prst="rect">
            <a:avLst/>
          </a:prstGeom>
        </p:spPr>
      </p:pic>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FC9ADEA6-EB4D-4DBA-AF71-BBF8420888CB}"/>
                  </a:ext>
                </a:extLst>
              </p14:cNvPr>
              <p14:cNvContentPartPr/>
              <p14:nvPr/>
            </p14:nvContentPartPr>
            <p14:xfrm>
              <a:off x="10616165" y="552303"/>
              <a:ext cx="607680" cy="814320"/>
            </p14:xfrm>
          </p:contentPart>
        </mc:Choice>
        <mc:Fallback xmlns="">
          <p:pic>
            <p:nvPicPr>
              <p:cNvPr id="10" name="Ink 9">
                <a:extLst>
                  <a:ext uri="{FF2B5EF4-FFF2-40B4-BE49-F238E27FC236}">
                    <a16:creationId xmlns:a16="http://schemas.microsoft.com/office/drawing/2014/main" id="{FC9ADEA6-EB4D-4DBA-AF71-BBF8420888CB}"/>
                  </a:ext>
                </a:extLst>
              </p:cNvPr>
              <p:cNvPicPr/>
              <p:nvPr/>
            </p:nvPicPr>
            <p:blipFill>
              <a:blip r:embed="rId5"/>
              <a:stretch>
                <a:fillRect/>
              </a:stretch>
            </p:blipFill>
            <p:spPr>
              <a:xfrm>
                <a:off x="10598165" y="534671"/>
                <a:ext cx="643320" cy="849944"/>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92C8A8EA-446C-4D00-9902-DADF26F94155}"/>
                  </a:ext>
                </a:extLst>
              </p14:cNvPr>
              <p14:cNvContentPartPr/>
              <p14:nvPr/>
            </p14:nvContentPartPr>
            <p14:xfrm>
              <a:off x="6759125" y="3656223"/>
              <a:ext cx="773280" cy="387360"/>
            </p14:xfrm>
          </p:contentPart>
        </mc:Choice>
        <mc:Fallback xmlns="">
          <p:pic>
            <p:nvPicPr>
              <p:cNvPr id="14" name="Ink 13">
                <a:extLst>
                  <a:ext uri="{FF2B5EF4-FFF2-40B4-BE49-F238E27FC236}">
                    <a16:creationId xmlns:a16="http://schemas.microsoft.com/office/drawing/2014/main" id="{92C8A8EA-446C-4D00-9902-DADF26F94155}"/>
                  </a:ext>
                </a:extLst>
              </p:cNvPr>
              <p:cNvPicPr/>
              <p:nvPr/>
            </p:nvPicPr>
            <p:blipFill>
              <a:blip r:embed="rId7"/>
              <a:stretch>
                <a:fillRect/>
              </a:stretch>
            </p:blipFill>
            <p:spPr>
              <a:xfrm>
                <a:off x="6723485" y="3620583"/>
                <a:ext cx="844920" cy="459000"/>
              </a:xfrm>
              <a:prstGeom prst="rect">
                <a:avLst/>
              </a:prstGeom>
            </p:spPr>
          </p:pic>
        </mc:Fallback>
      </mc:AlternateContent>
    </p:spTree>
    <p:extLst>
      <p:ext uri="{BB962C8B-B14F-4D97-AF65-F5344CB8AC3E}">
        <p14:creationId xmlns:p14="http://schemas.microsoft.com/office/powerpoint/2010/main" val="1925204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5C928-C3BE-40DE-88E3-B3BECC058418}"/>
              </a:ext>
            </a:extLst>
          </p:cNvPr>
          <p:cNvSpPr>
            <a:spLocks noGrp="1"/>
          </p:cNvSpPr>
          <p:nvPr>
            <p:ph type="title"/>
          </p:nvPr>
        </p:nvSpPr>
        <p:spPr/>
        <p:txBody>
          <a:bodyPr/>
          <a:lstStyle/>
          <a:p>
            <a:r>
              <a:rPr lang="en-CA" dirty="0"/>
              <a:t>Activity Function</a:t>
            </a:r>
          </a:p>
        </p:txBody>
      </p:sp>
      <p:sp>
        <p:nvSpPr>
          <p:cNvPr id="3" name="Content Placeholder 2">
            <a:extLst>
              <a:ext uri="{FF2B5EF4-FFF2-40B4-BE49-F238E27FC236}">
                <a16:creationId xmlns:a16="http://schemas.microsoft.com/office/drawing/2014/main" id="{4E0B1626-C78B-43FF-93EA-ADF45D16C8D2}"/>
              </a:ext>
            </a:extLst>
          </p:cNvPr>
          <p:cNvSpPr>
            <a:spLocks noGrp="1"/>
          </p:cNvSpPr>
          <p:nvPr>
            <p:ph idx="1"/>
          </p:nvPr>
        </p:nvSpPr>
        <p:spPr/>
        <p:txBody>
          <a:bodyPr/>
          <a:lstStyle/>
          <a:p>
            <a:pPr marL="0" indent="0">
              <a:buNone/>
            </a:pPr>
            <a:r>
              <a:rPr lang="en-CA" dirty="0"/>
              <a:t>The activity function is the equivalent of a regular Azure Function with one difference – it was invoked by a durable orchestrator</a:t>
            </a:r>
          </a:p>
        </p:txBody>
      </p:sp>
      <p:sp>
        <p:nvSpPr>
          <p:cNvPr id="4" name="Slide Number Placeholder 3">
            <a:extLst>
              <a:ext uri="{FF2B5EF4-FFF2-40B4-BE49-F238E27FC236}">
                <a16:creationId xmlns:a16="http://schemas.microsoft.com/office/drawing/2014/main" id="{95401B36-B722-4623-B9C8-22F0C39B0A72}"/>
              </a:ext>
            </a:extLst>
          </p:cNvPr>
          <p:cNvSpPr>
            <a:spLocks noGrp="1"/>
          </p:cNvSpPr>
          <p:nvPr>
            <p:ph type="sldNum" sz="quarter" idx="12"/>
          </p:nvPr>
        </p:nvSpPr>
        <p:spPr/>
        <p:txBody>
          <a:bodyPr/>
          <a:lstStyle/>
          <a:p>
            <a:fld id="{0A164282-434E-41D4-9582-783D542A7B68}" type="slidenum">
              <a:rPr lang="en-US" smtClean="0"/>
              <a:t>23</a:t>
            </a:fld>
            <a:endParaRPr lang="en-US" dirty="0"/>
          </a:p>
        </p:txBody>
      </p:sp>
      <p:pic>
        <p:nvPicPr>
          <p:cNvPr id="5" name="Picture 4">
            <a:extLst>
              <a:ext uri="{FF2B5EF4-FFF2-40B4-BE49-F238E27FC236}">
                <a16:creationId xmlns:a16="http://schemas.microsoft.com/office/drawing/2014/main" id="{FF8B60D3-F38B-4529-B580-C51782BE609A}"/>
              </a:ext>
            </a:extLst>
          </p:cNvPr>
          <p:cNvPicPr>
            <a:picLocks noChangeAspect="1"/>
          </p:cNvPicPr>
          <p:nvPr/>
        </p:nvPicPr>
        <p:blipFill>
          <a:blip r:embed="rId3"/>
          <a:stretch>
            <a:fillRect/>
          </a:stretch>
        </p:blipFill>
        <p:spPr>
          <a:xfrm>
            <a:off x="560797" y="3655167"/>
            <a:ext cx="9253935" cy="2113029"/>
          </a:xfrm>
          <a:prstGeom prst="rect">
            <a:avLst/>
          </a:prstGeom>
        </p:spPr>
      </p:pic>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9F5798D8-4074-4EBC-B1C4-BCA6D3A23B2B}"/>
                  </a:ext>
                </a:extLst>
              </p14:cNvPr>
              <p14:cNvContentPartPr/>
              <p14:nvPr/>
            </p14:nvContentPartPr>
            <p14:xfrm>
              <a:off x="10158245" y="516303"/>
              <a:ext cx="691560" cy="934920"/>
            </p14:xfrm>
          </p:contentPart>
        </mc:Choice>
        <mc:Fallback xmlns="">
          <p:pic>
            <p:nvPicPr>
              <p:cNvPr id="11" name="Ink 10">
                <a:extLst>
                  <a:ext uri="{FF2B5EF4-FFF2-40B4-BE49-F238E27FC236}">
                    <a16:creationId xmlns:a16="http://schemas.microsoft.com/office/drawing/2014/main" id="{9F5798D8-4074-4EBC-B1C4-BCA6D3A23B2B}"/>
                  </a:ext>
                </a:extLst>
              </p:cNvPr>
              <p:cNvPicPr/>
              <p:nvPr/>
            </p:nvPicPr>
            <p:blipFill>
              <a:blip r:embed="rId5"/>
              <a:stretch>
                <a:fillRect/>
              </a:stretch>
            </p:blipFill>
            <p:spPr>
              <a:xfrm>
                <a:off x="10140605" y="498663"/>
                <a:ext cx="727200" cy="970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168AE064-5770-4063-A288-F85F6D03A598}"/>
                  </a:ext>
                </a:extLst>
              </p14:cNvPr>
              <p14:cNvContentPartPr/>
              <p14:nvPr/>
            </p14:nvContentPartPr>
            <p14:xfrm>
              <a:off x="5560685" y="3575943"/>
              <a:ext cx="1119960" cy="757800"/>
            </p14:xfrm>
          </p:contentPart>
        </mc:Choice>
        <mc:Fallback xmlns="">
          <p:pic>
            <p:nvPicPr>
              <p:cNvPr id="14" name="Ink 13">
                <a:extLst>
                  <a:ext uri="{FF2B5EF4-FFF2-40B4-BE49-F238E27FC236}">
                    <a16:creationId xmlns:a16="http://schemas.microsoft.com/office/drawing/2014/main" id="{168AE064-5770-4063-A288-F85F6D03A598}"/>
                  </a:ext>
                </a:extLst>
              </p:cNvPr>
              <p:cNvPicPr/>
              <p:nvPr/>
            </p:nvPicPr>
            <p:blipFill>
              <a:blip r:embed="rId7"/>
              <a:stretch>
                <a:fillRect/>
              </a:stretch>
            </p:blipFill>
            <p:spPr>
              <a:xfrm>
                <a:off x="5525045" y="3539960"/>
                <a:ext cx="1191600" cy="829406"/>
              </a:xfrm>
              <a:prstGeom prst="rect">
                <a:avLst/>
              </a:prstGeom>
            </p:spPr>
          </p:pic>
        </mc:Fallback>
      </mc:AlternateContent>
    </p:spTree>
    <p:extLst>
      <p:ext uri="{BB962C8B-B14F-4D97-AF65-F5344CB8AC3E}">
        <p14:creationId xmlns:p14="http://schemas.microsoft.com/office/powerpoint/2010/main" val="2852806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32A9E-015B-432E-9990-AE8B4606746B}"/>
              </a:ext>
            </a:extLst>
          </p:cNvPr>
          <p:cNvSpPr>
            <a:spLocks noGrp="1"/>
          </p:cNvSpPr>
          <p:nvPr>
            <p:ph type="title"/>
          </p:nvPr>
        </p:nvSpPr>
        <p:spPr/>
        <p:txBody>
          <a:bodyPr/>
          <a:lstStyle/>
          <a:p>
            <a:r>
              <a:rPr lang="en-CA" dirty="0"/>
              <a:t>Prerequisites</a:t>
            </a:r>
          </a:p>
        </p:txBody>
      </p:sp>
      <p:sp>
        <p:nvSpPr>
          <p:cNvPr id="3" name="Content Placeholder 2">
            <a:extLst>
              <a:ext uri="{FF2B5EF4-FFF2-40B4-BE49-F238E27FC236}">
                <a16:creationId xmlns:a16="http://schemas.microsoft.com/office/drawing/2014/main" id="{A7A00777-3DD1-4848-BDF7-89FAAFAD94E0}"/>
              </a:ext>
            </a:extLst>
          </p:cNvPr>
          <p:cNvSpPr>
            <a:spLocks noGrp="1"/>
          </p:cNvSpPr>
          <p:nvPr>
            <p:ph idx="1"/>
          </p:nvPr>
        </p:nvSpPr>
        <p:spPr/>
        <p:txBody>
          <a:bodyPr/>
          <a:lstStyle/>
          <a:p>
            <a:r>
              <a:rPr lang="en-CA" dirty="0"/>
              <a:t>Install </a:t>
            </a:r>
            <a:r>
              <a:rPr lang="en-CA" dirty="0">
                <a:hlinkClick r:id="rId3"/>
              </a:rPr>
              <a:t>Visual Studio 2017/2019 </a:t>
            </a:r>
            <a:r>
              <a:rPr lang="en-CA" dirty="0"/>
              <a:t>and ensure </a:t>
            </a:r>
            <a:r>
              <a:rPr lang="en-CA" b="1" dirty="0"/>
              <a:t>Azure development</a:t>
            </a:r>
            <a:r>
              <a:rPr lang="en-CA" dirty="0"/>
              <a:t> workload is installed. Also works with Visual Studio Code and Visual Studio for Mac</a:t>
            </a:r>
          </a:p>
          <a:p>
            <a:r>
              <a:rPr lang="en-CA" dirty="0"/>
              <a:t>Install the </a:t>
            </a:r>
            <a:r>
              <a:rPr lang="en-CA" dirty="0">
                <a:hlinkClick r:id="rId4"/>
              </a:rPr>
              <a:t>latest Azure Functions tools</a:t>
            </a:r>
            <a:endParaRPr lang="en-CA" dirty="0"/>
          </a:p>
          <a:p>
            <a:r>
              <a:rPr lang="en-CA" dirty="0"/>
              <a:t>Verify you have the </a:t>
            </a:r>
            <a:r>
              <a:rPr lang="en-CA" dirty="0">
                <a:hlinkClick r:id="rId5"/>
              </a:rPr>
              <a:t>Azure Storage Emulator </a:t>
            </a:r>
            <a:r>
              <a:rPr lang="en-CA" dirty="0"/>
              <a:t>installed and running</a:t>
            </a:r>
          </a:p>
          <a:p>
            <a:r>
              <a:rPr lang="en-CA" dirty="0"/>
              <a:t>Azure Storage Explorer (optional)</a:t>
            </a:r>
          </a:p>
          <a:p>
            <a:endParaRPr lang="en-CA" dirty="0"/>
          </a:p>
        </p:txBody>
      </p:sp>
      <p:sp>
        <p:nvSpPr>
          <p:cNvPr id="4" name="Slide Number Placeholder 3">
            <a:extLst>
              <a:ext uri="{FF2B5EF4-FFF2-40B4-BE49-F238E27FC236}">
                <a16:creationId xmlns:a16="http://schemas.microsoft.com/office/drawing/2014/main" id="{EC7D8E30-04A4-4D70-A59C-ECC84AA761DE}"/>
              </a:ext>
            </a:extLst>
          </p:cNvPr>
          <p:cNvSpPr>
            <a:spLocks noGrp="1"/>
          </p:cNvSpPr>
          <p:nvPr>
            <p:ph type="sldNum" sz="quarter" idx="12"/>
          </p:nvPr>
        </p:nvSpPr>
        <p:spPr/>
        <p:txBody>
          <a:bodyPr/>
          <a:lstStyle/>
          <a:p>
            <a:fld id="{0A164282-434E-41D4-9582-783D542A7B68}" type="slidenum">
              <a:rPr lang="en-US" smtClean="0"/>
              <a:t>24</a:t>
            </a:fld>
            <a:endParaRPr lang="en-US" dirty="0"/>
          </a:p>
        </p:txBody>
      </p:sp>
    </p:spTree>
    <p:extLst>
      <p:ext uri="{BB962C8B-B14F-4D97-AF65-F5344CB8AC3E}">
        <p14:creationId xmlns:p14="http://schemas.microsoft.com/office/powerpoint/2010/main" val="278088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711CE8-605F-47A8-BB56-1E6A2BBD9F1B}"/>
              </a:ext>
            </a:extLst>
          </p:cNvPr>
          <p:cNvSpPr>
            <a:spLocks noGrp="1"/>
          </p:cNvSpPr>
          <p:nvPr>
            <p:ph type="title"/>
          </p:nvPr>
        </p:nvSpPr>
        <p:spPr>
          <a:xfrm>
            <a:off x="1136150" y="3765871"/>
            <a:ext cx="10515600" cy="1325563"/>
          </a:xfrm>
        </p:spPr>
        <p:txBody>
          <a:bodyPr/>
          <a:lstStyle/>
          <a:p>
            <a:r>
              <a:rPr lang="en-CA" dirty="0"/>
              <a:t>Demo 1   </a:t>
            </a:r>
          </a:p>
        </p:txBody>
      </p:sp>
      <p:sp>
        <p:nvSpPr>
          <p:cNvPr id="6" name="Text Placeholder 5">
            <a:extLst>
              <a:ext uri="{FF2B5EF4-FFF2-40B4-BE49-F238E27FC236}">
                <a16:creationId xmlns:a16="http://schemas.microsoft.com/office/drawing/2014/main" id="{20714D39-6816-4943-B497-C4CFA2ACDD4F}"/>
              </a:ext>
            </a:extLst>
          </p:cNvPr>
          <p:cNvSpPr>
            <a:spLocks noGrp="1"/>
          </p:cNvSpPr>
          <p:nvPr>
            <p:ph type="body" sz="quarter" idx="10"/>
          </p:nvPr>
        </p:nvSpPr>
        <p:spPr>
          <a:xfrm>
            <a:off x="3776871" y="5517221"/>
            <a:ext cx="7874880" cy="1026863"/>
          </a:xfrm>
        </p:spPr>
        <p:txBody>
          <a:bodyPr>
            <a:normAutofit/>
          </a:bodyPr>
          <a:lstStyle/>
          <a:p>
            <a:r>
              <a:rPr lang="en-CA" sz="3200" dirty="0">
                <a:solidFill>
                  <a:schemeClr val="bg2"/>
                </a:solidFill>
              </a:rPr>
              <a:t>Hello Durable Function</a:t>
            </a:r>
          </a:p>
        </p:txBody>
      </p:sp>
    </p:spTree>
    <p:extLst>
      <p:ext uri="{BB962C8B-B14F-4D97-AF65-F5344CB8AC3E}">
        <p14:creationId xmlns:p14="http://schemas.microsoft.com/office/powerpoint/2010/main" val="830037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5302881-D73A-4EBC-8D15-618C08582CC7}"/>
              </a:ext>
            </a:extLst>
          </p:cNvPr>
          <p:cNvSpPr>
            <a:spLocks noGrp="1"/>
          </p:cNvSpPr>
          <p:nvPr>
            <p:ph type="title"/>
          </p:nvPr>
        </p:nvSpPr>
        <p:spPr/>
        <p:txBody>
          <a:bodyPr/>
          <a:lstStyle/>
          <a:p>
            <a:r>
              <a:rPr lang="en-CA" dirty="0"/>
              <a:t>Triggering our Function</a:t>
            </a:r>
          </a:p>
        </p:txBody>
      </p:sp>
      <p:sp>
        <p:nvSpPr>
          <p:cNvPr id="4" name="Slide Number Placeholder 3">
            <a:extLst>
              <a:ext uri="{FF2B5EF4-FFF2-40B4-BE49-F238E27FC236}">
                <a16:creationId xmlns:a16="http://schemas.microsoft.com/office/drawing/2014/main" id="{E0CED5DE-073C-4395-B1EE-DF1FAF2CEA7F}"/>
              </a:ext>
            </a:extLst>
          </p:cNvPr>
          <p:cNvSpPr>
            <a:spLocks noGrp="1"/>
          </p:cNvSpPr>
          <p:nvPr>
            <p:ph type="sldNum" sz="quarter" idx="12"/>
          </p:nvPr>
        </p:nvSpPr>
        <p:spPr/>
        <p:txBody>
          <a:bodyPr/>
          <a:lstStyle/>
          <a:p>
            <a:fld id="{0A164282-434E-41D4-9582-783D542A7B68}" type="slidenum">
              <a:rPr lang="en-US" smtClean="0"/>
              <a:t>26</a:t>
            </a:fld>
            <a:endParaRPr lang="en-US" dirty="0"/>
          </a:p>
        </p:txBody>
      </p:sp>
      <p:pic>
        <p:nvPicPr>
          <p:cNvPr id="6" name="Picture 5">
            <a:extLst>
              <a:ext uri="{FF2B5EF4-FFF2-40B4-BE49-F238E27FC236}">
                <a16:creationId xmlns:a16="http://schemas.microsoft.com/office/drawing/2014/main" id="{47BF3F9E-613A-4E1B-8BA5-412DACF38AE2}"/>
              </a:ext>
            </a:extLst>
          </p:cNvPr>
          <p:cNvPicPr>
            <a:picLocks noChangeAspect="1"/>
          </p:cNvPicPr>
          <p:nvPr/>
        </p:nvPicPr>
        <p:blipFill>
          <a:blip r:embed="rId3"/>
          <a:stretch>
            <a:fillRect/>
          </a:stretch>
        </p:blipFill>
        <p:spPr>
          <a:xfrm>
            <a:off x="560798" y="3051664"/>
            <a:ext cx="9963662" cy="1676486"/>
          </a:xfrm>
          <a:prstGeom prst="rect">
            <a:avLst/>
          </a:prstGeom>
        </p:spPr>
      </p:pic>
      <p:pic>
        <p:nvPicPr>
          <p:cNvPr id="7" name="Picture 6">
            <a:extLst>
              <a:ext uri="{FF2B5EF4-FFF2-40B4-BE49-F238E27FC236}">
                <a16:creationId xmlns:a16="http://schemas.microsoft.com/office/drawing/2014/main" id="{FEB309DA-DE09-4CF4-8976-D183E13D10AC}"/>
              </a:ext>
            </a:extLst>
          </p:cNvPr>
          <p:cNvPicPr>
            <a:picLocks noChangeAspect="1"/>
          </p:cNvPicPr>
          <p:nvPr/>
        </p:nvPicPr>
        <p:blipFill>
          <a:blip r:embed="rId4"/>
          <a:stretch>
            <a:fillRect/>
          </a:stretch>
        </p:blipFill>
        <p:spPr>
          <a:xfrm>
            <a:off x="560798" y="4933851"/>
            <a:ext cx="4324572" cy="1924149"/>
          </a:xfrm>
          <a:prstGeom prst="rect">
            <a:avLst/>
          </a:prstGeom>
        </p:spPr>
      </p:pic>
      <p:pic>
        <p:nvPicPr>
          <p:cNvPr id="12" name="Picture 11">
            <a:extLst>
              <a:ext uri="{FF2B5EF4-FFF2-40B4-BE49-F238E27FC236}">
                <a16:creationId xmlns:a16="http://schemas.microsoft.com/office/drawing/2014/main" id="{CB31BA57-D1E4-4535-AFBE-9EA5A7801E26}"/>
              </a:ext>
            </a:extLst>
          </p:cNvPr>
          <p:cNvPicPr>
            <a:picLocks noChangeAspect="1"/>
          </p:cNvPicPr>
          <p:nvPr/>
        </p:nvPicPr>
        <p:blipFill>
          <a:blip r:embed="rId5"/>
          <a:stretch>
            <a:fillRect/>
          </a:stretch>
        </p:blipFill>
        <p:spPr>
          <a:xfrm>
            <a:off x="560798" y="1842612"/>
            <a:ext cx="8369730" cy="1003352"/>
          </a:xfrm>
          <a:prstGeom prst="rect">
            <a:avLst/>
          </a:prstGeom>
        </p:spPr>
      </p:pic>
    </p:spTree>
    <p:extLst>
      <p:ext uri="{BB962C8B-B14F-4D97-AF65-F5344CB8AC3E}">
        <p14:creationId xmlns:p14="http://schemas.microsoft.com/office/powerpoint/2010/main" val="316111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id="{02D68285-415E-47AB-AF42-D90A306051C5}"/>
              </a:ext>
            </a:extLst>
          </p:cNvPr>
          <p:cNvSpPr txBox="1"/>
          <p:nvPr/>
        </p:nvSpPr>
        <p:spPr>
          <a:xfrm>
            <a:off x="3508531" y="4225248"/>
            <a:ext cx="2461661"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“Hello Amsterdam!”</a:t>
            </a:r>
          </a:p>
        </p:txBody>
      </p:sp>
      <p:sp>
        <p:nvSpPr>
          <p:cNvPr id="52" name="TextBox 51">
            <a:extLst>
              <a:ext uri="{FF2B5EF4-FFF2-40B4-BE49-F238E27FC236}">
                <a16:creationId xmlns:a16="http://schemas.microsoft.com/office/drawing/2014/main" id="{ABA988B2-EF9C-4D6F-B968-F779BB9F3216}"/>
              </a:ext>
            </a:extLst>
          </p:cNvPr>
          <p:cNvSpPr txBox="1"/>
          <p:nvPr/>
        </p:nvSpPr>
        <p:spPr>
          <a:xfrm>
            <a:off x="1411493" y="4223601"/>
            <a:ext cx="2769295"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[“Hello Amsterdam!”]</a:t>
            </a:r>
          </a:p>
        </p:txBody>
      </p:sp>
      <p:sp>
        <p:nvSpPr>
          <p:cNvPr id="4" name="Rectangle 3">
            <a:extLst>
              <a:ext uri="{FF2B5EF4-FFF2-40B4-BE49-F238E27FC236}">
                <a16:creationId xmlns:a16="http://schemas.microsoft.com/office/drawing/2014/main" id="{A514EBD5-9387-4F42-A2DE-5F54D875CBF9}"/>
              </a:ext>
            </a:extLst>
          </p:cNvPr>
          <p:cNvSpPr/>
          <p:nvPr/>
        </p:nvSpPr>
        <p:spPr>
          <a:xfrm>
            <a:off x="1953180" y="2895312"/>
            <a:ext cx="1685925" cy="10096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a:ea typeface="+mn-ea"/>
                <a:cs typeface="+mn-cs"/>
              </a:rPr>
              <a:t>Orchestrator Function</a:t>
            </a:r>
          </a:p>
        </p:txBody>
      </p:sp>
      <p:sp>
        <p:nvSpPr>
          <p:cNvPr id="5" name="Rectangle 4">
            <a:extLst>
              <a:ext uri="{FF2B5EF4-FFF2-40B4-BE49-F238E27FC236}">
                <a16:creationId xmlns:a16="http://schemas.microsoft.com/office/drawing/2014/main" id="{5A7AB49D-2717-4EAB-AE67-6F41F3D88B89}"/>
              </a:ext>
            </a:extLst>
          </p:cNvPr>
          <p:cNvSpPr/>
          <p:nvPr/>
        </p:nvSpPr>
        <p:spPr>
          <a:xfrm>
            <a:off x="5325030" y="2895312"/>
            <a:ext cx="1685925" cy="10096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a:ea typeface="+mn-ea"/>
                <a:cs typeface="+mn-cs"/>
              </a:rPr>
              <a:t>Activity Function</a:t>
            </a:r>
          </a:p>
        </p:txBody>
      </p:sp>
      <p:sp>
        <p:nvSpPr>
          <p:cNvPr id="6" name="Rectangle 5">
            <a:extLst>
              <a:ext uri="{FF2B5EF4-FFF2-40B4-BE49-F238E27FC236}">
                <a16:creationId xmlns:a16="http://schemas.microsoft.com/office/drawing/2014/main" id="{98C0435B-89A7-4CEE-839F-391E09C73A6B}"/>
              </a:ext>
            </a:extLst>
          </p:cNvPr>
          <p:cNvSpPr/>
          <p:nvPr/>
        </p:nvSpPr>
        <p:spPr>
          <a:xfrm>
            <a:off x="3639105" y="5286087"/>
            <a:ext cx="1685925" cy="10096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a:ea typeface="+mn-ea"/>
                <a:cs typeface="+mn-cs"/>
              </a:rPr>
              <a:t>Execution History</a:t>
            </a:r>
          </a:p>
        </p:txBody>
      </p:sp>
      <p:sp>
        <p:nvSpPr>
          <p:cNvPr id="8" name="Rectangle 7">
            <a:extLst>
              <a:ext uri="{FF2B5EF4-FFF2-40B4-BE49-F238E27FC236}">
                <a16:creationId xmlns:a16="http://schemas.microsoft.com/office/drawing/2014/main" id="{10053B66-E217-4AD4-94DC-CB5D2613AE88}"/>
              </a:ext>
            </a:extLst>
          </p:cNvPr>
          <p:cNvSpPr/>
          <p:nvPr/>
        </p:nvSpPr>
        <p:spPr>
          <a:xfrm>
            <a:off x="989311" y="503963"/>
            <a:ext cx="10213377" cy="1477328"/>
          </a:xfrm>
          <a:prstGeom prst="rect">
            <a:avLst/>
          </a:prstGeom>
          <a:solidFill>
            <a:schemeClr val="accent1">
              <a:lumMod val="40000"/>
              <a:lumOff val="60000"/>
            </a:schemeClr>
          </a:solidFill>
          <a:ln>
            <a:solidFill>
              <a:schemeClr val="accent1">
                <a:shade val="50000"/>
              </a:schemeClr>
            </a:solidFill>
          </a:ln>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var</a:t>
            </a:r>
            <a:r>
              <a:rPr kumimoji="0" lang="en-US" sz="1765"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outputs = </a:t>
            </a:r>
            <a:r>
              <a:rPr kumimoji="0" lang="en-US" sz="1765"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new</a:t>
            </a:r>
            <a:r>
              <a:rPr kumimoji="0" lang="en-US" sz="1765"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List&lt;</a:t>
            </a:r>
            <a:r>
              <a:rPr kumimoji="0" lang="en-US" sz="1765"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string</a:t>
            </a:r>
            <a:r>
              <a:rPr kumimoji="0" lang="en-US" sz="1765"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&gt;();</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outputs.Add</a:t>
            </a:r>
            <a:r>
              <a:rPr kumimoji="0" lang="en-US" sz="1765"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765"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await</a:t>
            </a:r>
            <a:r>
              <a:rPr kumimoji="0" lang="en-US" sz="1765"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765"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context.CallActivityAsync</a:t>
            </a:r>
            <a:r>
              <a:rPr kumimoji="0" lang="en-US" sz="1765"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&lt;</a:t>
            </a:r>
            <a:r>
              <a:rPr kumimoji="0" lang="en-US" sz="1765"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string</a:t>
            </a:r>
            <a:r>
              <a:rPr kumimoji="0" lang="en-US" sz="1765"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&gt;(</a:t>
            </a:r>
            <a:r>
              <a:rPr kumimoji="0" lang="en-US" sz="1765"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765"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SayHello</a:t>
            </a:r>
            <a:r>
              <a:rPr kumimoji="0" lang="en-US" sz="1765"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765"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765"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“Amsterdam"</a:t>
            </a:r>
            <a:r>
              <a:rPr kumimoji="0" lang="en-US" sz="1765"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return</a:t>
            </a:r>
            <a:r>
              <a:rPr kumimoji="0" lang="en-US" sz="1765"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outputs;</a:t>
            </a: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10" name="Arrow: Right 9">
            <a:extLst>
              <a:ext uri="{FF2B5EF4-FFF2-40B4-BE49-F238E27FC236}">
                <a16:creationId xmlns:a16="http://schemas.microsoft.com/office/drawing/2014/main" id="{49FEF3C7-1ECE-4D6C-B051-13B954143BA0}"/>
              </a:ext>
            </a:extLst>
          </p:cNvPr>
          <p:cNvSpPr/>
          <p:nvPr/>
        </p:nvSpPr>
        <p:spPr>
          <a:xfrm>
            <a:off x="989310" y="3223924"/>
            <a:ext cx="759084" cy="35242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a:extLst>
              <a:ext uri="{FF2B5EF4-FFF2-40B4-BE49-F238E27FC236}">
                <a16:creationId xmlns:a16="http://schemas.microsoft.com/office/drawing/2014/main" id="{0EA09ADE-6152-41E6-894E-3E7EC08070BD}"/>
              </a:ext>
            </a:extLst>
          </p:cNvPr>
          <p:cNvSpPr/>
          <p:nvPr/>
        </p:nvSpPr>
        <p:spPr>
          <a:xfrm>
            <a:off x="1953179" y="2895312"/>
            <a:ext cx="1685925" cy="1009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a:ea typeface="+mn-ea"/>
                <a:cs typeface="+mn-cs"/>
              </a:rPr>
              <a:t>Orchestrator Function</a:t>
            </a:r>
          </a:p>
        </p:txBody>
      </p:sp>
      <p:sp>
        <p:nvSpPr>
          <p:cNvPr id="12" name="Rectangle 11">
            <a:extLst>
              <a:ext uri="{FF2B5EF4-FFF2-40B4-BE49-F238E27FC236}">
                <a16:creationId xmlns:a16="http://schemas.microsoft.com/office/drawing/2014/main" id="{ECC80A84-DB02-49C9-B75B-E3D153FADEE0}"/>
              </a:ext>
            </a:extLst>
          </p:cNvPr>
          <p:cNvSpPr/>
          <p:nvPr/>
        </p:nvSpPr>
        <p:spPr>
          <a:xfrm>
            <a:off x="989310" y="558076"/>
            <a:ext cx="10213376" cy="292894"/>
          </a:xfrm>
          <a:prstGeom prst="rect">
            <a:avLst/>
          </a:prstGeom>
          <a:solidFill>
            <a:schemeClr val="accent4">
              <a:lumMod val="60000"/>
              <a:lumOff val="40000"/>
              <a:alpha val="25000"/>
            </a:schemeClr>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8" name="Arrow: Right 17">
            <a:extLst>
              <a:ext uri="{FF2B5EF4-FFF2-40B4-BE49-F238E27FC236}">
                <a16:creationId xmlns:a16="http://schemas.microsoft.com/office/drawing/2014/main" id="{980975FD-6B4B-4EBE-97E9-ACFD0E3E5975}"/>
              </a:ext>
            </a:extLst>
          </p:cNvPr>
          <p:cNvSpPr/>
          <p:nvPr/>
        </p:nvSpPr>
        <p:spPr>
          <a:xfrm rot="2717947">
            <a:off x="2178837" y="4427439"/>
            <a:ext cx="1550398" cy="35242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19" name="Arrow: Right 18">
            <a:extLst>
              <a:ext uri="{FF2B5EF4-FFF2-40B4-BE49-F238E27FC236}">
                <a16:creationId xmlns:a16="http://schemas.microsoft.com/office/drawing/2014/main" id="{2B1A0F76-6CD2-4C26-A468-816D65BE245C}"/>
              </a:ext>
            </a:extLst>
          </p:cNvPr>
          <p:cNvSpPr/>
          <p:nvPr/>
        </p:nvSpPr>
        <p:spPr>
          <a:xfrm rot="13526862">
            <a:off x="2863907" y="4427439"/>
            <a:ext cx="1550398" cy="35242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20" name="TextBox 19">
            <a:extLst>
              <a:ext uri="{FF2B5EF4-FFF2-40B4-BE49-F238E27FC236}">
                <a16:creationId xmlns:a16="http://schemas.microsoft.com/office/drawing/2014/main" id="{98ABAA60-2D45-4924-956E-C60614A3E6B1}"/>
              </a:ext>
            </a:extLst>
          </p:cNvPr>
          <p:cNvSpPr txBox="1"/>
          <p:nvPr/>
        </p:nvSpPr>
        <p:spPr>
          <a:xfrm>
            <a:off x="2438970" y="4415313"/>
            <a:ext cx="266700" cy="584775"/>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32145A"/>
                </a:solidFill>
                <a:effectLst/>
                <a:uLnTx/>
                <a:uFillTx/>
                <a:latin typeface="Segoe UI"/>
                <a:ea typeface="+mn-ea"/>
                <a:cs typeface="+mn-cs"/>
              </a:rPr>
              <a:t>?</a:t>
            </a:r>
          </a:p>
        </p:txBody>
      </p:sp>
      <p:pic>
        <p:nvPicPr>
          <p:cNvPr id="24" name="Graphic 23" descr="Close">
            <a:extLst>
              <a:ext uri="{FF2B5EF4-FFF2-40B4-BE49-F238E27FC236}">
                <a16:creationId xmlns:a16="http://schemas.microsoft.com/office/drawing/2014/main" id="{95162D80-3A97-40E2-9153-B65408B72A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60407" y="4209174"/>
            <a:ext cx="412278" cy="412278"/>
          </a:xfrm>
          <a:prstGeom prst="rect">
            <a:avLst/>
          </a:prstGeom>
        </p:spPr>
      </p:pic>
      <p:sp>
        <p:nvSpPr>
          <p:cNvPr id="27" name="Arrow: Right 26">
            <a:extLst>
              <a:ext uri="{FF2B5EF4-FFF2-40B4-BE49-F238E27FC236}">
                <a16:creationId xmlns:a16="http://schemas.microsoft.com/office/drawing/2014/main" id="{D4FB0E22-87C4-4338-8697-8CD909568941}"/>
              </a:ext>
            </a:extLst>
          </p:cNvPr>
          <p:cNvSpPr/>
          <p:nvPr/>
        </p:nvSpPr>
        <p:spPr>
          <a:xfrm>
            <a:off x="3896524" y="3223924"/>
            <a:ext cx="1207586" cy="35242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pic>
        <p:nvPicPr>
          <p:cNvPr id="29" name="Graphic 28" descr="Clock">
            <a:extLst>
              <a:ext uri="{FF2B5EF4-FFF2-40B4-BE49-F238E27FC236}">
                <a16:creationId xmlns:a16="http://schemas.microsoft.com/office/drawing/2014/main" id="{3CB87896-1407-4838-A2EE-F2A27A59C4F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75927" y="2867691"/>
            <a:ext cx="412278" cy="412278"/>
          </a:xfrm>
          <a:prstGeom prst="rect">
            <a:avLst/>
          </a:prstGeom>
        </p:spPr>
      </p:pic>
      <p:sp>
        <p:nvSpPr>
          <p:cNvPr id="32" name="Rectangle 31">
            <a:extLst>
              <a:ext uri="{FF2B5EF4-FFF2-40B4-BE49-F238E27FC236}">
                <a16:creationId xmlns:a16="http://schemas.microsoft.com/office/drawing/2014/main" id="{24911197-3DC7-4EBB-931C-31A8E1B1928A}"/>
              </a:ext>
            </a:extLst>
          </p:cNvPr>
          <p:cNvSpPr/>
          <p:nvPr/>
        </p:nvSpPr>
        <p:spPr>
          <a:xfrm>
            <a:off x="5325030" y="2897201"/>
            <a:ext cx="1685925" cy="10096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a:ea typeface="+mn-ea"/>
                <a:cs typeface="+mn-cs"/>
              </a:rPr>
              <a:t>Activity Function</a:t>
            </a:r>
          </a:p>
        </p:txBody>
      </p:sp>
      <p:sp>
        <p:nvSpPr>
          <p:cNvPr id="34" name="TextBox 33">
            <a:extLst>
              <a:ext uri="{FF2B5EF4-FFF2-40B4-BE49-F238E27FC236}">
                <a16:creationId xmlns:a16="http://schemas.microsoft.com/office/drawing/2014/main" id="{FA724105-1E6F-4EB0-9031-F47FA25EF706}"/>
              </a:ext>
            </a:extLst>
          </p:cNvPr>
          <p:cNvSpPr txBox="1"/>
          <p:nvPr/>
        </p:nvSpPr>
        <p:spPr>
          <a:xfrm>
            <a:off x="4892642" y="4223359"/>
            <a:ext cx="2550699"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“Hello Amsterdam!”</a:t>
            </a:r>
          </a:p>
        </p:txBody>
      </p:sp>
      <p:sp>
        <p:nvSpPr>
          <p:cNvPr id="35" name="TextBox 34">
            <a:extLst>
              <a:ext uri="{FF2B5EF4-FFF2-40B4-BE49-F238E27FC236}">
                <a16:creationId xmlns:a16="http://schemas.microsoft.com/office/drawing/2014/main" id="{EF5648C7-D5A9-4370-BC83-2EF578F546FC}"/>
              </a:ext>
            </a:extLst>
          </p:cNvPr>
          <p:cNvSpPr txBox="1"/>
          <p:nvPr/>
        </p:nvSpPr>
        <p:spPr>
          <a:xfrm>
            <a:off x="7467600" y="2895312"/>
            <a:ext cx="3735086" cy="307777"/>
          </a:xfrm>
          <a:prstGeom prst="rect">
            <a:avLst/>
          </a:prstGeom>
          <a:solidFill>
            <a:schemeClr val="accent6">
              <a:lumMod val="40000"/>
              <a:lumOff val="60000"/>
            </a:schemeClr>
          </a:solidFill>
          <a:ln>
            <a:solidFill>
              <a:schemeClr val="accent6">
                <a:lumMod val="75000"/>
              </a:schemeClr>
            </a:solid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6E6E6">
                    <a:lumMod val="50000"/>
                  </a:srgbClr>
                </a:solidFill>
                <a:effectLst/>
                <a:uLnTx/>
                <a:uFillTx/>
                <a:latin typeface="Segoe UI"/>
                <a:ea typeface="+mn-ea"/>
                <a:cs typeface="+mn-cs"/>
              </a:rPr>
              <a:t>Orchestrator Started</a:t>
            </a:r>
          </a:p>
        </p:txBody>
      </p:sp>
      <p:sp>
        <p:nvSpPr>
          <p:cNvPr id="37" name="TextBox 36">
            <a:extLst>
              <a:ext uri="{FF2B5EF4-FFF2-40B4-BE49-F238E27FC236}">
                <a16:creationId xmlns:a16="http://schemas.microsoft.com/office/drawing/2014/main" id="{201F26AD-6F17-42F3-83FF-431BF43607F9}"/>
              </a:ext>
            </a:extLst>
          </p:cNvPr>
          <p:cNvSpPr txBox="1"/>
          <p:nvPr/>
        </p:nvSpPr>
        <p:spPr>
          <a:xfrm>
            <a:off x="7467600" y="3203089"/>
            <a:ext cx="3735086" cy="307777"/>
          </a:xfrm>
          <a:prstGeom prst="rect">
            <a:avLst/>
          </a:prstGeom>
          <a:solidFill>
            <a:schemeClr val="accent6">
              <a:lumMod val="40000"/>
              <a:lumOff val="60000"/>
            </a:schemeClr>
          </a:solidFill>
          <a:ln>
            <a:solidFill>
              <a:schemeClr val="accent6">
                <a:lumMod val="75000"/>
              </a:schemeClr>
            </a:solid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6E6E6">
                    <a:lumMod val="50000"/>
                  </a:srgbClr>
                </a:solidFill>
                <a:effectLst/>
                <a:uLnTx/>
                <a:uFillTx/>
                <a:latin typeface="Segoe UI"/>
                <a:ea typeface="+mn-ea"/>
                <a:cs typeface="+mn-cs"/>
              </a:rPr>
              <a:t>Execution Started</a:t>
            </a:r>
          </a:p>
        </p:txBody>
      </p:sp>
      <p:sp>
        <p:nvSpPr>
          <p:cNvPr id="41" name="TextBox 40">
            <a:extLst>
              <a:ext uri="{FF2B5EF4-FFF2-40B4-BE49-F238E27FC236}">
                <a16:creationId xmlns:a16="http://schemas.microsoft.com/office/drawing/2014/main" id="{F446AA43-5FE6-4F8F-9A5A-7FD18D59B929}"/>
              </a:ext>
            </a:extLst>
          </p:cNvPr>
          <p:cNvSpPr txBox="1"/>
          <p:nvPr/>
        </p:nvSpPr>
        <p:spPr>
          <a:xfrm>
            <a:off x="7467600" y="3510866"/>
            <a:ext cx="3735086" cy="307777"/>
          </a:xfrm>
          <a:prstGeom prst="rect">
            <a:avLst/>
          </a:prstGeom>
          <a:solidFill>
            <a:schemeClr val="accent6">
              <a:lumMod val="40000"/>
              <a:lumOff val="60000"/>
            </a:schemeClr>
          </a:solidFill>
          <a:ln>
            <a:solidFill>
              <a:schemeClr val="accent6">
                <a:lumMod val="75000"/>
              </a:schemeClr>
            </a:solid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6E6E6">
                    <a:lumMod val="50000"/>
                  </a:srgbClr>
                </a:solidFill>
                <a:effectLst/>
                <a:uLnTx/>
                <a:uFillTx/>
                <a:latin typeface="Segoe UI"/>
                <a:ea typeface="+mn-ea"/>
                <a:cs typeface="+mn-cs"/>
              </a:rPr>
              <a:t>Task Scheduled, </a:t>
            </a:r>
            <a:r>
              <a:rPr kumimoji="0" lang="en-US" sz="1400" b="0" i="0" u="none" strike="noStrike" kern="1200" cap="none" spc="0" normalizeH="0" baseline="0" noProof="0" dirty="0" err="1">
                <a:ln>
                  <a:noFill/>
                </a:ln>
                <a:solidFill>
                  <a:srgbClr val="E6E6E6">
                    <a:lumMod val="50000"/>
                  </a:srgbClr>
                </a:solidFill>
                <a:effectLst/>
                <a:uLnTx/>
                <a:uFillTx/>
                <a:latin typeface="Segoe UI"/>
                <a:ea typeface="+mn-ea"/>
                <a:cs typeface="+mn-cs"/>
              </a:rPr>
              <a:t>SayHello</a:t>
            </a:r>
            <a:r>
              <a:rPr kumimoji="0" lang="en-US" sz="1400" b="0" i="0" u="none" strike="noStrike" kern="1200" cap="none" spc="0" normalizeH="0" baseline="0" noProof="0" dirty="0">
                <a:ln>
                  <a:noFill/>
                </a:ln>
                <a:solidFill>
                  <a:srgbClr val="E6E6E6">
                    <a:lumMod val="50000"/>
                  </a:srgbClr>
                </a:solidFill>
                <a:effectLst/>
                <a:uLnTx/>
                <a:uFillTx/>
                <a:latin typeface="Segoe UI"/>
                <a:ea typeface="+mn-ea"/>
                <a:cs typeface="+mn-cs"/>
              </a:rPr>
              <a:t>, “Amsterdam”</a:t>
            </a:r>
          </a:p>
        </p:txBody>
      </p:sp>
      <p:sp>
        <p:nvSpPr>
          <p:cNvPr id="42" name="TextBox 41">
            <a:extLst>
              <a:ext uri="{FF2B5EF4-FFF2-40B4-BE49-F238E27FC236}">
                <a16:creationId xmlns:a16="http://schemas.microsoft.com/office/drawing/2014/main" id="{59DA1659-F85F-4BEA-BAD7-13E948F6F573}"/>
              </a:ext>
            </a:extLst>
          </p:cNvPr>
          <p:cNvSpPr txBox="1"/>
          <p:nvPr/>
        </p:nvSpPr>
        <p:spPr>
          <a:xfrm>
            <a:off x="7467600" y="3818643"/>
            <a:ext cx="3735086" cy="307777"/>
          </a:xfrm>
          <a:prstGeom prst="rect">
            <a:avLst/>
          </a:prstGeom>
          <a:solidFill>
            <a:schemeClr val="accent6">
              <a:lumMod val="40000"/>
              <a:lumOff val="60000"/>
            </a:schemeClr>
          </a:solidFill>
          <a:ln>
            <a:solidFill>
              <a:schemeClr val="accent6">
                <a:lumMod val="75000"/>
              </a:schemeClr>
            </a:solid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6E6E6">
                    <a:lumMod val="50000"/>
                  </a:srgbClr>
                </a:solidFill>
                <a:effectLst/>
                <a:uLnTx/>
                <a:uFillTx/>
                <a:latin typeface="Segoe UI"/>
                <a:ea typeface="+mn-ea"/>
                <a:cs typeface="+mn-cs"/>
              </a:rPr>
              <a:t>Orchestrator Completed</a:t>
            </a:r>
          </a:p>
        </p:txBody>
      </p:sp>
      <p:sp>
        <p:nvSpPr>
          <p:cNvPr id="43" name="Arrow: Right 42">
            <a:extLst>
              <a:ext uri="{FF2B5EF4-FFF2-40B4-BE49-F238E27FC236}">
                <a16:creationId xmlns:a16="http://schemas.microsoft.com/office/drawing/2014/main" id="{3409BC79-85E7-460D-9CB3-C963CBF5EBAA}"/>
              </a:ext>
            </a:extLst>
          </p:cNvPr>
          <p:cNvSpPr/>
          <p:nvPr/>
        </p:nvSpPr>
        <p:spPr>
          <a:xfrm rot="5400000">
            <a:off x="5954729" y="3831212"/>
            <a:ext cx="431869" cy="352425"/>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44" name="TextBox 43">
            <a:extLst>
              <a:ext uri="{FF2B5EF4-FFF2-40B4-BE49-F238E27FC236}">
                <a16:creationId xmlns:a16="http://schemas.microsoft.com/office/drawing/2014/main" id="{9996832E-4FA5-4A24-8894-8C12391F002C}"/>
              </a:ext>
            </a:extLst>
          </p:cNvPr>
          <p:cNvSpPr txBox="1"/>
          <p:nvPr/>
        </p:nvSpPr>
        <p:spPr>
          <a:xfrm>
            <a:off x="7467600" y="4126420"/>
            <a:ext cx="3735086" cy="307777"/>
          </a:xfrm>
          <a:prstGeom prst="rect">
            <a:avLst/>
          </a:prstGeom>
          <a:solidFill>
            <a:schemeClr val="accent6">
              <a:lumMod val="40000"/>
              <a:lumOff val="60000"/>
            </a:schemeClr>
          </a:solidFill>
          <a:ln>
            <a:solidFill>
              <a:schemeClr val="accent6">
                <a:lumMod val="75000"/>
              </a:schemeClr>
            </a:solid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6E6E6">
                    <a:lumMod val="50000"/>
                  </a:srgbClr>
                </a:solidFill>
                <a:effectLst/>
                <a:uLnTx/>
                <a:uFillTx/>
                <a:latin typeface="Segoe UI"/>
                <a:ea typeface="+mn-ea"/>
                <a:cs typeface="+mn-cs"/>
              </a:rPr>
              <a:t>Task Completed, “Hello Amsterdam!”</a:t>
            </a:r>
          </a:p>
        </p:txBody>
      </p:sp>
      <p:sp>
        <p:nvSpPr>
          <p:cNvPr id="45" name="TextBox 44">
            <a:extLst>
              <a:ext uri="{FF2B5EF4-FFF2-40B4-BE49-F238E27FC236}">
                <a16:creationId xmlns:a16="http://schemas.microsoft.com/office/drawing/2014/main" id="{9FDD3616-4F8B-4C87-8ECC-CF5F6BCC3ADF}"/>
              </a:ext>
            </a:extLst>
          </p:cNvPr>
          <p:cNvSpPr txBox="1"/>
          <p:nvPr/>
        </p:nvSpPr>
        <p:spPr>
          <a:xfrm>
            <a:off x="7467600" y="4434197"/>
            <a:ext cx="3735086" cy="307777"/>
          </a:xfrm>
          <a:prstGeom prst="rect">
            <a:avLst/>
          </a:prstGeom>
          <a:solidFill>
            <a:schemeClr val="accent6">
              <a:lumMod val="40000"/>
              <a:lumOff val="60000"/>
            </a:schemeClr>
          </a:solidFill>
          <a:ln>
            <a:solidFill>
              <a:schemeClr val="accent6">
                <a:lumMod val="75000"/>
              </a:schemeClr>
            </a:solid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6E6E6">
                    <a:lumMod val="50000"/>
                  </a:srgbClr>
                </a:solidFill>
                <a:effectLst/>
                <a:uLnTx/>
                <a:uFillTx/>
                <a:latin typeface="Segoe UI"/>
                <a:ea typeface="+mn-ea"/>
                <a:cs typeface="+mn-cs"/>
              </a:rPr>
              <a:t>Orchestrator Started</a:t>
            </a:r>
          </a:p>
        </p:txBody>
      </p:sp>
      <p:sp>
        <p:nvSpPr>
          <p:cNvPr id="48" name="Rectangle 47">
            <a:extLst>
              <a:ext uri="{FF2B5EF4-FFF2-40B4-BE49-F238E27FC236}">
                <a16:creationId xmlns:a16="http://schemas.microsoft.com/office/drawing/2014/main" id="{0E03A7CD-96AE-48E4-85EB-70DA3B2782FC}"/>
              </a:ext>
            </a:extLst>
          </p:cNvPr>
          <p:cNvSpPr/>
          <p:nvPr/>
        </p:nvSpPr>
        <p:spPr>
          <a:xfrm>
            <a:off x="989310" y="1088232"/>
            <a:ext cx="10213376" cy="292894"/>
          </a:xfrm>
          <a:prstGeom prst="rect">
            <a:avLst/>
          </a:prstGeom>
          <a:solidFill>
            <a:schemeClr val="accent4">
              <a:lumMod val="60000"/>
              <a:lumOff val="40000"/>
              <a:alpha val="25000"/>
            </a:schemeClr>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49" name="TextBox 48">
            <a:extLst>
              <a:ext uri="{FF2B5EF4-FFF2-40B4-BE49-F238E27FC236}">
                <a16:creationId xmlns:a16="http://schemas.microsoft.com/office/drawing/2014/main" id="{941DC040-4106-4B7B-B254-D177395DCE66}"/>
              </a:ext>
            </a:extLst>
          </p:cNvPr>
          <p:cNvSpPr txBox="1"/>
          <p:nvPr/>
        </p:nvSpPr>
        <p:spPr>
          <a:xfrm>
            <a:off x="7467600" y="4126419"/>
            <a:ext cx="3735086" cy="307777"/>
          </a:xfrm>
          <a:prstGeom prst="rect">
            <a:avLst/>
          </a:prstGeom>
          <a:solidFill>
            <a:schemeClr val="accent4">
              <a:alpha val="25000"/>
            </a:schemeClr>
          </a:solidFill>
          <a:ln w="31750">
            <a:solidFill>
              <a:schemeClr val="accent4"/>
            </a:solid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6E6E6">
                  <a:lumMod val="50000"/>
                </a:srgbClr>
              </a:solidFill>
              <a:effectLst/>
              <a:uLnTx/>
              <a:uFillTx/>
              <a:latin typeface="Segoe UI"/>
              <a:ea typeface="+mn-ea"/>
              <a:cs typeface="+mn-cs"/>
            </a:endParaRPr>
          </a:p>
        </p:txBody>
      </p:sp>
      <p:sp>
        <p:nvSpPr>
          <p:cNvPr id="50" name="Arrow: Right 49">
            <a:extLst>
              <a:ext uri="{FF2B5EF4-FFF2-40B4-BE49-F238E27FC236}">
                <a16:creationId xmlns:a16="http://schemas.microsoft.com/office/drawing/2014/main" id="{68DDDED8-FB1A-4980-A35B-081FB819BFB5}"/>
              </a:ext>
            </a:extLst>
          </p:cNvPr>
          <p:cNvSpPr/>
          <p:nvPr/>
        </p:nvSpPr>
        <p:spPr>
          <a:xfrm rot="5400000">
            <a:off x="2608636" y="3831211"/>
            <a:ext cx="431869" cy="352425"/>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53" name="TextBox 52">
            <a:extLst>
              <a:ext uri="{FF2B5EF4-FFF2-40B4-BE49-F238E27FC236}">
                <a16:creationId xmlns:a16="http://schemas.microsoft.com/office/drawing/2014/main" id="{12E413D2-E7AD-465F-B904-F5799C9C7CE4}"/>
              </a:ext>
            </a:extLst>
          </p:cNvPr>
          <p:cNvSpPr txBox="1"/>
          <p:nvPr/>
        </p:nvSpPr>
        <p:spPr>
          <a:xfrm>
            <a:off x="7467600" y="4741974"/>
            <a:ext cx="3735086" cy="307777"/>
          </a:xfrm>
          <a:prstGeom prst="rect">
            <a:avLst/>
          </a:prstGeom>
          <a:solidFill>
            <a:schemeClr val="accent6">
              <a:lumMod val="40000"/>
              <a:lumOff val="60000"/>
            </a:schemeClr>
          </a:solidFill>
          <a:ln>
            <a:solidFill>
              <a:schemeClr val="accent6">
                <a:lumMod val="75000"/>
              </a:schemeClr>
            </a:solid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6E6E6">
                    <a:lumMod val="50000"/>
                  </a:srgbClr>
                </a:solidFill>
                <a:effectLst/>
                <a:uLnTx/>
                <a:uFillTx/>
                <a:latin typeface="Segoe UI"/>
                <a:ea typeface="+mn-ea"/>
                <a:cs typeface="+mn-cs"/>
              </a:rPr>
              <a:t>Execution Completed, ["Hello Amsterdam!"]</a:t>
            </a:r>
          </a:p>
        </p:txBody>
      </p:sp>
      <p:sp>
        <p:nvSpPr>
          <p:cNvPr id="54" name="TextBox 53">
            <a:extLst>
              <a:ext uri="{FF2B5EF4-FFF2-40B4-BE49-F238E27FC236}">
                <a16:creationId xmlns:a16="http://schemas.microsoft.com/office/drawing/2014/main" id="{92CD770F-DE59-49FE-84AF-E292331FCBF2}"/>
              </a:ext>
            </a:extLst>
          </p:cNvPr>
          <p:cNvSpPr txBox="1"/>
          <p:nvPr/>
        </p:nvSpPr>
        <p:spPr>
          <a:xfrm>
            <a:off x="7467600" y="5049751"/>
            <a:ext cx="3735086" cy="307777"/>
          </a:xfrm>
          <a:prstGeom prst="rect">
            <a:avLst/>
          </a:prstGeom>
          <a:solidFill>
            <a:schemeClr val="accent6">
              <a:lumMod val="40000"/>
              <a:lumOff val="60000"/>
            </a:schemeClr>
          </a:solidFill>
          <a:ln>
            <a:solidFill>
              <a:schemeClr val="accent6">
                <a:lumMod val="75000"/>
              </a:schemeClr>
            </a:solid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6E6E6">
                    <a:lumMod val="50000"/>
                  </a:srgbClr>
                </a:solidFill>
                <a:effectLst/>
                <a:uLnTx/>
                <a:uFillTx/>
                <a:latin typeface="Segoe UI"/>
                <a:ea typeface="+mn-ea"/>
                <a:cs typeface="+mn-cs"/>
              </a:rPr>
              <a:t>Orchestrator Completed</a:t>
            </a:r>
          </a:p>
        </p:txBody>
      </p:sp>
    </p:spTree>
    <p:extLst>
      <p:ext uri="{BB962C8B-B14F-4D97-AF65-F5344CB8AC3E}">
        <p14:creationId xmlns:p14="http://schemas.microsoft.com/office/powerpoint/2010/main" val="3754112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par>
                          <p:cTn id="22" fill="hold">
                            <p:stCondLst>
                              <p:cond delay="500"/>
                            </p:stCondLst>
                            <p:childTnLst>
                              <p:par>
                                <p:cTn id="23" presetID="10" presetClass="exit" presetSubtype="0" fill="hold" grpId="1" nodeType="afterEffect">
                                  <p:stCondLst>
                                    <p:cond delay="0"/>
                                  </p:stCondLst>
                                  <p:childTnLst>
                                    <p:animEffect transition="out" filter="fade">
                                      <p:cBhvr>
                                        <p:cTn id="24" dur="500"/>
                                        <p:tgtEl>
                                          <p:spTgt spid="10"/>
                                        </p:tgtEl>
                                      </p:cBhvr>
                                    </p:animEffect>
                                    <p:set>
                                      <p:cBhvr>
                                        <p:cTn id="25" dur="1" fill="hold">
                                          <p:stCondLst>
                                            <p:cond delay="499"/>
                                          </p:stCondLst>
                                        </p:cTn>
                                        <p:tgtEl>
                                          <p:spTgt spid="10"/>
                                        </p:tgtEl>
                                        <p:attrNameLst>
                                          <p:attrName>style.visibility</p:attrName>
                                        </p:attrNameLst>
                                      </p:cBhvr>
                                      <p:to>
                                        <p:strVal val="hidden"/>
                                      </p:to>
                                    </p:set>
                                  </p:childTnLst>
                                </p:cTn>
                              </p:par>
                            </p:childTnLst>
                          </p:cTn>
                        </p:par>
                        <p:par>
                          <p:cTn id="26" fill="hold">
                            <p:stCondLst>
                              <p:cond delay="1000"/>
                            </p:stCondLst>
                            <p:childTnLst>
                              <p:par>
                                <p:cTn id="27" presetID="42" presetClass="path" presetSubtype="0" accel="50000" decel="50000" fill="hold" grpId="1" nodeType="afterEffect">
                                  <p:stCondLst>
                                    <p:cond delay="0"/>
                                  </p:stCondLst>
                                  <p:childTnLst>
                                    <p:animMotion origin="layout" path="M 0 2.22222E-6 L 0 0.07824 " pathEditMode="relative" rAng="0" ptsTypes="AA">
                                      <p:cBhvr>
                                        <p:cTn id="28" dur="2000" fill="hold"/>
                                        <p:tgtEl>
                                          <p:spTgt spid="12"/>
                                        </p:tgtEl>
                                        <p:attrNameLst>
                                          <p:attrName>ppt_x</p:attrName>
                                          <p:attrName>ppt_y</p:attrName>
                                        </p:attrNameLst>
                                      </p:cBhvr>
                                      <p:rCtr x="0" y="3912"/>
                                    </p:animMotion>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up)">
                                      <p:cBhvr>
                                        <p:cTn id="33" dur="500"/>
                                        <p:tgtEl>
                                          <p:spTgt spid="18"/>
                                        </p:tgtEl>
                                      </p:cBhvr>
                                    </p:animEffec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par>
                          <p:cTn id="37" fill="hold">
                            <p:stCondLst>
                              <p:cond delay="500"/>
                            </p:stCondLst>
                            <p:childTnLst>
                              <p:par>
                                <p:cTn id="38" presetID="22" presetClass="entr" presetSubtype="4"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down)">
                                      <p:cBhvr>
                                        <p:cTn id="40" dur="500"/>
                                        <p:tgtEl>
                                          <p:spTgt spid="19"/>
                                        </p:tgtEl>
                                      </p:cBhvr>
                                    </p:animEffect>
                                  </p:childTnLst>
                                </p:cTn>
                              </p:par>
                            </p:childTnLst>
                          </p:cTn>
                        </p:par>
                        <p:par>
                          <p:cTn id="41" fill="hold">
                            <p:stCondLst>
                              <p:cond delay="1000"/>
                            </p:stCondLst>
                            <p:childTnLst>
                              <p:par>
                                <p:cTn id="42" presetID="1" presetClass="entr" presetSubtype="0" fill="hold" nodeType="afterEffect">
                                  <p:stCondLst>
                                    <p:cond delay="0"/>
                                  </p:stCondLst>
                                  <p:childTnLst>
                                    <p:set>
                                      <p:cBhvr>
                                        <p:cTn id="43" dur="1" fill="hold">
                                          <p:stCondLst>
                                            <p:cond delay="0"/>
                                          </p:stCondLst>
                                        </p:cTn>
                                        <p:tgtEl>
                                          <p:spTgt spid="2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20"/>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18"/>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19"/>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24"/>
                                        </p:tgtEl>
                                        <p:attrNameLst>
                                          <p:attrName>style.visibility</p:attrName>
                                        </p:attrNameLst>
                                      </p:cBhvr>
                                      <p:to>
                                        <p:strVal val="hidden"/>
                                      </p:to>
                                    </p:set>
                                  </p:childTnLst>
                                </p:cTn>
                              </p:par>
                            </p:childTnLst>
                          </p:cTn>
                        </p:par>
                        <p:par>
                          <p:cTn id="54" fill="hold">
                            <p:stCondLst>
                              <p:cond delay="0"/>
                            </p:stCondLst>
                            <p:childTnLst>
                              <p:par>
                                <p:cTn id="55" presetID="22" presetClass="entr" presetSubtype="8" fill="hold" grpId="1" nodeType="after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left)">
                                      <p:cBhvr>
                                        <p:cTn id="57" dur="500"/>
                                        <p:tgtEl>
                                          <p:spTgt spid="27"/>
                                        </p:tgtEl>
                                      </p:cBhvr>
                                    </p:animEffect>
                                  </p:childTnLst>
                                </p:cTn>
                              </p:par>
                            </p:childTnLst>
                          </p:cTn>
                        </p:par>
                        <p:par>
                          <p:cTn id="58" fill="hold">
                            <p:stCondLst>
                              <p:cond delay="500"/>
                            </p:stCondLst>
                            <p:childTnLst>
                              <p:par>
                                <p:cTn id="59" presetID="1" presetClass="entr" presetSubtype="0" fill="hold" nodeType="after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childTnLst>
                          </p:cTn>
                        </p:par>
                        <p:par>
                          <p:cTn id="61" fill="hold">
                            <p:stCondLst>
                              <p:cond delay="500"/>
                            </p:stCondLst>
                            <p:childTnLst>
                              <p:par>
                                <p:cTn id="62" presetID="1" presetClass="entr" presetSubtype="0" fill="hold" grpId="0" nodeType="afterEffect">
                                  <p:stCondLst>
                                    <p:cond delay="0"/>
                                  </p:stCondLst>
                                  <p:childTnLst>
                                    <p:set>
                                      <p:cBhvr>
                                        <p:cTn id="63" dur="1" fill="hold">
                                          <p:stCondLst>
                                            <p:cond delay="0"/>
                                          </p:stCondLst>
                                        </p:cTn>
                                        <p:tgtEl>
                                          <p:spTgt spid="41"/>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0" nodeType="clickEffect">
                                  <p:stCondLst>
                                    <p:cond delay="0"/>
                                  </p:stCondLst>
                                  <p:childTnLst>
                                    <p:set>
                                      <p:cBhvr>
                                        <p:cTn id="67" dur="1" fill="hold">
                                          <p:stCondLst>
                                            <p:cond delay="0"/>
                                          </p:stCondLst>
                                        </p:cTn>
                                        <p:tgtEl>
                                          <p:spTgt spid="27"/>
                                        </p:tgtEl>
                                        <p:attrNameLst>
                                          <p:attrName>style.visibility</p:attrName>
                                        </p:attrNameLst>
                                      </p:cBhvr>
                                      <p:to>
                                        <p:strVal val="hidden"/>
                                      </p:to>
                                    </p:set>
                                  </p:childTnLst>
                                </p:cTn>
                              </p:par>
                              <p:par>
                                <p:cTn id="68" presetID="1" presetClass="exit" presetSubtype="0" fill="hold" nodeType="withEffect">
                                  <p:stCondLst>
                                    <p:cond delay="0"/>
                                  </p:stCondLst>
                                  <p:childTnLst>
                                    <p:set>
                                      <p:cBhvr>
                                        <p:cTn id="69" dur="1" fill="hold">
                                          <p:stCondLst>
                                            <p:cond delay="0"/>
                                          </p:stCondLst>
                                        </p:cTn>
                                        <p:tgtEl>
                                          <p:spTgt spid="29"/>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11"/>
                                        </p:tgtEl>
                                      </p:cBhvr>
                                    </p:animEffect>
                                    <p:set>
                                      <p:cBhvr>
                                        <p:cTn id="72" dur="1" fill="hold">
                                          <p:stCondLst>
                                            <p:cond delay="499"/>
                                          </p:stCondLst>
                                        </p:cTn>
                                        <p:tgtEl>
                                          <p:spTgt spid="11"/>
                                        </p:tgtEl>
                                        <p:attrNameLst>
                                          <p:attrName>style.visibility</p:attrName>
                                        </p:attrNameLst>
                                      </p:cBhvr>
                                      <p:to>
                                        <p:strVal val="hidden"/>
                                      </p:to>
                                    </p:set>
                                  </p:childTnLst>
                                </p:cTn>
                              </p:par>
                            </p:childTnLst>
                          </p:cTn>
                        </p:par>
                        <p:par>
                          <p:cTn id="73" fill="hold">
                            <p:stCondLst>
                              <p:cond delay="500"/>
                            </p:stCondLst>
                            <p:childTnLst>
                              <p:par>
                                <p:cTn id="74" presetID="1" presetClass="exit" presetSubtype="0" fill="hold" grpId="2" nodeType="afterEffect">
                                  <p:stCondLst>
                                    <p:cond delay="0"/>
                                  </p:stCondLst>
                                  <p:childTnLst>
                                    <p:set>
                                      <p:cBhvr>
                                        <p:cTn id="75" dur="1" fill="hold">
                                          <p:stCondLst>
                                            <p:cond delay="0"/>
                                          </p:stCondLst>
                                        </p:cTn>
                                        <p:tgtEl>
                                          <p:spTgt spid="12"/>
                                        </p:tgtEl>
                                        <p:attrNameLst>
                                          <p:attrName>style.visibility</p:attrName>
                                        </p:attrNameLst>
                                      </p:cBhvr>
                                      <p:to>
                                        <p:strVal val="hidden"/>
                                      </p:to>
                                    </p:set>
                                  </p:childTnLst>
                                </p:cTn>
                              </p:par>
                            </p:childTnLst>
                          </p:cTn>
                        </p:par>
                        <p:par>
                          <p:cTn id="76" fill="hold">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fade">
                                      <p:cBhvr>
                                        <p:cTn id="83" dur="500"/>
                                        <p:tgtEl>
                                          <p:spTgt spid="32"/>
                                        </p:tgtEl>
                                      </p:cBhvr>
                                    </p:animEffect>
                                  </p:childTnLst>
                                </p:cTn>
                              </p:par>
                            </p:childTnLst>
                          </p:cTn>
                        </p:par>
                        <p:par>
                          <p:cTn id="84" fill="hold">
                            <p:stCondLst>
                              <p:cond delay="500"/>
                            </p:stCondLst>
                            <p:childTnLst>
                              <p:par>
                                <p:cTn id="85" presetID="22" presetClass="entr" presetSubtype="1" fill="hold" grpId="0" nodeType="after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wipe(up)">
                                      <p:cBhvr>
                                        <p:cTn id="87" dur="500"/>
                                        <p:tgtEl>
                                          <p:spTgt spid="43"/>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34"/>
                                        </p:tgtEl>
                                        <p:attrNameLst>
                                          <p:attrName>style.visibility</p:attrName>
                                        </p:attrNameLst>
                                      </p:cBhvr>
                                      <p:to>
                                        <p:strVal val="visible"/>
                                      </p:to>
                                    </p:set>
                                  </p:childTnLst>
                                </p:cTn>
                              </p:par>
                            </p:childTnLst>
                          </p:cTn>
                        </p:par>
                        <p:par>
                          <p:cTn id="91" fill="hold">
                            <p:stCondLst>
                              <p:cond delay="1000"/>
                            </p:stCondLst>
                            <p:childTnLst>
                              <p:par>
                                <p:cTn id="92" presetID="1" presetClass="entr" presetSubtype="0" fill="hold" grpId="0" nodeType="afterEffect">
                                  <p:stCondLst>
                                    <p:cond delay="0"/>
                                  </p:stCondLst>
                                  <p:childTnLst>
                                    <p:set>
                                      <p:cBhvr>
                                        <p:cTn id="93" dur="1" fill="hold">
                                          <p:stCondLst>
                                            <p:cond delay="0"/>
                                          </p:stCondLst>
                                        </p:cTn>
                                        <p:tgtEl>
                                          <p:spTgt spid="44"/>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grpId="1" nodeType="clickEffect">
                                  <p:stCondLst>
                                    <p:cond delay="0"/>
                                  </p:stCondLst>
                                  <p:childTnLst>
                                    <p:set>
                                      <p:cBhvr>
                                        <p:cTn id="97" dur="1" fill="hold">
                                          <p:stCondLst>
                                            <p:cond delay="0"/>
                                          </p:stCondLst>
                                        </p:cTn>
                                        <p:tgtEl>
                                          <p:spTgt spid="43"/>
                                        </p:tgtEl>
                                        <p:attrNameLst>
                                          <p:attrName>style.visibility</p:attrName>
                                        </p:attrNameLst>
                                      </p:cBhvr>
                                      <p:to>
                                        <p:strVal val="hidden"/>
                                      </p:to>
                                    </p:set>
                                  </p:childTnLst>
                                </p:cTn>
                              </p:par>
                              <p:par>
                                <p:cTn id="98" presetID="1" presetClass="exit" presetSubtype="0" fill="hold" grpId="1" nodeType="withEffect">
                                  <p:stCondLst>
                                    <p:cond delay="0"/>
                                  </p:stCondLst>
                                  <p:childTnLst>
                                    <p:set>
                                      <p:cBhvr>
                                        <p:cTn id="99" dur="1" fill="hold">
                                          <p:stCondLst>
                                            <p:cond delay="0"/>
                                          </p:stCondLst>
                                        </p:cTn>
                                        <p:tgtEl>
                                          <p:spTgt spid="34"/>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32"/>
                                        </p:tgtEl>
                                      </p:cBhvr>
                                    </p:animEffect>
                                    <p:set>
                                      <p:cBhvr>
                                        <p:cTn id="102" dur="1" fill="hold">
                                          <p:stCondLst>
                                            <p:cond delay="499"/>
                                          </p:stCondLst>
                                        </p:cTn>
                                        <p:tgtEl>
                                          <p:spTgt spid="32"/>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2" nodeType="clickEffect">
                                  <p:stCondLst>
                                    <p:cond delay="0"/>
                                  </p:stCondLst>
                                  <p:childTnLst>
                                    <p:set>
                                      <p:cBhvr>
                                        <p:cTn id="106" dur="1" fill="hold">
                                          <p:stCondLst>
                                            <p:cond delay="0"/>
                                          </p:stCondLst>
                                        </p:cTn>
                                        <p:tgtEl>
                                          <p:spTgt spid="11"/>
                                        </p:tgtEl>
                                        <p:attrNameLst>
                                          <p:attrName>style.visibility</p:attrName>
                                        </p:attrNameLst>
                                      </p:cBhvr>
                                      <p:to>
                                        <p:strVal val="visible"/>
                                      </p:to>
                                    </p:set>
                                    <p:animEffect transition="in" filter="fade">
                                      <p:cBhvr>
                                        <p:cTn id="107" dur="500"/>
                                        <p:tgtEl>
                                          <p:spTgt spid="11"/>
                                        </p:tgtEl>
                                      </p:cBhvr>
                                    </p:animEffect>
                                  </p:childTnLst>
                                </p:cTn>
                              </p:par>
                            </p:childTnLst>
                          </p:cTn>
                        </p:par>
                        <p:par>
                          <p:cTn id="108" fill="hold">
                            <p:stCondLst>
                              <p:cond delay="500"/>
                            </p:stCondLst>
                            <p:childTnLst>
                              <p:par>
                                <p:cTn id="109" presetID="1" presetClass="entr" presetSubtype="0" fill="hold" grpId="0" nodeType="afterEffect">
                                  <p:stCondLst>
                                    <p:cond delay="0"/>
                                  </p:stCondLst>
                                  <p:childTnLst>
                                    <p:set>
                                      <p:cBhvr>
                                        <p:cTn id="110" dur="1" fill="hold">
                                          <p:stCondLst>
                                            <p:cond delay="0"/>
                                          </p:stCondLst>
                                        </p:cTn>
                                        <p:tgtEl>
                                          <p:spTgt spid="45"/>
                                        </p:tgtEl>
                                        <p:attrNameLst>
                                          <p:attrName>style.visibility</p:attrName>
                                        </p:attrNameLst>
                                      </p:cBhvr>
                                      <p:to>
                                        <p:strVal val="visible"/>
                                      </p:to>
                                    </p:set>
                                  </p:childTnLst>
                                </p:cTn>
                              </p:par>
                              <p:par>
                                <p:cTn id="111" presetID="1" presetClass="entr" presetSubtype="0" fill="hold" grpId="3" nodeType="withEffect">
                                  <p:stCondLst>
                                    <p:cond delay="0"/>
                                  </p:stCondLst>
                                  <p:childTnLst>
                                    <p:set>
                                      <p:cBhvr>
                                        <p:cTn id="112" dur="1" fill="hold">
                                          <p:stCondLst>
                                            <p:cond delay="0"/>
                                          </p:stCondLst>
                                        </p:cTn>
                                        <p:tgtEl>
                                          <p:spTgt spid="12"/>
                                        </p:tgtEl>
                                        <p:attrNameLst>
                                          <p:attrName>style.visibility</p:attrName>
                                        </p:attrNameLst>
                                      </p:cBhvr>
                                      <p:to>
                                        <p:strVal val="visible"/>
                                      </p:to>
                                    </p:set>
                                  </p:childTnLst>
                                </p:cTn>
                              </p:par>
                            </p:childTnLst>
                          </p:cTn>
                        </p:par>
                        <p:par>
                          <p:cTn id="113" fill="hold">
                            <p:stCondLst>
                              <p:cond delay="500"/>
                            </p:stCondLst>
                            <p:childTnLst>
                              <p:par>
                                <p:cTn id="114" presetID="42" presetClass="path" presetSubtype="0" accel="50000" decel="50000" fill="hold" grpId="4" nodeType="afterEffect">
                                  <p:stCondLst>
                                    <p:cond delay="0"/>
                                  </p:stCondLst>
                                  <p:childTnLst>
                                    <p:animMotion origin="layout" path="M 0 2.22222E-6 L 0 0.07731 " pathEditMode="relative" rAng="0" ptsTypes="AA">
                                      <p:cBhvr>
                                        <p:cTn id="115" dur="2000" fill="hold"/>
                                        <p:tgtEl>
                                          <p:spTgt spid="12"/>
                                        </p:tgtEl>
                                        <p:attrNameLst>
                                          <p:attrName>ppt_x</p:attrName>
                                          <p:attrName>ppt_y</p:attrName>
                                        </p:attrNameLst>
                                      </p:cBhvr>
                                      <p:rCtr x="0" y="3866"/>
                                    </p:animMotion>
                                  </p:childTnLst>
                                </p:cTn>
                              </p:par>
                            </p:childTnLst>
                          </p:cTn>
                        </p:par>
                      </p:childTnLst>
                    </p:cTn>
                  </p:par>
                  <p:par>
                    <p:cTn id="116" fill="hold">
                      <p:stCondLst>
                        <p:cond delay="indefinite"/>
                      </p:stCondLst>
                      <p:childTnLst>
                        <p:par>
                          <p:cTn id="117" fill="hold">
                            <p:stCondLst>
                              <p:cond delay="0"/>
                            </p:stCondLst>
                            <p:childTnLst>
                              <p:par>
                                <p:cTn id="118" presetID="22" presetClass="entr" presetSubtype="1" fill="hold" grpId="2" nodeType="clickEffect">
                                  <p:stCondLst>
                                    <p:cond delay="0"/>
                                  </p:stCondLst>
                                  <p:childTnLst>
                                    <p:set>
                                      <p:cBhvr>
                                        <p:cTn id="119" dur="1" fill="hold">
                                          <p:stCondLst>
                                            <p:cond delay="0"/>
                                          </p:stCondLst>
                                        </p:cTn>
                                        <p:tgtEl>
                                          <p:spTgt spid="18"/>
                                        </p:tgtEl>
                                        <p:attrNameLst>
                                          <p:attrName>style.visibility</p:attrName>
                                        </p:attrNameLst>
                                      </p:cBhvr>
                                      <p:to>
                                        <p:strVal val="visible"/>
                                      </p:to>
                                    </p:set>
                                    <p:animEffect transition="in" filter="wipe(up)">
                                      <p:cBhvr>
                                        <p:cTn id="120" dur="500"/>
                                        <p:tgtEl>
                                          <p:spTgt spid="18"/>
                                        </p:tgtEl>
                                      </p:cBhvr>
                                    </p:animEffect>
                                  </p:childTnLst>
                                </p:cTn>
                              </p:par>
                            </p:childTnLst>
                          </p:cTn>
                        </p:par>
                        <p:par>
                          <p:cTn id="121" fill="hold">
                            <p:stCondLst>
                              <p:cond delay="500"/>
                            </p:stCondLst>
                            <p:childTnLst>
                              <p:par>
                                <p:cTn id="122" presetID="1" presetClass="entr" presetSubtype="0" fill="hold" grpId="2" nodeType="afterEffect">
                                  <p:stCondLst>
                                    <p:cond delay="0"/>
                                  </p:stCondLst>
                                  <p:childTnLst>
                                    <p:set>
                                      <p:cBhvr>
                                        <p:cTn id="123" dur="1" fill="hold">
                                          <p:stCondLst>
                                            <p:cond delay="0"/>
                                          </p:stCondLst>
                                        </p:cTn>
                                        <p:tgtEl>
                                          <p:spTgt spid="20"/>
                                        </p:tgtEl>
                                        <p:attrNameLst>
                                          <p:attrName>style.visibility</p:attrName>
                                        </p:attrNameLst>
                                      </p:cBhvr>
                                      <p:to>
                                        <p:strVal val="visible"/>
                                      </p:to>
                                    </p:set>
                                  </p:childTnLst>
                                </p:cTn>
                              </p:par>
                            </p:childTnLst>
                          </p:cTn>
                        </p:par>
                        <p:par>
                          <p:cTn id="124" fill="hold">
                            <p:stCondLst>
                              <p:cond delay="500"/>
                            </p:stCondLst>
                            <p:childTnLst>
                              <p:par>
                                <p:cTn id="125" presetID="1" presetClass="entr" presetSubtype="0" fill="hold" grpId="0" nodeType="afterEffect">
                                  <p:stCondLst>
                                    <p:cond delay="0"/>
                                  </p:stCondLst>
                                  <p:childTnLst>
                                    <p:set>
                                      <p:cBhvr>
                                        <p:cTn id="126" dur="1" fill="hold">
                                          <p:stCondLst>
                                            <p:cond delay="0"/>
                                          </p:stCondLst>
                                        </p:cTn>
                                        <p:tgtEl>
                                          <p:spTgt spid="49"/>
                                        </p:tgtEl>
                                        <p:attrNameLst>
                                          <p:attrName>style.visibility</p:attrName>
                                        </p:attrNameLst>
                                      </p:cBhvr>
                                      <p:to>
                                        <p:strVal val="visible"/>
                                      </p:to>
                                    </p:set>
                                  </p:childTnLst>
                                </p:cTn>
                              </p:par>
                            </p:childTnLst>
                          </p:cTn>
                        </p:par>
                        <p:par>
                          <p:cTn id="127" fill="hold">
                            <p:stCondLst>
                              <p:cond delay="500"/>
                            </p:stCondLst>
                            <p:childTnLst>
                              <p:par>
                                <p:cTn id="128" presetID="22" presetClass="entr" presetSubtype="4" fill="hold" grpId="2" nodeType="afterEffect">
                                  <p:stCondLst>
                                    <p:cond delay="0"/>
                                  </p:stCondLst>
                                  <p:childTnLst>
                                    <p:set>
                                      <p:cBhvr>
                                        <p:cTn id="129" dur="1" fill="hold">
                                          <p:stCondLst>
                                            <p:cond delay="0"/>
                                          </p:stCondLst>
                                        </p:cTn>
                                        <p:tgtEl>
                                          <p:spTgt spid="19"/>
                                        </p:tgtEl>
                                        <p:attrNameLst>
                                          <p:attrName>style.visibility</p:attrName>
                                        </p:attrNameLst>
                                      </p:cBhvr>
                                      <p:to>
                                        <p:strVal val="visible"/>
                                      </p:to>
                                    </p:set>
                                    <p:animEffect transition="in" filter="wipe(down)">
                                      <p:cBhvr>
                                        <p:cTn id="130" dur="500"/>
                                        <p:tgtEl>
                                          <p:spTgt spid="19"/>
                                        </p:tgtEl>
                                      </p:cBhvr>
                                    </p:animEffect>
                                  </p:childTnLst>
                                </p:cTn>
                              </p:par>
                            </p:childTnLst>
                          </p:cTn>
                        </p:par>
                        <p:par>
                          <p:cTn id="131" fill="hold">
                            <p:stCondLst>
                              <p:cond delay="1000"/>
                            </p:stCondLst>
                            <p:childTnLst>
                              <p:par>
                                <p:cTn id="132" presetID="1" presetClass="entr" presetSubtype="0" fill="hold" grpId="0" nodeType="afterEffect">
                                  <p:stCondLst>
                                    <p:cond delay="0"/>
                                  </p:stCondLst>
                                  <p:childTnLst>
                                    <p:set>
                                      <p:cBhvr>
                                        <p:cTn id="133" dur="1" fill="hold">
                                          <p:stCondLst>
                                            <p:cond delay="0"/>
                                          </p:stCondLst>
                                        </p:cTn>
                                        <p:tgtEl>
                                          <p:spTgt spid="47"/>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xit" presetSubtype="0" fill="hold" grpId="3" nodeType="clickEffect">
                                  <p:stCondLst>
                                    <p:cond delay="0"/>
                                  </p:stCondLst>
                                  <p:childTnLst>
                                    <p:set>
                                      <p:cBhvr>
                                        <p:cTn id="137" dur="1" fill="hold">
                                          <p:stCondLst>
                                            <p:cond delay="0"/>
                                          </p:stCondLst>
                                        </p:cTn>
                                        <p:tgtEl>
                                          <p:spTgt spid="18"/>
                                        </p:tgtEl>
                                        <p:attrNameLst>
                                          <p:attrName>style.visibility</p:attrName>
                                        </p:attrNameLst>
                                      </p:cBhvr>
                                      <p:to>
                                        <p:strVal val="hidden"/>
                                      </p:to>
                                    </p:set>
                                  </p:childTnLst>
                                </p:cTn>
                              </p:par>
                              <p:par>
                                <p:cTn id="138" presetID="1" presetClass="exit" presetSubtype="0" fill="hold" grpId="3" nodeType="withEffect">
                                  <p:stCondLst>
                                    <p:cond delay="0"/>
                                  </p:stCondLst>
                                  <p:childTnLst>
                                    <p:set>
                                      <p:cBhvr>
                                        <p:cTn id="139" dur="1" fill="hold">
                                          <p:stCondLst>
                                            <p:cond delay="0"/>
                                          </p:stCondLst>
                                        </p:cTn>
                                        <p:tgtEl>
                                          <p:spTgt spid="20"/>
                                        </p:tgtEl>
                                        <p:attrNameLst>
                                          <p:attrName>style.visibility</p:attrName>
                                        </p:attrNameLst>
                                      </p:cBhvr>
                                      <p:to>
                                        <p:strVal val="hidden"/>
                                      </p:to>
                                    </p:set>
                                  </p:childTnLst>
                                </p:cTn>
                              </p:par>
                              <p:par>
                                <p:cTn id="140" presetID="1" presetClass="exit" presetSubtype="0" fill="hold" grpId="3" nodeType="withEffect">
                                  <p:stCondLst>
                                    <p:cond delay="0"/>
                                  </p:stCondLst>
                                  <p:childTnLst>
                                    <p:set>
                                      <p:cBhvr>
                                        <p:cTn id="141" dur="1" fill="hold">
                                          <p:stCondLst>
                                            <p:cond delay="0"/>
                                          </p:stCondLst>
                                        </p:cTn>
                                        <p:tgtEl>
                                          <p:spTgt spid="19"/>
                                        </p:tgtEl>
                                        <p:attrNameLst>
                                          <p:attrName>style.visibility</p:attrName>
                                        </p:attrNameLst>
                                      </p:cBhvr>
                                      <p:to>
                                        <p:strVal val="hidden"/>
                                      </p:to>
                                    </p:set>
                                  </p:childTnLst>
                                </p:cTn>
                              </p:par>
                              <p:par>
                                <p:cTn id="142" presetID="1" presetClass="exit" presetSubtype="0" fill="hold" grpId="1" nodeType="withEffect">
                                  <p:stCondLst>
                                    <p:cond delay="0"/>
                                  </p:stCondLst>
                                  <p:childTnLst>
                                    <p:set>
                                      <p:cBhvr>
                                        <p:cTn id="143" dur="1" fill="hold">
                                          <p:stCondLst>
                                            <p:cond delay="0"/>
                                          </p:stCondLst>
                                        </p:cTn>
                                        <p:tgtEl>
                                          <p:spTgt spid="47"/>
                                        </p:tgtEl>
                                        <p:attrNameLst>
                                          <p:attrName>style.visibility</p:attrName>
                                        </p:attrNameLst>
                                      </p:cBhvr>
                                      <p:to>
                                        <p:strVal val="hidden"/>
                                      </p:to>
                                    </p:set>
                                  </p:childTnLst>
                                </p:cTn>
                              </p:par>
                              <p:par>
                                <p:cTn id="144" presetID="1" presetClass="exit" presetSubtype="0" fill="hold" grpId="1" nodeType="withEffect">
                                  <p:stCondLst>
                                    <p:cond delay="0"/>
                                  </p:stCondLst>
                                  <p:childTnLst>
                                    <p:set>
                                      <p:cBhvr>
                                        <p:cTn id="145" dur="1" fill="hold">
                                          <p:stCondLst>
                                            <p:cond delay="0"/>
                                          </p:stCondLst>
                                        </p:cTn>
                                        <p:tgtEl>
                                          <p:spTgt spid="49"/>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1" nodeType="clickEffect">
                                  <p:stCondLst>
                                    <p:cond delay="0"/>
                                  </p:stCondLst>
                                  <p:childTnLst>
                                    <p:set>
                                      <p:cBhvr>
                                        <p:cTn id="149" dur="1" fill="hold">
                                          <p:stCondLst>
                                            <p:cond delay="0"/>
                                          </p:stCondLst>
                                        </p:cTn>
                                        <p:tgtEl>
                                          <p:spTgt spid="48"/>
                                        </p:tgtEl>
                                        <p:attrNameLst>
                                          <p:attrName>style.visibility</p:attrName>
                                        </p:attrNameLst>
                                      </p:cBhvr>
                                      <p:to>
                                        <p:strVal val="visible"/>
                                      </p:to>
                                    </p:set>
                                  </p:childTnLst>
                                </p:cTn>
                              </p:par>
                            </p:childTnLst>
                          </p:cTn>
                        </p:par>
                        <p:par>
                          <p:cTn id="150" fill="hold">
                            <p:stCondLst>
                              <p:cond delay="0"/>
                            </p:stCondLst>
                            <p:childTnLst>
                              <p:par>
                                <p:cTn id="151" presetID="1" presetClass="exit" presetSubtype="0" fill="hold" grpId="5" nodeType="afterEffect">
                                  <p:stCondLst>
                                    <p:cond delay="0"/>
                                  </p:stCondLst>
                                  <p:childTnLst>
                                    <p:set>
                                      <p:cBhvr>
                                        <p:cTn id="152" dur="1" fill="hold">
                                          <p:stCondLst>
                                            <p:cond delay="0"/>
                                          </p:stCondLst>
                                        </p:cTn>
                                        <p:tgtEl>
                                          <p:spTgt spid="12"/>
                                        </p:tgtEl>
                                        <p:attrNameLst>
                                          <p:attrName>style.visibility</p:attrName>
                                        </p:attrNameLst>
                                      </p:cBhvr>
                                      <p:to>
                                        <p:strVal val="hidden"/>
                                      </p:to>
                                    </p:set>
                                  </p:childTnLst>
                                </p:cTn>
                              </p:par>
                            </p:childTnLst>
                          </p:cTn>
                        </p:par>
                        <p:par>
                          <p:cTn id="153" fill="hold">
                            <p:stCondLst>
                              <p:cond delay="0"/>
                            </p:stCondLst>
                            <p:childTnLst>
                              <p:par>
                                <p:cTn id="154" presetID="42" presetClass="path" presetSubtype="0" accel="50000" decel="50000" fill="hold" grpId="0" nodeType="afterEffect">
                                  <p:stCondLst>
                                    <p:cond delay="0"/>
                                  </p:stCondLst>
                                  <p:childTnLst>
                                    <p:animMotion origin="layout" path="M 0 -2.59259E-6 L 0 0.07732 " pathEditMode="relative" rAng="0" ptsTypes="AA">
                                      <p:cBhvr>
                                        <p:cTn id="155" dur="2000" fill="hold"/>
                                        <p:tgtEl>
                                          <p:spTgt spid="48"/>
                                        </p:tgtEl>
                                        <p:attrNameLst>
                                          <p:attrName>ppt_x</p:attrName>
                                          <p:attrName>ppt_y</p:attrName>
                                        </p:attrNameLst>
                                      </p:cBhvr>
                                      <p:rCtr x="0" y="3866"/>
                                    </p:animMotion>
                                  </p:childTnLst>
                                </p:cTn>
                              </p:par>
                            </p:childTnLst>
                          </p:cTn>
                        </p:par>
                        <p:par>
                          <p:cTn id="156" fill="hold">
                            <p:stCondLst>
                              <p:cond delay="2000"/>
                            </p:stCondLst>
                            <p:childTnLst>
                              <p:par>
                                <p:cTn id="157" presetID="22" presetClass="entr" presetSubtype="1" fill="hold" grpId="0" nodeType="afterEffect">
                                  <p:stCondLst>
                                    <p:cond delay="0"/>
                                  </p:stCondLst>
                                  <p:childTnLst>
                                    <p:set>
                                      <p:cBhvr>
                                        <p:cTn id="158" dur="1" fill="hold">
                                          <p:stCondLst>
                                            <p:cond delay="0"/>
                                          </p:stCondLst>
                                        </p:cTn>
                                        <p:tgtEl>
                                          <p:spTgt spid="50"/>
                                        </p:tgtEl>
                                        <p:attrNameLst>
                                          <p:attrName>style.visibility</p:attrName>
                                        </p:attrNameLst>
                                      </p:cBhvr>
                                      <p:to>
                                        <p:strVal val="visible"/>
                                      </p:to>
                                    </p:set>
                                    <p:animEffect transition="in" filter="wipe(up)">
                                      <p:cBhvr>
                                        <p:cTn id="159" dur="500"/>
                                        <p:tgtEl>
                                          <p:spTgt spid="50"/>
                                        </p:tgtEl>
                                      </p:cBhvr>
                                    </p:animEffect>
                                  </p:childTnLst>
                                </p:cTn>
                              </p:par>
                            </p:childTnLst>
                          </p:cTn>
                        </p:par>
                        <p:par>
                          <p:cTn id="160" fill="hold">
                            <p:stCondLst>
                              <p:cond delay="2500"/>
                            </p:stCondLst>
                            <p:childTnLst>
                              <p:par>
                                <p:cTn id="161" presetID="1" presetClass="entr" presetSubtype="0" fill="hold" grpId="0" nodeType="afterEffect">
                                  <p:stCondLst>
                                    <p:cond delay="0"/>
                                  </p:stCondLst>
                                  <p:childTnLst>
                                    <p:set>
                                      <p:cBhvr>
                                        <p:cTn id="162" dur="1" fill="hold">
                                          <p:stCondLst>
                                            <p:cond delay="0"/>
                                          </p:stCondLst>
                                        </p:cTn>
                                        <p:tgtEl>
                                          <p:spTgt spid="52"/>
                                        </p:tgtEl>
                                        <p:attrNameLst>
                                          <p:attrName>style.visibility</p:attrName>
                                        </p:attrNameLst>
                                      </p:cBhvr>
                                      <p:to>
                                        <p:strVal val="visible"/>
                                      </p:to>
                                    </p:set>
                                  </p:childTnLst>
                                </p:cTn>
                              </p:par>
                            </p:childTnLst>
                          </p:cTn>
                        </p:par>
                        <p:par>
                          <p:cTn id="163" fill="hold">
                            <p:stCondLst>
                              <p:cond delay="2500"/>
                            </p:stCondLst>
                            <p:childTnLst>
                              <p:par>
                                <p:cTn id="164" presetID="1" presetClass="entr" presetSubtype="0" fill="hold" grpId="0" nodeType="afterEffect">
                                  <p:stCondLst>
                                    <p:cond delay="0"/>
                                  </p:stCondLst>
                                  <p:childTnLst>
                                    <p:set>
                                      <p:cBhvr>
                                        <p:cTn id="165" dur="1" fill="hold">
                                          <p:stCondLst>
                                            <p:cond delay="0"/>
                                          </p:stCondLst>
                                        </p:cTn>
                                        <p:tgtEl>
                                          <p:spTgt spid="53"/>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1" presetClass="exit" presetSubtype="0" fill="hold" grpId="1" nodeType="clickEffect">
                                  <p:stCondLst>
                                    <p:cond delay="0"/>
                                  </p:stCondLst>
                                  <p:childTnLst>
                                    <p:set>
                                      <p:cBhvr>
                                        <p:cTn id="169" dur="1" fill="hold">
                                          <p:stCondLst>
                                            <p:cond delay="0"/>
                                          </p:stCondLst>
                                        </p:cTn>
                                        <p:tgtEl>
                                          <p:spTgt spid="50"/>
                                        </p:tgtEl>
                                        <p:attrNameLst>
                                          <p:attrName>style.visibility</p:attrName>
                                        </p:attrNameLst>
                                      </p:cBhvr>
                                      <p:to>
                                        <p:strVal val="hidden"/>
                                      </p:to>
                                    </p:set>
                                  </p:childTnLst>
                                </p:cTn>
                              </p:par>
                            </p:childTnLst>
                          </p:cTn>
                        </p:par>
                        <p:par>
                          <p:cTn id="170" fill="hold">
                            <p:stCondLst>
                              <p:cond delay="0"/>
                            </p:stCondLst>
                            <p:childTnLst>
                              <p:par>
                                <p:cTn id="171" presetID="10" presetClass="exit" presetSubtype="0" fill="hold" grpId="3" nodeType="afterEffect">
                                  <p:stCondLst>
                                    <p:cond delay="0"/>
                                  </p:stCondLst>
                                  <p:childTnLst>
                                    <p:animEffect transition="out" filter="fade">
                                      <p:cBhvr>
                                        <p:cTn id="172" dur="500"/>
                                        <p:tgtEl>
                                          <p:spTgt spid="11"/>
                                        </p:tgtEl>
                                      </p:cBhvr>
                                    </p:animEffect>
                                    <p:set>
                                      <p:cBhvr>
                                        <p:cTn id="173" dur="1" fill="hold">
                                          <p:stCondLst>
                                            <p:cond delay="499"/>
                                          </p:stCondLst>
                                        </p:cTn>
                                        <p:tgtEl>
                                          <p:spTgt spid="11"/>
                                        </p:tgtEl>
                                        <p:attrNameLst>
                                          <p:attrName>style.visibility</p:attrName>
                                        </p:attrNameLst>
                                      </p:cBhvr>
                                      <p:to>
                                        <p:strVal val="hidden"/>
                                      </p:to>
                                    </p:set>
                                  </p:childTnLst>
                                </p:cTn>
                              </p:par>
                              <p:par>
                                <p:cTn id="174" presetID="1" presetClass="exit" presetSubtype="0" fill="hold" grpId="2" nodeType="withEffect">
                                  <p:stCondLst>
                                    <p:cond delay="0"/>
                                  </p:stCondLst>
                                  <p:childTnLst>
                                    <p:set>
                                      <p:cBhvr>
                                        <p:cTn id="175" dur="1" fill="hold">
                                          <p:stCondLst>
                                            <p:cond delay="0"/>
                                          </p:stCondLst>
                                        </p:cTn>
                                        <p:tgtEl>
                                          <p:spTgt spid="48"/>
                                        </p:tgtEl>
                                        <p:attrNameLst>
                                          <p:attrName>style.visibility</p:attrName>
                                        </p:attrNameLst>
                                      </p:cBhvr>
                                      <p:to>
                                        <p:strVal val="hidden"/>
                                      </p:to>
                                    </p:set>
                                  </p:childTnLst>
                                </p:cTn>
                              </p:par>
                            </p:childTnLst>
                          </p:cTn>
                        </p:par>
                        <p:par>
                          <p:cTn id="176" fill="hold">
                            <p:stCondLst>
                              <p:cond delay="500"/>
                            </p:stCondLst>
                            <p:childTnLst>
                              <p:par>
                                <p:cTn id="177" presetID="1" presetClass="entr" presetSubtype="0" fill="hold" grpId="0" nodeType="afterEffect">
                                  <p:stCondLst>
                                    <p:cond delay="0"/>
                                  </p:stCondLst>
                                  <p:childTnLst>
                                    <p:set>
                                      <p:cBhvr>
                                        <p:cTn id="17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7" grpId="1"/>
      <p:bldP spid="52" grpId="0"/>
      <p:bldP spid="10" grpId="0" animBg="1"/>
      <p:bldP spid="10" grpId="1" animBg="1"/>
      <p:bldP spid="11" grpId="0" animBg="1"/>
      <p:bldP spid="11" grpId="1" animBg="1"/>
      <p:bldP spid="11" grpId="2" animBg="1"/>
      <p:bldP spid="11" grpId="3" animBg="1"/>
      <p:bldP spid="12" grpId="0" animBg="1"/>
      <p:bldP spid="12" grpId="1" animBg="1"/>
      <p:bldP spid="12" grpId="2" animBg="1"/>
      <p:bldP spid="12" grpId="3" animBg="1"/>
      <p:bldP spid="12" grpId="4" animBg="1"/>
      <p:bldP spid="12" grpId="5" animBg="1"/>
      <p:bldP spid="18" grpId="0" animBg="1"/>
      <p:bldP spid="18" grpId="1" animBg="1"/>
      <p:bldP spid="18" grpId="2" animBg="1"/>
      <p:bldP spid="18" grpId="3" animBg="1"/>
      <p:bldP spid="19" grpId="0" animBg="1"/>
      <p:bldP spid="19" grpId="1" animBg="1"/>
      <p:bldP spid="19" grpId="2" animBg="1"/>
      <p:bldP spid="19" grpId="3" animBg="1"/>
      <p:bldP spid="20" grpId="0"/>
      <p:bldP spid="20" grpId="1"/>
      <p:bldP spid="20" grpId="2"/>
      <p:bldP spid="20" grpId="3"/>
      <p:bldP spid="27" grpId="0" animBg="1"/>
      <p:bldP spid="27" grpId="1" animBg="1"/>
      <p:bldP spid="32" grpId="0" animBg="1"/>
      <p:bldP spid="32" grpId="1" animBg="1"/>
      <p:bldP spid="34" grpId="0"/>
      <p:bldP spid="34" grpId="1"/>
      <p:bldP spid="35" grpId="0" animBg="1"/>
      <p:bldP spid="37" grpId="0" animBg="1"/>
      <p:bldP spid="41" grpId="0" animBg="1"/>
      <p:bldP spid="42" grpId="0" animBg="1"/>
      <p:bldP spid="43" grpId="0" animBg="1"/>
      <p:bldP spid="43" grpId="1" animBg="1"/>
      <p:bldP spid="44" grpId="0" animBg="1"/>
      <p:bldP spid="45" grpId="0" animBg="1"/>
      <p:bldP spid="48" grpId="0" animBg="1"/>
      <p:bldP spid="48" grpId="1" animBg="1"/>
      <p:bldP spid="48" grpId="2" animBg="1"/>
      <p:bldP spid="49" grpId="0" animBg="1"/>
      <p:bldP spid="49" grpId="1" animBg="1"/>
      <p:bldP spid="50" grpId="0" animBg="1"/>
      <p:bldP spid="50" grpId="1" animBg="1"/>
      <p:bldP spid="53" grpId="0" animBg="1"/>
      <p:bldP spid="5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711CE8-605F-47A8-BB56-1E6A2BBD9F1B}"/>
              </a:ext>
            </a:extLst>
          </p:cNvPr>
          <p:cNvSpPr>
            <a:spLocks noGrp="1"/>
          </p:cNvSpPr>
          <p:nvPr>
            <p:ph type="title"/>
          </p:nvPr>
        </p:nvSpPr>
        <p:spPr>
          <a:xfrm>
            <a:off x="1136150" y="3765871"/>
            <a:ext cx="10515600" cy="1325563"/>
          </a:xfrm>
        </p:spPr>
        <p:txBody>
          <a:bodyPr/>
          <a:lstStyle/>
          <a:p>
            <a:r>
              <a:rPr lang="en-CA" dirty="0"/>
              <a:t>Demo 2   </a:t>
            </a:r>
          </a:p>
        </p:txBody>
      </p:sp>
      <p:sp>
        <p:nvSpPr>
          <p:cNvPr id="6" name="Text Placeholder 5">
            <a:extLst>
              <a:ext uri="{FF2B5EF4-FFF2-40B4-BE49-F238E27FC236}">
                <a16:creationId xmlns:a16="http://schemas.microsoft.com/office/drawing/2014/main" id="{20714D39-6816-4943-B497-C4CFA2ACDD4F}"/>
              </a:ext>
            </a:extLst>
          </p:cNvPr>
          <p:cNvSpPr>
            <a:spLocks noGrp="1"/>
          </p:cNvSpPr>
          <p:nvPr>
            <p:ph type="body" sz="quarter" idx="10"/>
          </p:nvPr>
        </p:nvSpPr>
        <p:spPr>
          <a:xfrm>
            <a:off x="3776871" y="5517221"/>
            <a:ext cx="7874880" cy="1026863"/>
          </a:xfrm>
        </p:spPr>
        <p:txBody>
          <a:bodyPr>
            <a:normAutofit fontScale="85000" lnSpcReduction="10000"/>
          </a:bodyPr>
          <a:lstStyle/>
          <a:p>
            <a:r>
              <a:rPr lang="en-CA" sz="3200" dirty="0">
                <a:solidFill>
                  <a:schemeClr val="bg2"/>
                </a:solidFill>
              </a:rPr>
              <a:t>Function Chaining</a:t>
            </a:r>
          </a:p>
          <a:p>
            <a:r>
              <a:rPr lang="en-CA" sz="3200" dirty="0">
                <a:solidFill>
                  <a:schemeClr val="bg2"/>
                </a:solidFill>
              </a:rPr>
              <a:t>Find a Star Wars character and their home planet</a:t>
            </a:r>
          </a:p>
        </p:txBody>
      </p:sp>
    </p:spTree>
    <p:extLst>
      <p:ext uri="{BB962C8B-B14F-4D97-AF65-F5344CB8AC3E}">
        <p14:creationId xmlns:p14="http://schemas.microsoft.com/office/powerpoint/2010/main" val="1646493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7A1E9-1BD9-4818-8584-C108CC089BF1}"/>
              </a:ext>
            </a:extLst>
          </p:cNvPr>
          <p:cNvSpPr>
            <a:spLocks noGrp="1"/>
          </p:cNvSpPr>
          <p:nvPr>
            <p:ph type="title"/>
          </p:nvPr>
        </p:nvSpPr>
        <p:spPr/>
        <p:txBody>
          <a:bodyPr/>
          <a:lstStyle/>
          <a:p>
            <a:r>
              <a:rPr lang="en-CA" dirty="0"/>
              <a:t>Function Chaining</a:t>
            </a:r>
            <a:endParaRPr lang="en-US" dirty="0"/>
          </a:p>
        </p:txBody>
      </p:sp>
      <p:sp>
        <p:nvSpPr>
          <p:cNvPr id="4" name="Slide Number Placeholder 3">
            <a:extLst>
              <a:ext uri="{FF2B5EF4-FFF2-40B4-BE49-F238E27FC236}">
                <a16:creationId xmlns:a16="http://schemas.microsoft.com/office/drawing/2014/main" id="{F1174D3E-10A7-4743-B29B-64678BCA36DB}"/>
              </a:ext>
            </a:extLst>
          </p:cNvPr>
          <p:cNvSpPr>
            <a:spLocks noGrp="1"/>
          </p:cNvSpPr>
          <p:nvPr>
            <p:ph type="sldNum" sz="quarter" idx="12"/>
          </p:nvPr>
        </p:nvSpPr>
        <p:spPr/>
        <p:txBody>
          <a:bodyPr/>
          <a:lstStyle/>
          <a:p>
            <a:fld id="{0A164282-434E-41D4-9582-783D542A7B68}" type="slidenum">
              <a:rPr lang="en-US" smtClean="0"/>
              <a:t>29</a:t>
            </a:fld>
            <a:endParaRPr lang="en-US" dirty="0"/>
          </a:p>
        </p:txBody>
      </p:sp>
      <p:sp>
        <p:nvSpPr>
          <p:cNvPr id="11" name="TextBox 10">
            <a:extLst>
              <a:ext uri="{FF2B5EF4-FFF2-40B4-BE49-F238E27FC236}">
                <a16:creationId xmlns:a16="http://schemas.microsoft.com/office/drawing/2014/main" id="{4725EBB7-5432-44EF-9C3F-D7341CE7E38E}"/>
              </a:ext>
            </a:extLst>
          </p:cNvPr>
          <p:cNvSpPr txBox="1"/>
          <p:nvPr/>
        </p:nvSpPr>
        <p:spPr>
          <a:xfrm>
            <a:off x="879060" y="4960677"/>
            <a:ext cx="1118448" cy="369332"/>
          </a:xfrm>
          <a:prstGeom prst="rect">
            <a:avLst/>
          </a:prstGeom>
          <a:noFill/>
        </p:spPr>
        <p:txBody>
          <a:bodyPr wrap="none" rtlCol="0">
            <a:spAutoFit/>
          </a:bodyPr>
          <a:lstStyle/>
          <a:p>
            <a:r>
              <a:rPr lang="en-CA" dirty="0" err="1"/>
              <a:t>HttpStart</a:t>
            </a:r>
            <a:endParaRPr lang="en-US" dirty="0"/>
          </a:p>
        </p:txBody>
      </p:sp>
      <p:sp>
        <p:nvSpPr>
          <p:cNvPr id="12" name="TextBox 11">
            <a:extLst>
              <a:ext uri="{FF2B5EF4-FFF2-40B4-BE49-F238E27FC236}">
                <a16:creationId xmlns:a16="http://schemas.microsoft.com/office/drawing/2014/main" id="{90AD0F96-2EE1-431A-B8A8-D555EDBCFDE4}"/>
              </a:ext>
            </a:extLst>
          </p:cNvPr>
          <p:cNvSpPr txBox="1"/>
          <p:nvPr/>
        </p:nvSpPr>
        <p:spPr>
          <a:xfrm>
            <a:off x="3204579" y="4980268"/>
            <a:ext cx="1910908" cy="369332"/>
          </a:xfrm>
          <a:prstGeom prst="rect">
            <a:avLst/>
          </a:prstGeom>
          <a:noFill/>
        </p:spPr>
        <p:txBody>
          <a:bodyPr wrap="none" rtlCol="0">
            <a:spAutoFit/>
          </a:bodyPr>
          <a:lstStyle/>
          <a:p>
            <a:r>
              <a:rPr lang="en-CA" dirty="0" err="1"/>
              <a:t>GetCharacterInfo</a:t>
            </a:r>
            <a:endParaRPr lang="en-US" dirty="0"/>
          </a:p>
        </p:txBody>
      </p:sp>
      <p:sp>
        <p:nvSpPr>
          <p:cNvPr id="13" name="TextBox 12">
            <a:extLst>
              <a:ext uri="{FF2B5EF4-FFF2-40B4-BE49-F238E27FC236}">
                <a16:creationId xmlns:a16="http://schemas.microsoft.com/office/drawing/2014/main" id="{F654F74C-7CB1-40AC-91AC-558BCA876626}"/>
              </a:ext>
            </a:extLst>
          </p:cNvPr>
          <p:cNvSpPr txBox="1"/>
          <p:nvPr/>
        </p:nvSpPr>
        <p:spPr>
          <a:xfrm>
            <a:off x="6645911" y="4980268"/>
            <a:ext cx="1830950" cy="369332"/>
          </a:xfrm>
          <a:prstGeom prst="rect">
            <a:avLst/>
          </a:prstGeom>
          <a:noFill/>
        </p:spPr>
        <p:txBody>
          <a:bodyPr wrap="none" rtlCol="0">
            <a:spAutoFit/>
          </a:bodyPr>
          <a:lstStyle/>
          <a:p>
            <a:r>
              <a:rPr lang="en-CA" dirty="0" err="1"/>
              <a:t>SearchCharacter</a:t>
            </a:r>
            <a:endParaRPr lang="en-US" dirty="0"/>
          </a:p>
        </p:txBody>
      </p:sp>
      <p:sp>
        <p:nvSpPr>
          <p:cNvPr id="14" name="TextBox 13">
            <a:extLst>
              <a:ext uri="{FF2B5EF4-FFF2-40B4-BE49-F238E27FC236}">
                <a16:creationId xmlns:a16="http://schemas.microsoft.com/office/drawing/2014/main" id="{61BFADED-F8B2-46E8-88B2-905C757CDB98}"/>
              </a:ext>
            </a:extLst>
          </p:cNvPr>
          <p:cNvSpPr txBox="1"/>
          <p:nvPr/>
        </p:nvSpPr>
        <p:spPr>
          <a:xfrm>
            <a:off x="9811055" y="4980268"/>
            <a:ext cx="1173719" cy="369332"/>
          </a:xfrm>
          <a:prstGeom prst="rect">
            <a:avLst/>
          </a:prstGeom>
          <a:noFill/>
        </p:spPr>
        <p:txBody>
          <a:bodyPr wrap="none" rtlCol="0">
            <a:spAutoFit/>
          </a:bodyPr>
          <a:lstStyle/>
          <a:p>
            <a:r>
              <a:rPr lang="en-CA" dirty="0" err="1"/>
              <a:t>GetPlanet</a:t>
            </a:r>
            <a:endParaRPr lang="en-US" dirty="0"/>
          </a:p>
        </p:txBody>
      </p:sp>
      <p:grpSp>
        <p:nvGrpSpPr>
          <p:cNvPr id="58" name="Group 57">
            <a:extLst>
              <a:ext uri="{FF2B5EF4-FFF2-40B4-BE49-F238E27FC236}">
                <a16:creationId xmlns:a16="http://schemas.microsoft.com/office/drawing/2014/main" id="{948AE4DD-FB4F-4482-BBFA-7F3E98D4C4B0}"/>
              </a:ext>
            </a:extLst>
          </p:cNvPr>
          <p:cNvGrpSpPr/>
          <p:nvPr/>
        </p:nvGrpSpPr>
        <p:grpSpPr>
          <a:xfrm>
            <a:off x="3880151" y="2663916"/>
            <a:ext cx="1037572" cy="1177354"/>
            <a:chOff x="3481555" y="2648710"/>
            <a:chExt cx="1037572" cy="1177354"/>
          </a:xfrm>
        </p:grpSpPr>
        <p:pic>
          <p:nvPicPr>
            <p:cNvPr id="9" name="Content Placeholder 5">
              <a:extLst>
                <a:ext uri="{FF2B5EF4-FFF2-40B4-BE49-F238E27FC236}">
                  <a16:creationId xmlns:a16="http://schemas.microsoft.com/office/drawing/2014/main" id="{D1761EE1-C404-4FAE-8ACA-D40A111893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1555" y="2648710"/>
              <a:ext cx="780290" cy="780290"/>
            </a:xfrm>
            <a:prstGeom prst="rect">
              <a:avLst/>
            </a:prstGeom>
          </p:spPr>
        </p:pic>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0AED7A66-1C62-48C7-B9D9-82E930E116FE}"/>
                    </a:ext>
                  </a:extLst>
                </p14:cNvPr>
                <p14:cNvContentPartPr/>
                <p14:nvPr/>
              </p14:nvContentPartPr>
              <p14:xfrm>
                <a:off x="4161287" y="3284624"/>
                <a:ext cx="357840" cy="541440"/>
              </p14:xfrm>
            </p:contentPart>
          </mc:Choice>
          <mc:Fallback xmlns="">
            <p:pic>
              <p:nvPicPr>
                <p:cNvPr id="28" name="Ink 27">
                  <a:extLst>
                    <a:ext uri="{FF2B5EF4-FFF2-40B4-BE49-F238E27FC236}">
                      <a16:creationId xmlns:a16="http://schemas.microsoft.com/office/drawing/2014/main" id="{0AED7A66-1C62-48C7-B9D9-82E930E116FE}"/>
                    </a:ext>
                  </a:extLst>
                </p:cNvPr>
                <p:cNvPicPr/>
                <p:nvPr/>
              </p:nvPicPr>
              <p:blipFill>
                <a:blip r:embed="rId4"/>
                <a:stretch>
                  <a:fillRect/>
                </a:stretch>
              </p:blipFill>
              <p:spPr>
                <a:xfrm>
                  <a:off x="4143287" y="3266636"/>
                  <a:ext cx="393480" cy="577056"/>
                </a:xfrm>
                <a:prstGeom prst="rect">
                  <a:avLst/>
                </a:prstGeom>
              </p:spPr>
            </p:pic>
          </mc:Fallback>
        </mc:AlternateContent>
      </p:grpSp>
      <p:grpSp>
        <p:nvGrpSpPr>
          <p:cNvPr id="57" name="Group 56">
            <a:extLst>
              <a:ext uri="{FF2B5EF4-FFF2-40B4-BE49-F238E27FC236}">
                <a16:creationId xmlns:a16="http://schemas.microsoft.com/office/drawing/2014/main" id="{5F55CA50-F4D9-46D0-AAAF-EA840BF6379B}"/>
              </a:ext>
            </a:extLst>
          </p:cNvPr>
          <p:cNvGrpSpPr/>
          <p:nvPr/>
        </p:nvGrpSpPr>
        <p:grpSpPr>
          <a:xfrm>
            <a:off x="6996169" y="2635476"/>
            <a:ext cx="1057231" cy="1205794"/>
            <a:chOff x="5960296" y="2648710"/>
            <a:chExt cx="1057231" cy="1205794"/>
          </a:xfrm>
        </p:grpSpPr>
        <p:pic>
          <p:nvPicPr>
            <p:cNvPr id="8" name="Picture 7" descr="A close up of a sign&#10;&#10;Description automatically generated">
              <a:extLst>
                <a:ext uri="{FF2B5EF4-FFF2-40B4-BE49-F238E27FC236}">
                  <a16:creationId xmlns:a16="http://schemas.microsoft.com/office/drawing/2014/main" id="{D791AE5A-62AB-4D91-B19F-57B6E740DF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0296" y="2648710"/>
              <a:ext cx="780290" cy="780290"/>
            </a:xfrm>
            <a:prstGeom prst="rect">
              <a:avLst/>
            </a:prstGeom>
          </p:spPr>
        </p:pic>
        <mc:AlternateContent xmlns:mc="http://schemas.openxmlformats.org/markup-compatibility/2006" xmlns:p14="http://schemas.microsoft.com/office/powerpoint/2010/main">
          <mc:Choice Requires="p14">
            <p:contentPart p14:bwMode="auto" r:id="rId6">
              <p14:nvContentPartPr>
                <p14:cNvPr id="33" name="Ink 32">
                  <a:extLst>
                    <a:ext uri="{FF2B5EF4-FFF2-40B4-BE49-F238E27FC236}">
                      <a16:creationId xmlns:a16="http://schemas.microsoft.com/office/drawing/2014/main" id="{E470E69F-F52D-4DA2-A586-F5925A308F76}"/>
                    </a:ext>
                  </a:extLst>
                </p14:cNvPr>
                <p14:cNvContentPartPr/>
                <p14:nvPr/>
              </p14:nvContentPartPr>
              <p14:xfrm>
                <a:off x="6608927" y="3286064"/>
                <a:ext cx="408600" cy="568440"/>
              </p14:xfrm>
            </p:contentPart>
          </mc:Choice>
          <mc:Fallback xmlns="">
            <p:pic>
              <p:nvPicPr>
                <p:cNvPr id="33" name="Ink 32">
                  <a:extLst>
                    <a:ext uri="{FF2B5EF4-FFF2-40B4-BE49-F238E27FC236}">
                      <a16:creationId xmlns:a16="http://schemas.microsoft.com/office/drawing/2014/main" id="{E470E69F-F52D-4DA2-A586-F5925A308F76}"/>
                    </a:ext>
                  </a:extLst>
                </p:cNvPr>
                <p:cNvPicPr/>
                <p:nvPr/>
              </p:nvPicPr>
              <p:blipFill>
                <a:blip r:embed="rId7"/>
                <a:stretch>
                  <a:fillRect/>
                </a:stretch>
              </p:blipFill>
              <p:spPr>
                <a:xfrm>
                  <a:off x="6590943" y="3268413"/>
                  <a:ext cx="444209" cy="604103"/>
                </a:xfrm>
                <a:prstGeom prst="rect">
                  <a:avLst/>
                </a:prstGeom>
              </p:spPr>
            </p:pic>
          </mc:Fallback>
        </mc:AlternateContent>
      </p:grpSp>
      <p:grpSp>
        <p:nvGrpSpPr>
          <p:cNvPr id="56" name="Group 55">
            <a:extLst>
              <a:ext uri="{FF2B5EF4-FFF2-40B4-BE49-F238E27FC236}">
                <a16:creationId xmlns:a16="http://schemas.microsoft.com/office/drawing/2014/main" id="{EA10EC10-73EA-49A0-B8B5-4CE97153A0D4}"/>
              </a:ext>
            </a:extLst>
          </p:cNvPr>
          <p:cNvGrpSpPr/>
          <p:nvPr/>
        </p:nvGrpSpPr>
        <p:grpSpPr>
          <a:xfrm>
            <a:off x="10172342" y="2608750"/>
            <a:ext cx="1125432" cy="1235674"/>
            <a:chOff x="8418575" y="2648710"/>
            <a:chExt cx="1125432" cy="1235674"/>
          </a:xfrm>
        </p:grpSpPr>
        <p:pic>
          <p:nvPicPr>
            <p:cNvPr id="10" name="Picture 9" descr="A close up of a sign&#10;&#10;Description automatically generated">
              <a:extLst>
                <a:ext uri="{FF2B5EF4-FFF2-40B4-BE49-F238E27FC236}">
                  <a16:creationId xmlns:a16="http://schemas.microsoft.com/office/drawing/2014/main" id="{A2F9088C-5C66-4E92-AE8D-2FC38BC163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18575" y="2648710"/>
              <a:ext cx="780290" cy="780290"/>
            </a:xfrm>
            <a:prstGeom prst="rect">
              <a:avLst/>
            </a:prstGeom>
          </p:spPr>
        </p:pic>
        <mc:AlternateContent xmlns:mc="http://schemas.openxmlformats.org/markup-compatibility/2006" xmlns:p14="http://schemas.microsoft.com/office/powerpoint/2010/main">
          <mc:Choice Requires="p14">
            <p:contentPart p14:bwMode="auto" r:id="rId8">
              <p14:nvContentPartPr>
                <p14:cNvPr id="38" name="Ink 37">
                  <a:extLst>
                    <a:ext uri="{FF2B5EF4-FFF2-40B4-BE49-F238E27FC236}">
                      <a16:creationId xmlns:a16="http://schemas.microsoft.com/office/drawing/2014/main" id="{EA9B5B0B-C5EE-4CB5-9ED4-9E971023271D}"/>
                    </a:ext>
                  </a:extLst>
                </p14:cNvPr>
                <p14:cNvContentPartPr/>
                <p14:nvPr/>
              </p14:nvContentPartPr>
              <p14:xfrm>
                <a:off x="9074567" y="3403424"/>
                <a:ext cx="469440" cy="480960"/>
              </p14:xfrm>
            </p:contentPart>
          </mc:Choice>
          <mc:Fallback xmlns="">
            <p:pic>
              <p:nvPicPr>
                <p:cNvPr id="38" name="Ink 37">
                  <a:extLst>
                    <a:ext uri="{FF2B5EF4-FFF2-40B4-BE49-F238E27FC236}">
                      <a16:creationId xmlns:a16="http://schemas.microsoft.com/office/drawing/2014/main" id="{EA9B5B0B-C5EE-4CB5-9ED4-9E971023271D}"/>
                    </a:ext>
                  </a:extLst>
                </p:cNvPr>
                <p:cNvPicPr/>
                <p:nvPr/>
              </p:nvPicPr>
              <p:blipFill>
                <a:blip r:embed="rId9"/>
                <a:stretch>
                  <a:fillRect/>
                </a:stretch>
              </p:blipFill>
              <p:spPr>
                <a:xfrm>
                  <a:off x="9056927" y="3385784"/>
                  <a:ext cx="505080" cy="516600"/>
                </a:xfrm>
                <a:prstGeom prst="rect">
                  <a:avLst/>
                </a:prstGeom>
              </p:spPr>
            </p:pic>
          </mc:Fallback>
        </mc:AlternateContent>
      </p:grpSp>
      <p:pic>
        <p:nvPicPr>
          <p:cNvPr id="6" name="Content Placeholder 5">
            <a:extLst>
              <a:ext uri="{FF2B5EF4-FFF2-40B4-BE49-F238E27FC236}">
                <a16:creationId xmlns:a16="http://schemas.microsoft.com/office/drawing/2014/main" id="{C20F41B4-4FCF-401E-8B1C-CC23B64C96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4283" y="2648710"/>
            <a:ext cx="780290" cy="780290"/>
          </a:xfrm>
        </p:spPr>
      </p:pic>
      <mc:AlternateContent xmlns:mc="http://schemas.openxmlformats.org/markup-compatibility/2006" xmlns:p14="http://schemas.microsoft.com/office/powerpoint/2010/main">
        <mc:Choice Requires="p14">
          <p:contentPart p14:bwMode="auto" r:id="rId10">
            <p14:nvContentPartPr>
              <p14:cNvPr id="62" name="Ink 61">
                <a:extLst>
                  <a:ext uri="{FF2B5EF4-FFF2-40B4-BE49-F238E27FC236}">
                    <a16:creationId xmlns:a16="http://schemas.microsoft.com/office/drawing/2014/main" id="{607F637F-47FF-40EB-9E14-DA29346D78E8}"/>
                  </a:ext>
                </a:extLst>
              </p14:cNvPr>
              <p14:cNvContentPartPr/>
              <p14:nvPr/>
            </p14:nvContentPartPr>
            <p14:xfrm>
              <a:off x="1612925" y="3339783"/>
              <a:ext cx="495360" cy="516240"/>
            </p14:xfrm>
          </p:contentPart>
        </mc:Choice>
        <mc:Fallback xmlns="">
          <p:pic>
            <p:nvPicPr>
              <p:cNvPr id="62" name="Ink 61">
                <a:extLst>
                  <a:ext uri="{FF2B5EF4-FFF2-40B4-BE49-F238E27FC236}">
                    <a16:creationId xmlns:a16="http://schemas.microsoft.com/office/drawing/2014/main" id="{607F637F-47FF-40EB-9E14-DA29346D78E8}"/>
                  </a:ext>
                </a:extLst>
              </p:cNvPr>
              <p:cNvPicPr/>
              <p:nvPr/>
            </p:nvPicPr>
            <p:blipFill>
              <a:blip r:embed="rId11"/>
              <a:stretch>
                <a:fillRect/>
              </a:stretch>
            </p:blipFill>
            <p:spPr>
              <a:xfrm>
                <a:off x="1594925" y="3321783"/>
                <a:ext cx="531000" cy="551880"/>
              </a:xfrm>
              <a:prstGeom prst="rect">
                <a:avLst/>
              </a:prstGeom>
            </p:spPr>
          </p:pic>
        </mc:Fallback>
      </mc:AlternateContent>
      <p:sp>
        <p:nvSpPr>
          <p:cNvPr id="64" name="TextBox 63">
            <a:extLst>
              <a:ext uri="{FF2B5EF4-FFF2-40B4-BE49-F238E27FC236}">
                <a16:creationId xmlns:a16="http://schemas.microsoft.com/office/drawing/2014/main" id="{45673708-0186-42E9-B9E6-51EE1480879A}"/>
              </a:ext>
            </a:extLst>
          </p:cNvPr>
          <p:cNvSpPr txBox="1"/>
          <p:nvPr/>
        </p:nvSpPr>
        <p:spPr>
          <a:xfrm>
            <a:off x="5622844" y="3917324"/>
            <a:ext cx="1409553" cy="523220"/>
          </a:xfrm>
          <a:prstGeom prst="rect">
            <a:avLst/>
          </a:prstGeom>
          <a:noFill/>
        </p:spPr>
        <p:txBody>
          <a:bodyPr wrap="none" rtlCol="0">
            <a:spAutoFit/>
          </a:bodyPr>
          <a:lstStyle/>
          <a:p>
            <a:r>
              <a:rPr lang="en-CA" sz="1400" dirty="0"/>
              <a:t>&lt;- Character + </a:t>
            </a:r>
          </a:p>
          <a:p>
            <a:r>
              <a:rPr lang="en-CA" sz="1400" dirty="0"/>
              <a:t>Planet URL</a:t>
            </a:r>
            <a:endParaRPr lang="en-US" sz="1400" dirty="0"/>
          </a:p>
        </p:txBody>
      </p:sp>
      <p:sp>
        <p:nvSpPr>
          <p:cNvPr id="65" name="TextBox 64">
            <a:extLst>
              <a:ext uri="{FF2B5EF4-FFF2-40B4-BE49-F238E27FC236}">
                <a16:creationId xmlns:a16="http://schemas.microsoft.com/office/drawing/2014/main" id="{816215FE-09F1-47BE-A468-5C30BF9C9034}"/>
              </a:ext>
            </a:extLst>
          </p:cNvPr>
          <p:cNvSpPr txBox="1"/>
          <p:nvPr/>
        </p:nvSpPr>
        <p:spPr>
          <a:xfrm>
            <a:off x="2108285" y="2073406"/>
            <a:ext cx="2192844" cy="307777"/>
          </a:xfrm>
          <a:prstGeom prst="rect">
            <a:avLst/>
          </a:prstGeom>
          <a:noFill/>
        </p:spPr>
        <p:txBody>
          <a:bodyPr wrap="none" rtlCol="0">
            <a:spAutoFit/>
          </a:bodyPr>
          <a:lstStyle/>
          <a:p>
            <a:r>
              <a:rPr lang="en-CA" sz="1400" dirty="0"/>
              <a:t>Partial character name -&gt;</a:t>
            </a:r>
            <a:endParaRPr lang="en-US" sz="1400" dirty="0"/>
          </a:p>
        </p:txBody>
      </p:sp>
      <p:sp>
        <p:nvSpPr>
          <p:cNvPr id="66" name="TextBox 65">
            <a:extLst>
              <a:ext uri="{FF2B5EF4-FFF2-40B4-BE49-F238E27FC236}">
                <a16:creationId xmlns:a16="http://schemas.microsoft.com/office/drawing/2014/main" id="{7FDD3DEC-C206-443D-A330-E102ACEB2265}"/>
              </a:ext>
            </a:extLst>
          </p:cNvPr>
          <p:cNvSpPr txBox="1"/>
          <p:nvPr/>
        </p:nvSpPr>
        <p:spPr>
          <a:xfrm>
            <a:off x="2295548" y="3918475"/>
            <a:ext cx="1900072" cy="523220"/>
          </a:xfrm>
          <a:prstGeom prst="rect">
            <a:avLst/>
          </a:prstGeom>
          <a:noFill/>
        </p:spPr>
        <p:txBody>
          <a:bodyPr wrap="none" rtlCol="0">
            <a:spAutoFit/>
          </a:bodyPr>
          <a:lstStyle/>
          <a:p>
            <a:r>
              <a:rPr lang="en-CA" sz="1400" dirty="0"/>
              <a:t>&lt;- Character name + </a:t>
            </a:r>
          </a:p>
          <a:p>
            <a:r>
              <a:rPr lang="en-CA" sz="1400" dirty="0"/>
              <a:t>Planet name</a:t>
            </a:r>
            <a:endParaRPr lang="en-US" sz="1400" dirty="0"/>
          </a:p>
        </p:txBody>
      </p:sp>
      <p:sp>
        <p:nvSpPr>
          <p:cNvPr id="67" name="TextBox 66">
            <a:extLst>
              <a:ext uri="{FF2B5EF4-FFF2-40B4-BE49-F238E27FC236}">
                <a16:creationId xmlns:a16="http://schemas.microsoft.com/office/drawing/2014/main" id="{D6C1F6E7-8A1B-46F8-B85F-5E50447520AD}"/>
              </a:ext>
            </a:extLst>
          </p:cNvPr>
          <p:cNvSpPr txBox="1"/>
          <p:nvPr/>
        </p:nvSpPr>
        <p:spPr>
          <a:xfrm>
            <a:off x="7386314" y="1354511"/>
            <a:ext cx="1287532" cy="307777"/>
          </a:xfrm>
          <a:prstGeom prst="rect">
            <a:avLst/>
          </a:prstGeom>
          <a:noFill/>
        </p:spPr>
        <p:txBody>
          <a:bodyPr wrap="none" rtlCol="0">
            <a:spAutoFit/>
          </a:bodyPr>
          <a:lstStyle/>
          <a:p>
            <a:r>
              <a:rPr lang="en-CA" sz="1400" dirty="0"/>
              <a:t>Planet URL -&gt;</a:t>
            </a:r>
            <a:endParaRPr lang="en-US" sz="1400" dirty="0"/>
          </a:p>
        </p:txBody>
      </p:sp>
      <p:sp>
        <p:nvSpPr>
          <p:cNvPr id="68" name="TextBox 67">
            <a:extLst>
              <a:ext uri="{FF2B5EF4-FFF2-40B4-BE49-F238E27FC236}">
                <a16:creationId xmlns:a16="http://schemas.microsoft.com/office/drawing/2014/main" id="{FC646F02-7C72-408E-971A-951CBB4B0608}"/>
              </a:ext>
            </a:extLst>
          </p:cNvPr>
          <p:cNvSpPr txBox="1"/>
          <p:nvPr/>
        </p:nvSpPr>
        <p:spPr>
          <a:xfrm>
            <a:off x="7484854" y="1989527"/>
            <a:ext cx="1412566" cy="307777"/>
          </a:xfrm>
          <a:prstGeom prst="rect">
            <a:avLst/>
          </a:prstGeom>
          <a:noFill/>
        </p:spPr>
        <p:txBody>
          <a:bodyPr wrap="none" rtlCol="0">
            <a:spAutoFit/>
          </a:bodyPr>
          <a:lstStyle/>
          <a:p>
            <a:r>
              <a:rPr lang="en-CA" sz="1400" dirty="0"/>
              <a:t>&lt;- Planet name</a:t>
            </a:r>
            <a:endParaRPr lang="en-US" sz="1400" dirty="0"/>
          </a:p>
        </p:txBody>
      </p:sp>
      <mc:AlternateContent xmlns:mc="http://schemas.openxmlformats.org/markup-compatibility/2006" xmlns:p14="http://schemas.microsoft.com/office/powerpoint/2010/main">
        <mc:Choice Requires="p14">
          <p:contentPart p14:bwMode="auto" r:id="rId12">
            <p14:nvContentPartPr>
              <p14:cNvPr id="71" name="Ink 70">
                <a:extLst>
                  <a:ext uri="{FF2B5EF4-FFF2-40B4-BE49-F238E27FC236}">
                    <a16:creationId xmlns:a16="http://schemas.microsoft.com/office/drawing/2014/main" id="{2469B895-FDF0-486C-B874-4F66472AB167}"/>
                  </a:ext>
                </a:extLst>
              </p14:cNvPr>
              <p14:cNvContentPartPr/>
              <p14:nvPr/>
            </p14:nvContentPartPr>
            <p14:xfrm>
              <a:off x="2210165" y="3010023"/>
              <a:ext cx="1454760" cy="348840"/>
            </p14:xfrm>
          </p:contentPart>
        </mc:Choice>
        <mc:Fallback xmlns="">
          <p:pic>
            <p:nvPicPr>
              <p:cNvPr id="71" name="Ink 70">
                <a:extLst>
                  <a:ext uri="{FF2B5EF4-FFF2-40B4-BE49-F238E27FC236}">
                    <a16:creationId xmlns:a16="http://schemas.microsoft.com/office/drawing/2014/main" id="{2469B895-FDF0-486C-B874-4F66472AB167}"/>
                  </a:ext>
                </a:extLst>
              </p:cNvPr>
              <p:cNvPicPr/>
              <p:nvPr/>
            </p:nvPicPr>
            <p:blipFill>
              <a:blip r:embed="rId13"/>
              <a:stretch>
                <a:fillRect/>
              </a:stretch>
            </p:blipFill>
            <p:spPr>
              <a:xfrm>
                <a:off x="2192165" y="2992023"/>
                <a:ext cx="1490400" cy="384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4" name="Ink 73">
                <a:extLst>
                  <a:ext uri="{FF2B5EF4-FFF2-40B4-BE49-F238E27FC236}">
                    <a16:creationId xmlns:a16="http://schemas.microsoft.com/office/drawing/2014/main" id="{39BB4D30-EC3C-4A5A-80A2-918F2622E5FA}"/>
                  </a:ext>
                </a:extLst>
              </p14:cNvPr>
              <p14:cNvContentPartPr/>
              <p14:nvPr/>
            </p14:nvContentPartPr>
            <p14:xfrm>
              <a:off x="4991885" y="2960703"/>
              <a:ext cx="1644120" cy="273240"/>
            </p14:xfrm>
          </p:contentPart>
        </mc:Choice>
        <mc:Fallback xmlns="">
          <p:pic>
            <p:nvPicPr>
              <p:cNvPr id="74" name="Ink 73">
                <a:extLst>
                  <a:ext uri="{FF2B5EF4-FFF2-40B4-BE49-F238E27FC236}">
                    <a16:creationId xmlns:a16="http://schemas.microsoft.com/office/drawing/2014/main" id="{39BB4D30-EC3C-4A5A-80A2-918F2622E5FA}"/>
                  </a:ext>
                </a:extLst>
              </p:cNvPr>
              <p:cNvPicPr/>
              <p:nvPr/>
            </p:nvPicPr>
            <p:blipFill>
              <a:blip r:embed="rId15"/>
              <a:stretch>
                <a:fillRect/>
              </a:stretch>
            </p:blipFill>
            <p:spPr>
              <a:xfrm>
                <a:off x="4974245" y="2942703"/>
                <a:ext cx="1679760" cy="308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77" name="Ink 76">
                <a:extLst>
                  <a:ext uri="{FF2B5EF4-FFF2-40B4-BE49-F238E27FC236}">
                    <a16:creationId xmlns:a16="http://schemas.microsoft.com/office/drawing/2014/main" id="{72365EED-5482-4837-8329-57AD635F0CF2}"/>
                  </a:ext>
                </a:extLst>
              </p14:cNvPr>
              <p14:cNvContentPartPr/>
              <p14:nvPr/>
            </p14:nvContentPartPr>
            <p14:xfrm>
              <a:off x="4969205" y="1813743"/>
              <a:ext cx="5314320" cy="803880"/>
            </p14:xfrm>
          </p:contentPart>
        </mc:Choice>
        <mc:Fallback xmlns="">
          <p:pic>
            <p:nvPicPr>
              <p:cNvPr id="77" name="Ink 76">
                <a:extLst>
                  <a:ext uri="{FF2B5EF4-FFF2-40B4-BE49-F238E27FC236}">
                    <a16:creationId xmlns:a16="http://schemas.microsoft.com/office/drawing/2014/main" id="{72365EED-5482-4837-8329-57AD635F0CF2}"/>
                  </a:ext>
                </a:extLst>
              </p:cNvPr>
              <p:cNvPicPr/>
              <p:nvPr/>
            </p:nvPicPr>
            <p:blipFill>
              <a:blip r:embed="rId17"/>
              <a:stretch>
                <a:fillRect/>
              </a:stretch>
            </p:blipFill>
            <p:spPr>
              <a:xfrm>
                <a:off x="4951565" y="1795743"/>
                <a:ext cx="5349960" cy="839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35C2A6EC-BC99-4B58-95C0-CB3A637532AD}"/>
                  </a:ext>
                </a:extLst>
              </p14:cNvPr>
              <p14:cNvContentPartPr/>
              <p14:nvPr/>
            </p14:nvContentPartPr>
            <p14:xfrm>
              <a:off x="10211165" y="1729143"/>
              <a:ext cx="298800" cy="247680"/>
            </p14:xfrm>
          </p:contentPart>
        </mc:Choice>
        <mc:Fallback xmlns="">
          <p:pic>
            <p:nvPicPr>
              <p:cNvPr id="15" name="Ink 14">
                <a:extLst>
                  <a:ext uri="{FF2B5EF4-FFF2-40B4-BE49-F238E27FC236}">
                    <a16:creationId xmlns:a16="http://schemas.microsoft.com/office/drawing/2014/main" id="{35C2A6EC-BC99-4B58-95C0-CB3A637532AD}"/>
                  </a:ext>
                </a:extLst>
              </p:cNvPr>
              <p:cNvPicPr/>
              <p:nvPr/>
            </p:nvPicPr>
            <p:blipFill>
              <a:blip r:embed="rId19"/>
              <a:stretch>
                <a:fillRect/>
              </a:stretch>
            </p:blipFill>
            <p:spPr>
              <a:xfrm>
                <a:off x="10193165" y="1711503"/>
                <a:ext cx="334440" cy="283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id="{010641E4-A10A-4EB8-B09F-45A0F5420B5D}"/>
                  </a:ext>
                </a:extLst>
              </p14:cNvPr>
              <p14:cNvContentPartPr/>
              <p14:nvPr/>
            </p14:nvContentPartPr>
            <p14:xfrm>
              <a:off x="6557525" y="2572623"/>
              <a:ext cx="219960" cy="324360"/>
            </p14:xfrm>
          </p:contentPart>
        </mc:Choice>
        <mc:Fallback xmlns="">
          <p:pic>
            <p:nvPicPr>
              <p:cNvPr id="18" name="Ink 17">
                <a:extLst>
                  <a:ext uri="{FF2B5EF4-FFF2-40B4-BE49-F238E27FC236}">
                    <a16:creationId xmlns:a16="http://schemas.microsoft.com/office/drawing/2014/main" id="{010641E4-A10A-4EB8-B09F-45A0F5420B5D}"/>
                  </a:ext>
                </a:extLst>
              </p:cNvPr>
              <p:cNvPicPr/>
              <p:nvPr/>
            </p:nvPicPr>
            <p:blipFill>
              <a:blip r:embed="rId21"/>
              <a:stretch>
                <a:fillRect/>
              </a:stretch>
            </p:blipFill>
            <p:spPr>
              <a:xfrm>
                <a:off x="6539554" y="2554983"/>
                <a:ext cx="255542" cy="360000"/>
              </a:xfrm>
              <a:prstGeom prst="rect">
                <a:avLst/>
              </a:prstGeom>
            </p:spPr>
          </p:pic>
        </mc:Fallback>
      </mc:AlternateContent>
    </p:spTree>
    <p:extLst>
      <p:ext uri="{BB962C8B-B14F-4D97-AF65-F5344CB8AC3E}">
        <p14:creationId xmlns:p14="http://schemas.microsoft.com/office/powerpoint/2010/main" val="367230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0FFECFAF-75BB-734F-B6E1-7AA2208593E5}"/>
              </a:ext>
            </a:extLst>
          </p:cNvPr>
          <p:cNvSpPr txBox="1"/>
          <p:nvPr/>
        </p:nvSpPr>
        <p:spPr>
          <a:xfrm>
            <a:off x="238216" y="1249235"/>
            <a:ext cx="11469807" cy="6247864"/>
          </a:xfrm>
          <a:prstGeom prst="rect">
            <a:avLst/>
          </a:prstGeom>
          <a:noFill/>
        </p:spPr>
        <p:txBody>
          <a:bodyPr wrap="none" rtlCol="0">
            <a:spAutoFit/>
          </a:bodyPr>
          <a:lstStyle/>
          <a:p>
            <a:r>
              <a:rPr lang="en-US" sz="4000" dirty="0" err="1">
                <a:latin typeface="Consolas" panose="020B0609020204030204" pitchFamily="49" charset="0"/>
                <a:cs typeface="Consolas" panose="020B0609020204030204" pitchFamily="49" charset="0"/>
              </a:rPr>
              <a:t>gab.SetLocalSponsors</a:t>
            </a:r>
            <a:r>
              <a:rPr lang="en-US" sz="4000" dirty="0">
                <a:latin typeface="Consolas" panose="020B0609020204030204" pitchFamily="49" charset="0"/>
                <a:cs typeface="Consolas" panose="020B0609020204030204" pitchFamily="49" charset="0"/>
              </a:rPr>
              <a:t>(</a:t>
            </a:r>
            <a:r>
              <a:rPr lang="en-CA" sz="4000" dirty="0">
                <a:solidFill>
                  <a:srgbClr val="0432FF"/>
                </a:solidFill>
                <a:latin typeface="Consolas" panose="020B0609020204030204" pitchFamily="49" charset="0"/>
                <a:cs typeface="Consolas" panose="020B0609020204030204" pitchFamily="49" charset="0"/>
              </a:rPr>
              <a:t>new</a:t>
            </a:r>
            <a:r>
              <a:rPr lang="en-CA" sz="4000" dirty="0">
                <a:latin typeface="Consolas" panose="020B0609020204030204" pitchFamily="49" charset="0"/>
                <a:cs typeface="Consolas" panose="020B0609020204030204" pitchFamily="49" charset="0"/>
              </a:rPr>
              <a:t> List&lt;</a:t>
            </a:r>
            <a:r>
              <a:rPr lang="en-CA" sz="4000" dirty="0">
                <a:solidFill>
                  <a:srgbClr val="0432FF"/>
                </a:solidFill>
                <a:latin typeface="Consolas" panose="020B0609020204030204" pitchFamily="49" charset="0"/>
                <a:cs typeface="Consolas" panose="020B0609020204030204" pitchFamily="49" charset="0"/>
              </a:rPr>
              <a:t>Sponsor</a:t>
            </a:r>
            <a:r>
              <a:rPr lang="en-CA" sz="4000" dirty="0">
                <a:latin typeface="Consolas" panose="020B0609020204030204" pitchFamily="49" charset="0"/>
                <a:cs typeface="Consolas" panose="020B0609020204030204" pitchFamily="49" charset="0"/>
              </a:rPr>
              <a:t>&gt; {</a:t>
            </a:r>
          </a:p>
          <a:p>
            <a:r>
              <a:rPr lang="en-CA" sz="4000" dirty="0">
                <a:latin typeface="Consolas" panose="020B0609020204030204" pitchFamily="49" charset="0"/>
                <a:cs typeface="Consolas" panose="020B0609020204030204" pitchFamily="49" charset="0"/>
              </a:rPr>
              <a:t> </a:t>
            </a:r>
          </a:p>
          <a:p>
            <a:r>
              <a:rPr lang="en-CA" sz="4000" dirty="0">
                <a:latin typeface="Consolas" panose="020B0609020204030204" pitchFamily="49" charset="0"/>
                <a:cs typeface="Consolas" panose="020B0609020204030204" pitchFamily="49" charset="0"/>
              </a:rPr>
              <a:t>    </a:t>
            </a:r>
            <a:r>
              <a:rPr lang="en-CA" sz="4000" dirty="0">
                <a:solidFill>
                  <a:srgbClr val="0432FF"/>
                </a:solidFill>
                <a:latin typeface="Consolas" panose="020B0609020204030204" pitchFamily="49" charset="0"/>
                <a:cs typeface="Consolas" panose="020B0609020204030204" pitchFamily="49" charset="0"/>
              </a:rPr>
              <a:t>new</a:t>
            </a:r>
            <a:r>
              <a:rPr lang="en-CA" sz="4000" dirty="0">
                <a:latin typeface="Consolas" panose="020B0609020204030204" pitchFamily="49" charset="0"/>
                <a:cs typeface="Consolas" panose="020B0609020204030204" pitchFamily="49" charset="0"/>
              </a:rPr>
              <a:t> { Logo = 						},</a:t>
            </a:r>
          </a:p>
          <a:p>
            <a:endParaRPr lang="en-CA" sz="4000" dirty="0">
              <a:latin typeface="Consolas" panose="020B0609020204030204" pitchFamily="49" charset="0"/>
              <a:cs typeface="Consolas" panose="020B0609020204030204" pitchFamily="49" charset="0"/>
            </a:endParaRPr>
          </a:p>
          <a:p>
            <a:r>
              <a:rPr lang="en-CA" sz="4000" dirty="0">
                <a:latin typeface="Consolas" panose="020B0609020204030204" pitchFamily="49" charset="0"/>
                <a:cs typeface="Consolas" panose="020B0609020204030204" pitchFamily="49" charset="0"/>
              </a:rPr>
              <a:t>    </a:t>
            </a:r>
            <a:r>
              <a:rPr lang="en-CA" sz="4000" dirty="0">
                <a:solidFill>
                  <a:srgbClr val="0432FF"/>
                </a:solidFill>
                <a:latin typeface="Consolas" panose="020B0609020204030204" pitchFamily="49" charset="0"/>
                <a:cs typeface="Consolas" panose="020B0609020204030204" pitchFamily="49" charset="0"/>
              </a:rPr>
              <a:t>new</a:t>
            </a:r>
            <a:r>
              <a:rPr lang="en-CA" sz="4000" dirty="0">
                <a:latin typeface="Consolas" panose="020B0609020204030204" pitchFamily="49" charset="0"/>
                <a:cs typeface="Consolas" panose="020B0609020204030204" pitchFamily="49" charset="0"/>
              </a:rPr>
              <a:t> { Logo = 						},</a:t>
            </a:r>
          </a:p>
          <a:p>
            <a:endParaRPr lang="en-CA" sz="4000" dirty="0">
              <a:latin typeface="Consolas" panose="020B0609020204030204" pitchFamily="49" charset="0"/>
              <a:cs typeface="Consolas" panose="020B0609020204030204" pitchFamily="49" charset="0"/>
            </a:endParaRPr>
          </a:p>
          <a:p>
            <a:r>
              <a:rPr lang="en-CA" sz="4000" dirty="0">
                <a:latin typeface="Consolas" panose="020B0609020204030204" pitchFamily="49" charset="0"/>
                <a:cs typeface="Consolas" panose="020B0609020204030204" pitchFamily="49" charset="0"/>
              </a:rPr>
              <a:t>    </a:t>
            </a:r>
            <a:r>
              <a:rPr lang="en-CA" sz="4000" dirty="0">
                <a:solidFill>
                  <a:srgbClr val="0432FF"/>
                </a:solidFill>
                <a:latin typeface="Consolas" panose="020B0609020204030204" pitchFamily="49" charset="0"/>
                <a:cs typeface="Consolas" panose="020B0609020204030204" pitchFamily="49" charset="0"/>
              </a:rPr>
              <a:t>new</a:t>
            </a:r>
            <a:r>
              <a:rPr lang="en-CA" sz="4000" dirty="0">
                <a:latin typeface="Consolas" panose="020B0609020204030204" pitchFamily="49" charset="0"/>
                <a:cs typeface="Consolas" panose="020B0609020204030204" pitchFamily="49" charset="0"/>
              </a:rPr>
              <a:t> { Logo = 						},</a:t>
            </a:r>
          </a:p>
          <a:p>
            <a:endParaRPr lang="en-CA" sz="4000" dirty="0">
              <a:latin typeface="Consolas" panose="020B0609020204030204" pitchFamily="49" charset="0"/>
              <a:cs typeface="Consolas" panose="020B0609020204030204" pitchFamily="49" charset="0"/>
            </a:endParaRPr>
          </a:p>
          <a:p>
            <a:r>
              <a:rPr lang="en-CA" sz="4000" dirty="0">
                <a:latin typeface="Consolas" panose="020B0609020204030204" pitchFamily="49" charset="0"/>
                <a:cs typeface="Consolas" panose="020B0609020204030204" pitchFamily="49" charset="0"/>
              </a:rPr>
              <a:t>}</a:t>
            </a:r>
            <a:r>
              <a:rPr lang="en-US" sz="4000" dirty="0">
                <a:latin typeface="Consolas" panose="020B0609020204030204" pitchFamily="49" charset="0"/>
                <a:cs typeface="Consolas" panose="020B0609020204030204" pitchFamily="49" charset="0"/>
              </a:rPr>
              <a:t>);</a:t>
            </a:r>
          </a:p>
          <a:p>
            <a:endParaRPr lang="en-US" sz="4000" dirty="0"/>
          </a:p>
        </p:txBody>
      </p:sp>
      <p:pic>
        <p:nvPicPr>
          <p:cNvPr id="3" name="Picture 2">
            <a:extLst>
              <a:ext uri="{FF2B5EF4-FFF2-40B4-BE49-F238E27FC236}">
                <a16:creationId xmlns:a16="http://schemas.microsoft.com/office/drawing/2014/main" id="{08DA85E1-C373-6F49-BCE0-C5B710BDE6A8}"/>
              </a:ext>
            </a:extLst>
          </p:cNvPr>
          <p:cNvPicPr>
            <a:picLocks noChangeAspect="1"/>
          </p:cNvPicPr>
          <p:nvPr/>
        </p:nvPicPr>
        <p:blipFill>
          <a:blip r:embed="rId2"/>
          <a:stretch>
            <a:fillRect/>
          </a:stretch>
        </p:blipFill>
        <p:spPr>
          <a:xfrm>
            <a:off x="216000" y="216000"/>
            <a:ext cx="1027039" cy="912011"/>
          </a:xfrm>
          <a:prstGeom prst="rect">
            <a:avLst/>
          </a:prstGeom>
        </p:spPr>
      </p:pic>
      <p:pic>
        <p:nvPicPr>
          <p:cNvPr id="11" name="Picture 10" descr="Avanade Logo">
            <a:extLst>
              <a:ext uri="{FF2B5EF4-FFF2-40B4-BE49-F238E27FC236}">
                <a16:creationId xmlns:a16="http://schemas.microsoft.com/office/drawing/2014/main" id="{46C6F344-A9B3-9B40-A492-1462C1529333}"/>
              </a:ext>
            </a:extLst>
          </p:cNvPr>
          <p:cNvPicPr>
            <a:picLocks noChangeAspect="1"/>
          </p:cNvPicPr>
          <p:nvPr/>
        </p:nvPicPr>
        <p:blipFill>
          <a:blip r:embed="rId3"/>
          <a:stretch>
            <a:fillRect/>
          </a:stretch>
        </p:blipFill>
        <p:spPr>
          <a:xfrm>
            <a:off x="5182239" y="3429000"/>
            <a:ext cx="5329926" cy="1554562"/>
          </a:xfrm>
          <a:prstGeom prst="rect">
            <a:avLst/>
          </a:prstGeom>
        </p:spPr>
      </p:pic>
      <p:pic>
        <p:nvPicPr>
          <p:cNvPr id="13" name="Picture 12" descr="Microsoft Logo">
            <a:extLst>
              <a:ext uri="{FF2B5EF4-FFF2-40B4-BE49-F238E27FC236}">
                <a16:creationId xmlns:a16="http://schemas.microsoft.com/office/drawing/2014/main" id="{E9F94A08-456A-2745-9CA2-60A72982ADCF}"/>
              </a:ext>
            </a:extLst>
          </p:cNvPr>
          <p:cNvPicPr>
            <a:picLocks noChangeAspect="1"/>
          </p:cNvPicPr>
          <p:nvPr/>
        </p:nvPicPr>
        <p:blipFill>
          <a:blip r:embed="rId4"/>
          <a:stretch>
            <a:fillRect/>
          </a:stretch>
        </p:blipFill>
        <p:spPr>
          <a:xfrm>
            <a:off x="5266809" y="1863659"/>
            <a:ext cx="4641795" cy="1712748"/>
          </a:xfrm>
          <a:prstGeom prst="rect">
            <a:avLst/>
          </a:prstGeom>
        </p:spPr>
      </p:pic>
      <p:pic>
        <p:nvPicPr>
          <p:cNvPr id="4" name="Picture 3" descr="ObjectSharp Logo">
            <a:extLst>
              <a:ext uri="{FF2B5EF4-FFF2-40B4-BE49-F238E27FC236}">
                <a16:creationId xmlns:a16="http://schemas.microsoft.com/office/drawing/2014/main" id="{1768DAB3-0D8A-334C-BC9B-99C38FC17BB9}"/>
              </a:ext>
            </a:extLst>
          </p:cNvPr>
          <p:cNvPicPr>
            <a:picLocks noChangeAspect="1"/>
          </p:cNvPicPr>
          <p:nvPr/>
        </p:nvPicPr>
        <p:blipFill>
          <a:blip r:embed="rId5"/>
          <a:stretch>
            <a:fillRect/>
          </a:stretch>
        </p:blipFill>
        <p:spPr>
          <a:xfrm>
            <a:off x="5286809" y="4666252"/>
            <a:ext cx="4030169" cy="1117610"/>
          </a:xfrm>
          <a:prstGeom prst="rect">
            <a:avLst/>
          </a:prstGeom>
        </p:spPr>
      </p:pic>
    </p:spTree>
    <p:extLst>
      <p:ext uri="{BB962C8B-B14F-4D97-AF65-F5344CB8AC3E}">
        <p14:creationId xmlns:p14="http://schemas.microsoft.com/office/powerpoint/2010/main" val="1237761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711CE8-605F-47A8-BB56-1E6A2BBD9F1B}"/>
              </a:ext>
            </a:extLst>
          </p:cNvPr>
          <p:cNvSpPr>
            <a:spLocks noGrp="1"/>
          </p:cNvSpPr>
          <p:nvPr>
            <p:ph type="title"/>
          </p:nvPr>
        </p:nvSpPr>
        <p:spPr>
          <a:xfrm>
            <a:off x="1148025" y="3765871"/>
            <a:ext cx="10515600" cy="1325563"/>
          </a:xfrm>
        </p:spPr>
        <p:txBody>
          <a:bodyPr/>
          <a:lstStyle/>
          <a:p>
            <a:r>
              <a:rPr lang="en-CA" dirty="0"/>
              <a:t>Demo 3 </a:t>
            </a:r>
          </a:p>
        </p:txBody>
      </p:sp>
      <p:sp>
        <p:nvSpPr>
          <p:cNvPr id="6" name="Text Placeholder 5">
            <a:extLst>
              <a:ext uri="{FF2B5EF4-FFF2-40B4-BE49-F238E27FC236}">
                <a16:creationId xmlns:a16="http://schemas.microsoft.com/office/drawing/2014/main" id="{20714D39-6816-4943-B497-C4CFA2ACDD4F}"/>
              </a:ext>
            </a:extLst>
          </p:cNvPr>
          <p:cNvSpPr>
            <a:spLocks noGrp="1"/>
          </p:cNvSpPr>
          <p:nvPr>
            <p:ph type="body" sz="quarter" idx="10"/>
          </p:nvPr>
        </p:nvSpPr>
        <p:spPr>
          <a:xfrm>
            <a:off x="5104737" y="5517221"/>
            <a:ext cx="6547013" cy="1026863"/>
          </a:xfrm>
        </p:spPr>
        <p:txBody>
          <a:bodyPr>
            <a:normAutofit fontScale="77500" lnSpcReduction="20000"/>
          </a:bodyPr>
          <a:lstStyle/>
          <a:p>
            <a:r>
              <a:rPr lang="en-CA" sz="3200" dirty="0">
                <a:solidFill>
                  <a:schemeClr val="bg2"/>
                </a:solidFill>
              </a:rPr>
              <a:t>Fan-Out/Fan-In</a:t>
            </a:r>
          </a:p>
          <a:p>
            <a:r>
              <a:rPr lang="en-CA" sz="3200" dirty="0">
                <a:solidFill>
                  <a:schemeClr val="bg2"/>
                </a:solidFill>
              </a:rPr>
              <a:t>Find a Star Wars planet and their residents</a:t>
            </a:r>
          </a:p>
        </p:txBody>
      </p:sp>
    </p:spTree>
    <p:extLst>
      <p:ext uri="{BB962C8B-B14F-4D97-AF65-F5344CB8AC3E}">
        <p14:creationId xmlns:p14="http://schemas.microsoft.com/office/powerpoint/2010/main" val="2383335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7A1E9-1BD9-4818-8584-C108CC089BF1}"/>
              </a:ext>
            </a:extLst>
          </p:cNvPr>
          <p:cNvSpPr>
            <a:spLocks noGrp="1"/>
          </p:cNvSpPr>
          <p:nvPr>
            <p:ph type="title"/>
          </p:nvPr>
        </p:nvSpPr>
        <p:spPr/>
        <p:txBody>
          <a:bodyPr/>
          <a:lstStyle/>
          <a:p>
            <a:r>
              <a:rPr lang="en-CA" dirty="0"/>
              <a:t>Fan-out/Fan-in</a:t>
            </a:r>
            <a:endParaRPr lang="en-US" dirty="0"/>
          </a:p>
        </p:txBody>
      </p:sp>
      <p:sp>
        <p:nvSpPr>
          <p:cNvPr id="4" name="Slide Number Placeholder 3">
            <a:extLst>
              <a:ext uri="{FF2B5EF4-FFF2-40B4-BE49-F238E27FC236}">
                <a16:creationId xmlns:a16="http://schemas.microsoft.com/office/drawing/2014/main" id="{F1174D3E-10A7-4743-B29B-64678BCA36DB}"/>
              </a:ext>
            </a:extLst>
          </p:cNvPr>
          <p:cNvSpPr>
            <a:spLocks noGrp="1"/>
          </p:cNvSpPr>
          <p:nvPr>
            <p:ph type="sldNum" sz="quarter" idx="12"/>
          </p:nvPr>
        </p:nvSpPr>
        <p:spPr/>
        <p:txBody>
          <a:bodyPr/>
          <a:lstStyle/>
          <a:p>
            <a:fld id="{0A164282-434E-41D4-9582-783D542A7B68}" type="slidenum">
              <a:rPr lang="en-US" smtClean="0"/>
              <a:t>31</a:t>
            </a:fld>
            <a:endParaRPr lang="en-US" dirty="0"/>
          </a:p>
        </p:txBody>
      </p:sp>
      <p:sp>
        <p:nvSpPr>
          <p:cNvPr id="11" name="TextBox 10">
            <a:extLst>
              <a:ext uri="{FF2B5EF4-FFF2-40B4-BE49-F238E27FC236}">
                <a16:creationId xmlns:a16="http://schemas.microsoft.com/office/drawing/2014/main" id="{4725EBB7-5432-44EF-9C3F-D7341CE7E38E}"/>
              </a:ext>
            </a:extLst>
          </p:cNvPr>
          <p:cNvSpPr txBox="1"/>
          <p:nvPr/>
        </p:nvSpPr>
        <p:spPr>
          <a:xfrm>
            <a:off x="879060" y="4960677"/>
            <a:ext cx="1118448" cy="369332"/>
          </a:xfrm>
          <a:prstGeom prst="rect">
            <a:avLst/>
          </a:prstGeom>
          <a:noFill/>
        </p:spPr>
        <p:txBody>
          <a:bodyPr wrap="none" rtlCol="0">
            <a:spAutoFit/>
          </a:bodyPr>
          <a:lstStyle/>
          <a:p>
            <a:r>
              <a:rPr lang="en-CA" dirty="0" err="1"/>
              <a:t>HttpStart</a:t>
            </a:r>
            <a:endParaRPr lang="en-US" dirty="0"/>
          </a:p>
        </p:txBody>
      </p:sp>
      <p:sp>
        <p:nvSpPr>
          <p:cNvPr id="12" name="TextBox 11">
            <a:extLst>
              <a:ext uri="{FF2B5EF4-FFF2-40B4-BE49-F238E27FC236}">
                <a16:creationId xmlns:a16="http://schemas.microsoft.com/office/drawing/2014/main" id="{90AD0F96-2EE1-431A-B8A8-D555EDBCFDE4}"/>
              </a:ext>
            </a:extLst>
          </p:cNvPr>
          <p:cNvSpPr txBox="1"/>
          <p:nvPr/>
        </p:nvSpPr>
        <p:spPr>
          <a:xfrm>
            <a:off x="3204579" y="4980268"/>
            <a:ext cx="2141933" cy="369332"/>
          </a:xfrm>
          <a:prstGeom prst="rect">
            <a:avLst/>
          </a:prstGeom>
          <a:noFill/>
        </p:spPr>
        <p:txBody>
          <a:bodyPr wrap="none" rtlCol="0">
            <a:spAutoFit/>
          </a:bodyPr>
          <a:lstStyle/>
          <a:p>
            <a:r>
              <a:rPr lang="en-CA" dirty="0" err="1"/>
              <a:t>GetPlanetResidents</a:t>
            </a:r>
            <a:endParaRPr lang="en-US" dirty="0"/>
          </a:p>
        </p:txBody>
      </p:sp>
      <p:sp>
        <p:nvSpPr>
          <p:cNvPr id="13" name="TextBox 12">
            <a:extLst>
              <a:ext uri="{FF2B5EF4-FFF2-40B4-BE49-F238E27FC236}">
                <a16:creationId xmlns:a16="http://schemas.microsoft.com/office/drawing/2014/main" id="{F654F74C-7CB1-40AC-91AC-558BCA876626}"/>
              </a:ext>
            </a:extLst>
          </p:cNvPr>
          <p:cNvSpPr txBox="1"/>
          <p:nvPr/>
        </p:nvSpPr>
        <p:spPr>
          <a:xfrm>
            <a:off x="6645911" y="4980268"/>
            <a:ext cx="1491306" cy="369332"/>
          </a:xfrm>
          <a:prstGeom prst="rect">
            <a:avLst/>
          </a:prstGeom>
          <a:noFill/>
        </p:spPr>
        <p:txBody>
          <a:bodyPr wrap="none" rtlCol="0">
            <a:spAutoFit/>
          </a:bodyPr>
          <a:lstStyle/>
          <a:p>
            <a:r>
              <a:rPr lang="en-CA" dirty="0" err="1"/>
              <a:t>SearchPlanet</a:t>
            </a:r>
            <a:endParaRPr lang="en-US" dirty="0"/>
          </a:p>
        </p:txBody>
      </p:sp>
      <p:sp>
        <p:nvSpPr>
          <p:cNvPr id="14" name="TextBox 13">
            <a:extLst>
              <a:ext uri="{FF2B5EF4-FFF2-40B4-BE49-F238E27FC236}">
                <a16:creationId xmlns:a16="http://schemas.microsoft.com/office/drawing/2014/main" id="{61BFADED-F8B2-46E8-88B2-905C757CDB98}"/>
              </a:ext>
            </a:extLst>
          </p:cNvPr>
          <p:cNvSpPr txBox="1"/>
          <p:nvPr/>
        </p:nvSpPr>
        <p:spPr>
          <a:xfrm>
            <a:off x="9811055" y="4980268"/>
            <a:ext cx="1513363" cy="369332"/>
          </a:xfrm>
          <a:prstGeom prst="rect">
            <a:avLst/>
          </a:prstGeom>
          <a:noFill/>
        </p:spPr>
        <p:txBody>
          <a:bodyPr wrap="none" rtlCol="0">
            <a:spAutoFit/>
          </a:bodyPr>
          <a:lstStyle/>
          <a:p>
            <a:r>
              <a:rPr lang="en-CA" dirty="0" err="1"/>
              <a:t>GetCharacter</a:t>
            </a:r>
            <a:endParaRPr lang="en-US" dirty="0"/>
          </a:p>
        </p:txBody>
      </p:sp>
      <p:grpSp>
        <p:nvGrpSpPr>
          <p:cNvPr id="58" name="Group 57">
            <a:extLst>
              <a:ext uri="{FF2B5EF4-FFF2-40B4-BE49-F238E27FC236}">
                <a16:creationId xmlns:a16="http://schemas.microsoft.com/office/drawing/2014/main" id="{948AE4DD-FB4F-4482-BBFA-7F3E98D4C4B0}"/>
              </a:ext>
            </a:extLst>
          </p:cNvPr>
          <p:cNvGrpSpPr/>
          <p:nvPr/>
        </p:nvGrpSpPr>
        <p:grpSpPr>
          <a:xfrm>
            <a:off x="3880151" y="2663916"/>
            <a:ext cx="1037572" cy="1177354"/>
            <a:chOff x="3481555" y="2648710"/>
            <a:chExt cx="1037572" cy="1177354"/>
          </a:xfrm>
        </p:grpSpPr>
        <p:pic>
          <p:nvPicPr>
            <p:cNvPr id="9" name="Content Placeholder 5">
              <a:extLst>
                <a:ext uri="{FF2B5EF4-FFF2-40B4-BE49-F238E27FC236}">
                  <a16:creationId xmlns:a16="http://schemas.microsoft.com/office/drawing/2014/main" id="{D1761EE1-C404-4FAE-8ACA-D40A111893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1555" y="2648710"/>
              <a:ext cx="780290" cy="780290"/>
            </a:xfrm>
            <a:prstGeom prst="rect">
              <a:avLst/>
            </a:prstGeom>
          </p:spPr>
        </p:pic>
        <mc:AlternateContent xmlns:mc="http://schemas.openxmlformats.org/markup-compatibility/2006" xmlns:p14="http://schemas.microsoft.com/office/powerpoint/2010/main">
          <mc:Choice Requires="p14">
            <p:contentPart p14:bwMode="auto" r:id="rId4">
              <p14:nvContentPartPr>
                <p14:cNvPr id="28" name="Ink 27">
                  <a:extLst>
                    <a:ext uri="{FF2B5EF4-FFF2-40B4-BE49-F238E27FC236}">
                      <a16:creationId xmlns:a16="http://schemas.microsoft.com/office/drawing/2014/main" id="{0AED7A66-1C62-48C7-B9D9-82E930E116FE}"/>
                    </a:ext>
                  </a:extLst>
                </p14:cNvPr>
                <p14:cNvContentPartPr/>
                <p14:nvPr/>
              </p14:nvContentPartPr>
              <p14:xfrm>
                <a:off x="4161287" y="3284624"/>
                <a:ext cx="357840" cy="541440"/>
              </p14:xfrm>
            </p:contentPart>
          </mc:Choice>
          <mc:Fallback xmlns="">
            <p:pic>
              <p:nvPicPr>
                <p:cNvPr id="28" name="Ink 27">
                  <a:extLst>
                    <a:ext uri="{FF2B5EF4-FFF2-40B4-BE49-F238E27FC236}">
                      <a16:creationId xmlns:a16="http://schemas.microsoft.com/office/drawing/2014/main" id="{0AED7A66-1C62-48C7-B9D9-82E930E116FE}"/>
                    </a:ext>
                  </a:extLst>
                </p:cNvPr>
                <p:cNvPicPr/>
                <p:nvPr/>
              </p:nvPicPr>
              <p:blipFill>
                <a:blip r:embed="rId5"/>
                <a:stretch>
                  <a:fillRect/>
                </a:stretch>
              </p:blipFill>
              <p:spPr>
                <a:xfrm>
                  <a:off x="4143287" y="3266636"/>
                  <a:ext cx="393480" cy="577056"/>
                </a:xfrm>
                <a:prstGeom prst="rect">
                  <a:avLst/>
                </a:prstGeom>
              </p:spPr>
            </p:pic>
          </mc:Fallback>
        </mc:AlternateContent>
      </p:grpSp>
      <p:grpSp>
        <p:nvGrpSpPr>
          <p:cNvPr id="57" name="Group 56">
            <a:extLst>
              <a:ext uri="{FF2B5EF4-FFF2-40B4-BE49-F238E27FC236}">
                <a16:creationId xmlns:a16="http://schemas.microsoft.com/office/drawing/2014/main" id="{5F55CA50-F4D9-46D0-AAAF-EA840BF6379B}"/>
              </a:ext>
            </a:extLst>
          </p:cNvPr>
          <p:cNvGrpSpPr/>
          <p:nvPr/>
        </p:nvGrpSpPr>
        <p:grpSpPr>
          <a:xfrm>
            <a:off x="6996169" y="2635476"/>
            <a:ext cx="1057231" cy="1205794"/>
            <a:chOff x="5960296" y="2648710"/>
            <a:chExt cx="1057231" cy="1205794"/>
          </a:xfrm>
        </p:grpSpPr>
        <p:pic>
          <p:nvPicPr>
            <p:cNvPr id="8" name="Picture 7" descr="A close up of a sign&#10;&#10;Description automatically generated">
              <a:extLst>
                <a:ext uri="{FF2B5EF4-FFF2-40B4-BE49-F238E27FC236}">
                  <a16:creationId xmlns:a16="http://schemas.microsoft.com/office/drawing/2014/main" id="{D791AE5A-62AB-4D91-B19F-57B6E740DF0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60296" y="2648710"/>
              <a:ext cx="780290" cy="780290"/>
            </a:xfrm>
            <a:prstGeom prst="rect">
              <a:avLst/>
            </a:prstGeom>
          </p:spPr>
        </p:pic>
        <mc:AlternateContent xmlns:mc="http://schemas.openxmlformats.org/markup-compatibility/2006" xmlns:p14="http://schemas.microsoft.com/office/powerpoint/2010/main">
          <mc:Choice Requires="p14">
            <p:contentPart p14:bwMode="auto" r:id="rId7">
              <p14:nvContentPartPr>
                <p14:cNvPr id="33" name="Ink 32">
                  <a:extLst>
                    <a:ext uri="{FF2B5EF4-FFF2-40B4-BE49-F238E27FC236}">
                      <a16:creationId xmlns:a16="http://schemas.microsoft.com/office/drawing/2014/main" id="{E470E69F-F52D-4DA2-A586-F5925A308F76}"/>
                    </a:ext>
                  </a:extLst>
                </p14:cNvPr>
                <p14:cNvContentPartPr/>
                <p14:nvPr/>
              </p14:nvContentPartPr>
              <p14:xfrm>
                <a:off x="6608927" y="3286064"/>
                <a:ext cx="408600" cy="568440"/>
              </p14:xfrm>
            </p:contentPart>
          </mc:Choice>
          <mc:Fallback xmlns="">
            <p:pic>
              <p:nvPicPr>
                <p:cNvPr id="33" name="Ink 32">
                  <a:extLst>
                    <a:ext uri="{FF2B5EF4-FFF2-40B4-BE49-F238E27FC236}">
                      <a16:creationId xmlns:a16="http://schemas.microsoft.com/office/drawing/2014/main" id="{E470E69F-F52D-4DA2-A586-F5925A308F76}"/>
                    </a:ext>
                  </a:extLst>
                </p:cNvPr>
                <p:cNvPicPr/>
                <p:nvPr/>
              </p:nvPicPr>
              <p:blipFill>
                <a:blip r:embed="rId8"/>
                <a:stretch>
                  <a:fillRect/>
                </a:stretch>
              </p:blipFill>
              <p:spPr>
                <a:xfrm>
                  <a:off x="6590943" y="3268413"/>
                  <a:ext cx="444209" cy="604103"/>
                </a:xfrm>
                <a:prstGeom prst="rect">
                  <a:avLst/>
                </a:prstGeom>
              </p:spPr>
            </p:pic>
          </mc:Fallback>
        </mc:AlternateContent>
      </p:grpSp>
      <p:grpSp>
        <p:nvGrpSpPr>
          <p:cNvPr id="56" name="Group 55">
            <a:extLst>
              <a:ext uri="{FF2B5EF4-FFF2-40B4-BE49-F238E27FC236}">
                <a16:creationId xmlns:a16="http://schemas.microsoft.com/office/drawing/2014/main" id="{EA10EC10-73EA-49A0-B8B5-4CE97153A0D4}"/>
              </a:ext>
            </a:extLst>
          </p:cNvPr>
          <p:cNvGrpSpPr/>
          <p:nvPr/>
        </p:nvGrpSpPr>
        <p:grpSpPr>
          <a:xfrm>
            <a:off x="10172342" y="2608750"/>
            <a:ext cx="1125432" cy="1235674"/>
            <a:chOff x="8418575" y="2648710"/>
            <a:chExt cx="1125432" cy="1235674"/>
          </a:xfrm>
        </p:grpSpPr>
        <p:pic>
          <p:nvPicPr>
            <p:cNvPr id="10" name="Picture 9" descr="A close up of a sign&#10;&#10;Description automatically generated">
              <a:extLst>
                <a:ext uri="{FF2B5EF4-FFF2-40B4-BE49-F238E27FC236}">
                  <a16:creationId xmlns:a16="http://schemas.microsoft.com/office/drawing/2014/main" id="{A2F9088C-5C66-4E92-AE8D-2FC38BC163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18575" y="2648710"/>
              <a:ext cx="780290" cy="780290"/>
            </a:xfrm>
            <a:prstGeom prst="rect">
              <a:avLst/>
            </a:prstGeom>
          </p:spPr>
        </p:pic>
        <mc:AlternateContent xmlns:mc="http://schemas.openxmlformats.org/markup-compatibility/2006" xmlns:p14="http://schemas.microsoft.com/office/powerpoint/2010/main">
          <mc:Choice Requires="p14">
            <p:contentPart p14:bwMode="auto" r:id="rId9">
              <p14:nvContentPartPr>
                <p14:cNvPr id="38" name="Ink 37">
                  <a:extLst>
                    <a:ext uri="{FF2B5EF4-FFF2-40B4-BE49-F238E27FC236}">
                      <a16:creationId xmlns:a16="http://schemas.microsoft.com/office/drawing/2014/main" id="{EA9B5B0B-C5EE-4CB5-9ED4-9E971023271D}"/>
                    </a:ext>
                  </a:extLst>
                </p14:cNvPr>
                <p14:cNvContentPartPr/>
                <p14:nvPr/>
              </p14:nvContentPartPr>
              <p14:xfrm>
                <a:off x="9074567" y="3403424"/>
                <a:ext cx="469440" cy="480960"/>
              </p14:xfrm>
            </p:contentPart>
          </mc:Choice>
          <mc:Fallback xmlns="">
            <p:pic>
              <p:nvPicPr>
                <p:cNvPr id="38" name="Ink 37">
                  <a:extLst>
                    <a:ext uri="{FF2B5EF4-FFF2-40B4-BE49-F238E27FC236}">
                      <a16:creationId xmlns:a16="http://schemas.microsoft.com/office/drawing/2014/main" id="{EA9B5B0B-C5EE-4CB5-9ED4-9E971023271D}"/>
                    </a:ext>
                  </a:extLst>
                </p:cNvPr>
                <p:cNvPicPr/>
                <p:nvPr/>
              </p:nvPicPr>
              <p:blipFill>
                <a:blip r:embed="rId10"/>
                <a:stretch>
                  <a:fillRect/>
                </a:stretch>
              </p:blipFill>
              <p:spPr>
                <a:xfrm>
                  <a:off x="9056927" y="3385784"/>
                  <a:ext cx="505080" cy="516600"/>
                </a:xfrm>
                <a:prstGeom prst="rect">
                  <a:avLst/>
                </a:prstGeom>
              </p:spPr>
            </p:pic>
          </mc:Fallback>
        </mc:AlternateContent>
      </p:grpSp>
      <p:pic>
        <p:nvPicPr>
          <p:cNvPr id="6" name="Content Placeholder 5">
            <a:extLst>
              <a:ext uri="{FF2B5EF4-FFF2-40B4-BE49-F238E27FC236}">
                <a16:creationId xmlns:a16="http://schemas.microsoft.com/office/drawing/2014/main" id="{C20F41B4-4FCF-401E-8B1C-CC23B64C967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64283" y="2648710"/>
            <a:ext cx="780290" cy="780290"/>
          </a:xfrm>
        </p:spPr>
      </p:pic>
      <mc:AlternateContent xmlns:mc="http://schemas.openxmlformats.org/markup-compatibility/2006" xmlns:p14="http://schemas.microsoft.com/office/powerpoint/2010/main">
        <mc:Choice Requires="p14">
          <p:contentPart p14:bwMode="auto" r:id="rId11">
            <p14:nvContentPartPr>
              <p14:cNvPr id="62" name="Ink 61">
                <a:extLst>
                  <a:ext uri="{FF2B5EF4-FFF2-40B4-BE49-F238E27FC236}">
                    <a16:creationId xmlns:a16="http://schemas.microsoft.com/office/drawing/2014/main" id="{607F637F-47FF-40EB-9E14-DA29346D78E8}"/>
                  </a:ext>
                </a:extLst>
              </p14:cNvPr>
              <p14:cNvContentPartPr/>
              <p14:nvPr/>
            </p14:nvContentPartPr>
            <p14:xfrm>
              <a:off x="1612925" y="3339783"/>
              <a:ext cx="495360" cy="516240"/>
            </p14:xfrm>
          </p:contentPart>
        </mc:Choice>
        <mc:Fallback xmlns="">
          <p:pic>
            <p:nvPicPr>
              <p:cNvPr id="62" name="Ink 61">
                <a:extLst>
                  <a:ext uri="{FF2B5EF4-FFF2-40B4-BE49-F238E27FC236}">
                    <a16:creationId xmlns:a16="http://schemas.microsoft.com/office/drawing/2014/main" id="{607F637F-47FF-40EB-9E14-DA29346D78E8}"/>
                  </a:ext>
                </a:extLst>
              </p:cNvPr>
              <p:cNvPicPr/>
              <p:nvPr/>
            </p:nvPicPr>
            <p:blipFill>
              <a:blip r:embed="rId12"/>
              <a:stretch>
                <a:fillRect/>
              </a:stretch>
            </p:blipFill>
            <p:spPr>
              <a:xfrm>
                <a:off x="1594925" y="3321783"/>
                <a:ext cx="531000" cy="551880"/>
              </a:xfrm>
              <a:prstGeom prst="rect">
                <a:avLst/>
              </a:prstGeom>
            </p:spPr>
          </p:pic>
        </mc:Fallback>
      </mc:AlternateContent>
      <p:sp>
        <p:nvSpPr>
          <p:cNvPr id="64" name="TextBox 63">
            <a:extLst>
              <a:ext uri="{FF2B5EF4-FFF2-40B4-BE49-F238E27FC236}">
                <a16:creationId xmlns:a16="http://schemas.microsoft.com/office/drawing/2014/main" id="{45673708-0186-42E9-B9E6-51EE1480879A}"/>
              </a:ext>
            </a:extLst>
          </p:cNvPr>
          <p:cNvSpPr txBox="1"/>
          <p:nvPr/>
        </p:nvSpPr>
        <p:spPr>
          <a:xfrm>
            <a:off x="5622844" y="3917324"/>
            <a:ext cx="1373325" cy="523220"/>
          </a:xfrm>
          <a:prstGeom prst="rect">
            <a:avLst/>
          </a:prstGeom>
          <a:noFill/>
        </p:spPr>
        <p:txBody>
          <a:bodyPr wrap="none" rtlCol="0">
            <a:spAutoFit/>
          </a:bodyPr>
          <a:lstStyle/>
          <a:p>
            <a:r>
              <a:rPr lang="en-CA" sz="1400" dirty="0"/>
              <a:t>&lt;- Planet +</a:t>
            </a:r>
          </a:p>
          <a:p>
            <a:r>
              <a:rPr lang="en-CA" sz="1400" dirty="0"/>
              <a:t>[resident URLs]</a:t>
            </a:r>
            <a:endParaRPr lang="en-US" sz="1400" dirty="0"/>
          </a:p>
        </p:txBody>
      </p:sp>
      <p:sp>
        <p:nvSpPr>
          <p:cNvPr id="65" name="TextBox 64">
            <a:extLst>
              <a:ext uri="{FF2B5EF4-FFF2-40B4-BE49-F238E27FC236}">
                <a16:creationId xmlns:a16="http://schemas.microsoft.com/office/drawing/2014/main" id="{816215FE-09F1-47BE-A468-5C30BF9C9034}"/>
              </a:ext>
            </a:extLst>
          </p:cNvPr>
          <p:cNvSpPr txBox="1"/>
          <p:nvPr/>
        </p:nvSpPr>
        <p:spPr>
          <a:xfrm>
            <a:off x="2108285" y="2073406"/>
            <a:ext cx="1960217" cy="307777"/>
          </a:xfrm>
          <a:prstGeom prst="rect">
            <a:avLst/>
          </a:prstGeom>
          <a:noFill/>
        </p:spPr>
        <p:txBody>
          <a:bodyPr wrap="none" rtlCol="0">
            <a:spAutoFit/>
          </a:bodyPr>
          <a:lstStyle/>
          <a:p>
            <a:r>
              <a:rPr lang="en-CA" sz="1400" dirty="0"/>
              <a:t>Partial planet name -&gt;</a:t>
            </a:r>
            <a:endParaRPr lang="en-US" sz="1400" dirty="0"/>
          </a:p>
        </p:txBody>
      </p:sp>
      <p:sp>
        <p:nvSpPr>
          <p:cNvPr id="66" name="TextBox 65">
            <a:extLst>
              <a:ext uri="{FF2B5EF4-FFF2-40B4-BE49-F238E27FC236}">
                <a16:creationId xmlns:a16="http://schemas.microsoft.com/office/drawing/2014/main" id="{7FDD3DEC-C206-443D-A330-E102ACEB2265}"/>
              </a:ext>
            </a:extLst>
          </p:cNvPr>
          <p:cNvSpPr txBox="1"/>
          <p:nvPr/>
        </p:nvSpPr>
        <p:spPr>
          <a:xfrm>
            <a:off x="2295548" y="3918475"/>
            <a:ext cx="1585690" cy="523220"/>
          </a:xfrm>
          <a:prstGeom prst="rect">
            <a:avLst/>
          </a:prstGeom>
          <a:noFill/>
        </p:spPr>
        <p:txBody>
          <a:bodyPr wrap="none" rtlCol="0">
            <a:spAutoFit/>
          </a:bodyPr>
          <a:lstStyle/>
          <a:p>
            <a:r>
              <a:rPr lang="en-CA" sz="1400" dirty="0"/>
              <a:t>&lt;- Planet name +</a:t>
            </a:r>
          </a:p>
          <a:p>
            <a:r>
              <a:rPr lang="en-CA" sz="1400" dirty="0"/>
              <a:t>[resident name]</a:t>
            </a:r>
            <a:endParaRPr lang="en-US" sz="1400" dirty="0"/>
          </a:p>
        </p:txBody>
      </p:sp>
      <p:sp>
        <p:nvSpPr>
          <p:cNvPr id="67" name="TextBox 66">
            <a:extLst>
              <a:ext uri="{FF2B5EF4-FFF2-40B4-BE49-F238E27FC236}">
                <a16:creationId xmlns:a16="http://schemas.microsoft.com/office/drawing/2014/main" id="{D6C1F6E7-8A1B-46F8-B85F-5E50447520AD}"/>
              </a:ext>
            </a:extLst>
          </p:cNvPr>
          <p:cNvSpPr txBox="1"/>
          <p:nvPr/>
        </p:nvSpPr>
        <p:spPr>
          <a:xfrm>
            <a:off x="6640661" y="1041019"/>
            <a:ext cx="1913537" cy="523220"/>
          </a:xfrm>
          <a:prstGeom prst="rect">
            <a:avLst/>
          </a:prstGeom>
          <a:noFill/>
        </p:spPr>
        <p:txBody>
          <a:bodyPr wrap="none" rtlCol="0">
            <a:spAutoFit/>
          </a:bodyPr>
          <a:lstStyle/>
          <a:p>
            <a:r>
              <a:rPr lang="en-CA" sz="1400" dirty="0"/>
              <a:t>For each resident URL</a:t>
            </a:r>
          </a:p>
          <a:p>
            <a:r>
              <a:rPr lang="en-CA" sz="1400" dirty="0"/>
              <a:t>In [resident URLS] -&gt;</a:t>
            </a:r>
            <a:endParaRPr lang="en-US" sz="1400" dirty="0"/>
          </a:p>
        </p:txBody>
      </p:sp>
      <p:sp>
        <p:nvSpPr>
          <p:cNvPr id="68" name="TextBox 67">
            <a:extLst>
              <a:ext uri="{FF2B5EF4-FFF2-40B4-BE49-F238E27FC236}">
                <a16:creationId xmlns:a16="http://schemas.microsoft.com/office/drawing/2014/main" id="{FC646F02-7C72-408E-971A-951CBB4B0608}"/>
              </a:ext>
            </a:extLst>
          </p:cNvPr>
          <p:cNvSpPr txBox="1"/>
          <p:nvPr/>
        </p:nvSpPr>
        <p:spPr>
          <a:xfrm>
            <a:off x="7966759" y="2059279"/>
            <a:ext cx="1677254" cy="307777"/>
          </a:xfrm>
          <a:prstGeom prst="rect">
            <a:avLst/>
          </a:prstGeom>
          <a:noFill/>
        </p:spPr>
        <p:txBody>
          <a:bodyPr wrap="none" rtlCol="0">
            <a:spAutoFit/>
          </a:bodyPr>
          <a:lstStyle/>
          <a:p>
            <a:r>
              <a:rPr lang="en-CA" sz="1400" dirty="0"/>
              <a:t>&lt;- Character name</a:t>
            </a:r>
            <a:endParaRPr lang="en-US" sz="1400" dirty="0"/>
          </a:p>
        </p:txBody>
      </p:sp>
      <mc:AlternateContent xmlns:mc="http://schemas.openxmlformats.org/markup-compatibility/2006" xmlns:p14="http://schemas.microsoft.com/office/powerpoint/2010/main">
        <mc:Choice Requires="p14">
          <p:contentPart p14:bwMode="auto" r:id="rId13">
            <p14:nvContentPartPr>
              <p14:cNvPr id="71" name="Ink 70">
                <a:extLst>
                  <a:ext uri="{FF2B5EF4-FFF2-40B4-BE49-F238E27FC236}">
                    <a16:creationId xmlns:a16="http://schemas.microsoft.com/office/drawing/2014/main" id="{2469B895-FDF0-486C-B874-4F66472AB167}"/>
                  </a:ext>
                </a:extLst>
              </p14:cNvPr>
              <p14:cNvContentPartPr/>
              <p14:nvPr/>
            </p14:nvContentPartPr>
            <p14:xfrm>
              <a:off x="2210165" y="3010023"/>
              <a:ext cx="1454760" cy="348840"/>
            </p14:xfrm>
          </p:contentPart>
        </mc:Choice>
        <mc:Fallback xmlns="">
          <p:pic>
            <p:nvPicPr>
              <p:cNvPr id="71" name="Ink 70">
                <a:extLst>
                  <a:ext uri="{FF2B5EF4-FFF2-40B4-BE49-F238E27FC236}">
                    <a16:creationId xmlns:a16="http://schemas.microsoft.com/office/drawing/2014/main" id="{2469B895-FDF0-486C-B874-4F66472AB167}"/>
                  </a:ext>
                </a:extLst>
              </p:cNvPr>
              <p:cNvPicPr/>
              <p:nvPr/>
            </p:nvPicPr>
            <p:blipFill>
              <a:blip r:embed="rId14"/>
              <a:stretch>
                <a:fillRect/>
              </a:stretch>
            </p:blipFill>
            <p:spPr>
              <a:xfrm>
                <a:off x="2192165" y="2992023"/>
                <a:ext cx="1490400" cy="3844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74" name="Ink 73">
                <a:extLst>
                  <a:ext uri="{FF2B5EF4-FFF2-40B4-BE49-F238E27FC236}">
                    <a16:creationId xmlns:a16="http://schemas.microsoft.com/office/drawing/2014/main" id="{39BB4D30-EC3C-4A5A-80A2-918F2622E5FA}"/>
                  </a:ext>
                </a:extLst>
              </p14:cNvPr>
              <p14:cNvContentPartPr/>
              <p14:nvPr/>
            </p14:nvContentPartPr>
            <p14:xfrm>
              <a:off x="4991885" y="2960703"/>
              <a:ext cx="1644120" cy="273240"/>
            </p14:xfrm>
          </p:contentPart>
        </mc:Choice>
        <mc:Fallback xmlns="">
          <p:pic>
            <p:nvPicPr>
              <p:cNvPr id="74" name="Ink 73">
                <a:extLst>
                  <a:ext uri="{FF2B5EF4-FFF2-40B4-BE49-F238E27FC236}">
                    <a16:creationId xmlns:a16="http://schemas.microsoft.com/office/drawing/2014/main" id="{39BB4D30-EC3C-4A5A-80A2-918F2622E5FA}"/>
                  </a:ext>
                </a:extLst>
              </p:cNvPr>
              <p:cNvPicPr/>
              <p:nvPr/>
            </p:nvPicPr>
            <p:blipFill>
              <a:blip r:embed="rId16"/>
              <a:stretch>
                <a:fillRect/>
              </a:stretch>
            </p:blipFill>
            <p:spPr>
              <a:xfrm>
                <a:off x="4974245" y="2942703"/>
                <a:ext cx="1679760" cy="3088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77" name="Ink 76">
                <a:extLst>
                  <a:ext uri="{FF2B5EF4-FFF2-40B4-BE49-F238E27FC236}">
                    <a16:creationId xmlns:a16="http://schemas.microsoft.com/office/drawing/2014/main" id="{72365EED-5482-4837-8329-57AD635F0CF2}"/>
                  </a:ext>
                </a:extLst>
              </p14:cNvPr>
              <p14:cNvContentPartPr/>
              <p14:nvPr/>
            </p14:nvContentPartPr>
            <p14:xfrm>
              <a:off x="4969205" y="1813743"/>
              <a:ext cx="5314320" cy="803880"/>
            </p14:xfrm>
          </p:contentPart>
        </mc:Choice>
        <mc:Fallback xmlns="">
          <p:pic>
            <p:nvPicPr>
              <p:cNvPr id="77" name="Ink 76">
                <a:extLst>
                  <a:ext uri="{FF2B5EF4-FFF2-40B4-BE49-F238E27FC236}">
                    <a16:creationId xmlns:a16="http://schemas.microsoft.com/office/drawing/2014/main" id="{72365EED-5482-4837-8329-57AD635F0CF2}"/>
                  </a:ext>
                </a:extLst>
              </p:cNvPr>
              <p:cNvPicPr/>
              <p:nvPr/>
            </p:nvPicPr>
            <p:blipFill>
              <a:blip r:embed="rId18"/>
              <a:stretch>
                <a:fillRect/>
              </a:stretch>
            </p:blipFill>
            <p:spPr>
              <a:xfrm>
                <a:off x="4951565" y="1795743"/>
                <a:ext cx="5349960" cy="839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0" name="Ink 79">
                <a:extLst>
                  <a:ext uri="{FF2B5EF4-FFF2-40B4-BE49-F238E27FC236}">
                    <a16:creationId xmlns:a16="http://schemas.microsoft.com/office/drawing/2014/main" id="{DD69FD2A-8DF5-4F6C-9EFE-97153E155EB3}"/>
                  </a:ext>
                </a:extLst>
              </p14:cNvPr>
              <p14:cNvContentPartPr/>
              <p14:nvPr/>
            </p14:nvContentPartPr>
            <p14:xfrm>
              <a:off x="6548885" y="2444823"/>
              <a:ext cx="283320" cy="430560"/>
            </p14:xfrm>
          </p:contentPart>
        </mc:Choice>
        <mc:Fallback xmlns="">
          <p:pic>
            <p:nvPicPr>
              <p:cNvPr id="80" name="Ink 79">
                <a:extLst>
                  <a:ext uri="{FF2B5EF4-FFF2-40B4-BE49-F238E27FC236}">
                    <a16:creationId xmlns:a16="http://schemas.microsoft.com/office/drawing/2014/main" id="{DD69FD2A-8DF5-4F6C-9EFE-97153E155EB3}"/>
                  </a:ext>
                </a:extLst>
              </p:cNvPr>
              <p:cNvPicPr/>
              <p:nvPr/>
            </p:nvPicPr>
            <p:blipFill>
              <a:blip r:embed="rId20"/>
              <a:stretch>
                <a:fillRect/>
              </a:stretch>
            </p:blipFill>
            <p:spPr>
              <a:xfrm>
                <a:off x="6531245" y="2427183"/>
                <a:ext cx="318960" cy="4662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81" name="Ink 80">
                <a:extLst>
                  <a:ext uri="{FF2B5EF4-FFF2-40B4-BE49-F238E27FC236}">
                    <a16:creationId xmlns:a16="http://schemas.microsoft.com/office/drawing/2014/main" id="{6831B67C-5F6D-4D9E-9758-DBDEA5B446E9}"/>
                  </a:ext>
                </a:extLst>
              </p14:cNvPr>
              <p14:cNvContentPartPr/>
              <p14:nvPr/>
            </p14:nvContentPartPr>
            <p14:xfrm>
              <a:off x="10072565" y="1642383"/>
              <a:ext cx="369720" cy="358920"/>
            </p14:xfrm>
          </p:contentPart>
        </mc:Choice>
        <mc:Fallback xmlns="">
          <p:pic>
            <p:nvPicPr>
              <p:cNvPr id="81" name="Ink 80">
                <a:extLst>
                  <a:ext uri="{FF2B5EF4-FFF2-40B4-BE49-F238E27FC236}">
                    <a16:creationId xmlns:a16="http://schemas.microsoft.com/office/drawing/2014/main" id="{6831B67C-5F6D-4D9E-9758-DBDEA5B446E9}"/>
                  </a:ext>
                </a:extLst>
              </p:cNvPr>
              <p:cNvPicPr/>
              <p:nvPr/>
            </p:nvPicPr>
            <p:blipFill>
              <a:blip r:embed="rId22"/>
              <a:stretch>
                <a:fillRect/>
              </a:stretch>
            </p:blipFill>
            <p:spPr>
              <a:xfrm>
                <a:off x="10054565" y="1624743"/>
                <a:ext cx="405360" cy="394560"/>
              </a:xfrm>
              <a:prstGeom prst="rect">
                <a:avLst/>
              </a:prstGeom>
            </p:spPr>
          </p:pic>
        </mc:Fallback>
      </mc:AlternateContent>
    </p:spTree>
    <p:extLst>
      <p:ext uri="{BB962C8B-B14F-4D97-AF65-F5344CB8AC3E}">
        <p14:creationId xmlns:p14="http://schemas.microsoft.com/office/powerpoint/2010/main" val="182603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CC97C-132B-44CF-90F1-080D8586C633}"/>
              </a:ext>
            </a:extLst>
          </p:cNvPr>
          <p:cNvSpPr>
            <a:spLocks noGrp="1"/>
          </p:cNvSpPr>
          <p:nvPr>
            <p:ph type="title"/>
          </p:nvPr>
        </p:nvSpPr>
        <p:spPr/>
        <p:txBody>
          <a:bodyPr/>
          <a:lstStyle/>
          <a:p>
            <a:r>
              <a:rPr lang="en-CA" dirty="0"/>
              <a:t>Closing Remarks</a:t>
            </a:r>
          </a:p>
        </p:txBody>
      </p:sp>
      <p:sp>
        <p:nvSpPr>
          <p:cNvPr id="3" name="Content Placeholder 2">
            <a:extLst>
              <a:ext uri="{FF2B5EF4-FFF2-40B4-BE49-F238E27FC236}">
                <a16:creationId xmlns:a16="http://schemas.microsoft.com/office/drawing/2014/main" id="{9F393649-3F3A-42F1-88EF-9D9A6B9C7AFB}"/>
              </a:ext>
            </a:extLst>
          </p:cNvPr>
          <p:cNvSpPr>
            <a:spLocks noGrp="1"/>
          </p:cNvSpPr>
          <p:nvPr>
            <p:ph idx="1"/>
          </p:nvPr>
        </p:nvSpPr>
        <p:spPr>
          <a:xfrm>
            <a:off x="560798" y="1876996"/>
            <a:ext cx="11079822" cy="4842459"/>
          </a:xfrm>
          <a:solidFill>
            <a:schemeClr val="bg1"/>
          </a:solidFill>
        </p:spPr>
        <p:txBody>
          <a:bodyPr>
            <a:normAutofit fontScale="62500" lnSpcReduction="20000"/>
          </a:bodyPr>
          <a:lstStyle/>
          <a:p>
            <a:r>
              <a:rPr lang="en-CA" dirty="0"/>
              <a:t>Input/output of functions should be serializable</a:t>
            </a:r>
          </a:p>
          <a:p>
            <a:r>
              <a:rPr lang="en-CA" dirty="0"/>
              <a:t>Orchestrator code </a:t>
            </a:r>
            <a:r>
              <a:rPr lang="en-CA" u="sng" dirty="0"/>
              <a:t>must</a:t>
            </a:r>
            <a:r>
              <a:rPr lang="en-CA" dirty="0"/>
              <a:t> be deterministic. Never use random numbers, </a:t>
            </a:r>
            <a:r>
              <a:rPr lang="en-CA" dirty="0" err="1"/>
              <a:t>DateTime.UtcNow</a:t>
            </a:r>
            <a:r>
              <a:rPr lang="en-CA" dirty="0"/>
              <a:t>, </a:t>
            </a:r>
            <a:r>
              <a:rPr lang="en-CA" dirty="0" err="1"/>
              <a:t>Guid.NewGuid</a:t>
            </a:r>
            <a:r>
              <a:rPr lang="en-CA" dirty="0"/>
              <a:t>(), etc.</a:t>
            </a:r>
          </a:p>
          <a:p>
            <a:endParaRPr lang="en-CA" dirty="0"/>
          </a:p>
          <a:p>
            <a:pPr lvl="1"/>
            <a:r>
              <a:rPr lang="en-CA" sz="3600" dirty="0">
                <a:solidFill>
                  <a:schemeClr val="accent1"/>
                </a:solidFill>
              </a:rPr>
              <a:t>Use </a:t>
            </a:r>
            <a:r>
              <a:rPr lang="en-CA" sz="3600" dirty="0" err="1">
                <a:solidFill>
                  <a:schemeClr val="accent1"/>
                </a:solidFill>
              </a:rPr>
              <a:t>DurableOrchestrationContext.CurrentUtcDateTime</a:t>
            </a:r>
            <a:endParaRPr lang="en-CA" sz="3600" dirty="0">
              <a:solidFill>
                <a:schemeClr val="accent1"/>
              </a:solidFill>
            </a:endParaRPr>
          </a:p>
          <a:p>
            <a:pPr lvl="1"/>
            <a:endParaRPr lang="en-CA" sz="3600" dirty="0">
              <a:solidFill>
                <a:schemeClr val="accent1"/>
              </a:solidFill>
            </a:endParaRPr>
          </a:p>
          <a:p>
            <a:r>
              <a:rPr lang="en-US" dirty="0"/>
              <a:t>Orchestrator code should be </a:t>
            </a:r>
            <a:r>
              <a:rPr lang="en-US" b="1" dirty="0"/>
              <a:t>non-blocking</a:t>
            </a:r>
            <a:r>
              <a:rPr lang="en-US" dirty="0"/>
              <a:t>. </a:t>
            </a:r>
            <a:r>
              <a:rPr lang="en-CA" dirty="0"/>
              <a:t>Never do I/O directly in the orchestrator</a:t>
            </a:r>
          </a:p>
          <a:p>
            <a:endParaRPr lang="en-CA" dirty="0"/>
          </a:p>
          <a:p>
            <a:pPr lvl="1"/>
            <a:r>
              <a:rPr lang="en-CA" sz="3600" dirty="0">
                <a:solidFill>
                  <a:schemeClr val="accent1"/>
                </a:solidFill>
              </a:rPr>
              <a:t>Do I/O in activity functions</a:t>
            </a:r>
          </a:p>
          <a:p>
            <a:pPr lvl="1"/>
            <a:endParaRPr lang="en-CA" sz="3600" dirty="0">
              <a:solidFill>
                <a:schemeClr val="accent1"/>
              </a:solidFill>
            </a:endParaRPr>
          </a:p>
          <a:p>
            <a:r>
              <a:rPr lang="en-CA" dirty="0"/>
              <a:t>Don't write infinite loops</a:t>
            </a:r>
          </a:p>
          <a:p>
            <a:endParaRPr lang="en-CA" dirty="0"/>
          </a:p>
          <a:p>
            <a:pPr lvl="1"/>
            <a:r>
              <a:rPr lang="en-CA" sz="3600" dirty="0">
                <a:solidFill>
                  <a:schemeClr val="accent1"/>
                </a:solidFill>
              </a:rPr>
              <a:t>Use </a:t>
            </a:r>
            <a:r>
              <a:rPr lang="en-CA" sz="3600" dirty="0" err="1">
                <a:solidFill>
                  <a:schemeClr val="accent1"/>
                </a:solidFill>
              </a:rPr>
              <a:t>DurableOrchestrationContext.ContinueAsNew</a:t>
            </a:r>
            <a:r>
              <a:rPr lang="en-CA" sz="3600" dirty="0">
                <a:solidFill>
                  <a:schemeClr val="accent1"/>
                </a:solidFill>
              </a:rPr>
              <a:t>()</a:t>
            </a:r>
          </a:p>
          <a:p>
            <a:pPr lvl="1"/>
            <a:endParaRPr lang="en-CA" dirty="0"/>
          </a:p>
        </p:txBody>
      </p:sp>
    </p:spTree>
    <p:extLst>
      <p:ext uri="{BB962C8B-B14F-4D97-AF65-F5344CB8AC3E}">
        <p14:creationId xmlns:p14="http://schemas.microsoft.com/office/powerpoint/2010/main" val="2904322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B4D65-2900-4807-BA5D-BF9294254A7C}"/>
              </a:ext>
            </a:extLst>
          </p:cNvPr>
          <p:cNvSpPr>
            <a:spLocks noGrp="1"/>
          </p:cNvSpPr>
          <p:nvPr>
            <p:ph type="title"/>
          </p:nvPr>
        </p:nvSpPr>
        <p:spPr/>
        <p:txBody>
          <a:bodyPr/>
          <a:lstStyle/>
          <a:p>
            <a:r>
              <a:rPr lang="en-CA" dirty="0"/>
              <a:t>Closing Remarks (cont.)</a:t>
            </a:r>
            <a:endParaRPr lang="en-US" dirty="0"/>
          </a:p>
        </p:txBody>
      </p:sp>
      <p:sp>
        <p:nvSpPr>
          <p:cNvPr id="3" name="Content Placeholder 2">
            <a:extLst>
              <a:ext uri="{FF2B5EF4-FFF2-40B4-BE49-F238E27FC236}">
                <a16:creationId xmlns:a16="http://schemas.microsoft.com/office/drawing/2014/main" id="{0F3B9CB7-BFE6-4ED1-BC0D-DFB29BC2F280}"/>
              </a:ext>
            </a:extLst>
          </p:cNvPr>
          <p:cNvSpPr>
            <a:spLocks noGrp="1"/>
          </p:cNvSpPr>
          <p:nvPr>
            <p:ph idx="1"/>
          </p:nvPr>
        </p:nvSpPr>
        <p:spPr/>
        <p:txBody>
          <a:bodyPr/>
          <a:lstStyle/>
          <a:p>
            <a:r>
              <a:rPr lang="en-CA" dirty="0"/>
              <a:t>Orchestration Functions can only call Activity Functions in the same Function App</a:t>
            </a:r>
          </a:p>
          <a:p>
            <a:r>
              <a:rPr lang="en-CA" dirty="0"/>
              <a:t>Don’t use </a:t>
            </a:r>
            <a:r>
              <a:rPr lang="en-CA"/>
              <a:t>an orchestration </a:t>
            </a:r>
            <a:r>
              <a:rPr lang="en-CA" dirty="0"/>
              <a:t>function to call a single activity function </a:t>
            </a:r>
          </a:p>
          <a:p>
            <a:r>
              <a:rPr lang="en-CA" dirty="0"/>
              <a:t>Keep your orchestrations small</a:t>
            </a:r>
          </a:p>
          <a:p>
            <a:r>
              <a:rPr lang="en-CA" dirty="0"/>
              <a:t>What changes together should be deployed together</a:t>
            </a:r>
            <a:endParaRPr lang="en-US" dirty="0"/>
          </a:p>
        </p:txBody>
      </p:sp>
      <p:sp>
        <p:nvSpPr>
          <p:cNvPr id="4" name="Slide Number Placeholder 3">
            <a:extLst>
              <a:ext uri="{FF2B5EF4-FFF2-40B4-BE49-F238E27FC236}">
                <a16:creationId xmlns:a16="http://schemas.microsoft.com/office/drawing/2014/main" id="{356FE15C-4747-402E-AA5A-1B80C3FF2548}"/>
              </a:ext>
            </a:extLst>
          </p:cNvPr>
          <p:cNvSpPr>
            <a:spLocks noGrp="1"/>
          </p:cNvSpPr>
          <p:nvPr>
            <p:ph type="sldNum" sz="quarter" idx="12"/>
          </p:nvPr>
        </p:nvSpPr>
        <p:spPr/>
        <p:txBody>
          <a:bodyPr/>
          <a:lstStyle/>
          <a:p>
            <a:fld id="{0A164282-434E-41D4-9582-783D542A7B68}" type="slidenum">
              <a:rPr lang="en-US" smtClean="0"/>
              <a:t>33</a:t>
            </a:fld>
            <a:endParaRPr lang="en-US" dirty="0"/>
          </a:p>
        </p:txBody>
      </p:sp>
    </p:spTree>
    <p:extLst>
      <p:ext uri="{BB962C8B-B14F-4D97-AF65-F5344CB8AC3E}">
        <p14:creationId xmlns:p14="http://schemas.microsoft.com/office/powerpoint/2010/main" val="51088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marL="0" indent="0">
              <a:buNone/>
            </a:pPr>
            <a:r>
              <a:rPr lang="en-CA" dirty="0"/>
              <a:t>Azure Durable Functions make managing state and complex workflows easy and familiar</a:t>
            </a:r>
          </a:p>
        </p:txBody>
      </p:sp>
      <p:sp>
        <p:nvSpPr>
          <p:cNvPr id="4" name="Slide Number Placeholder 3"/>
          <p:cNvSpPr>
            <a:spLocks noGrp="1"/>
          </p:cNvSpPr>
          <p:nvPr>
            <p:ph type="sldNum" sz="quarter" idx="12"/>
          </p:nvPr>
        </p:nvSpPr>
        <p:spPr/>
        <p:txBody>
          <a:bodyPr/>
          <a:lstStyle/>
          <a:p>
            <a:fld id="{0A164282-434E-41D4-9582-783D542A7B68}" type="slidenum">
              <a:rPr lang="en-US" smtClean="0"/>
              <a:t>34</a:t>
            </a:fld>
            <a:endParaRPr lang="en-US" dirty="0"/>
          </a:p>
        </p:txBody>
      </p:sp>
    </p:spTree>
    <p:extLst>
      <p:ext uri="{BB962C8B-B14F-4D97-AF65-F5344CB8AC3E}">
        <p14:creationId xmlns:p14="http://schemas.microsoft.com/office/powerpoint/2010/main" val="414989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60798" y="457200"/>
            <a:ext cx="4211227" cy="750816"/>
          </a:xfrm>
        </p:spPr>
        <p:txBody>
          <a:bodyPr/>
          <a:lstStyle/>
          <a:p>
            <a:r>
              <a:rPr lang="en-US" dirty="0"/>
              <a:t>Thank you!</a:t>
            </a:r>
          </a:p>
        </p:txBody>
      </p:sp>
      <p:sp>
        <p:nvSpPr>
          <p:cNvPr id="2" name="Content Placeholder 1"/>
          <p:cNvSpPr>
            <a:spLocks noGrp="1"/>
          </p:cNvSpPr>
          <p:nvPr>
            <p:ph idx="1"/>
          </p:nvPr>
        </p:nvSpPr>
        <p:spPr>
          <a:xfrm>
            <a:off x="5183188" y="1887523"/>
            <a:ext cx="6457432" cy="3973527"/>
          </a:xfrm>
        </p:spPr>
        <p:txBody>
          <a:bodyPr/>
          <a:lstStyle/>
          <a:p>
            <a:pPr marL="0" indent="0">
              <a:buNone/>
            </a:pPr>
            <a:r>
              <a:rPr lang="en-US" dirty="0"/>
              <a:t>CallonCampbell@Outlook.com</a:t>
            </a:r>
          </a:p>
          <a:p>
            <a:pPr marL="0" indent="0">
              <a:buNone/>
            </a:pPr>
            <a:r>
              <a:rPr lang="en-US" dirty="0"/>
              <a:t>TheFlyingMaverick.com</a:t>
            </a:r>
          </a:p>
          <a:p>
            <a:pPr marL="0" indent="0">
              <a:buNone/>
            </a:pPr>
            <a:r>
              <a:rPr lang="en-US" dirty="0"/>
              <a:t>@</a:t>
            </a:r>
            <a:r>
              <a:rPr lang="en-US" dirty="0" err="1"/>
              <a:t>Flying_Maverick</a:t>
            </a:r>
            <a:endParaRPr lang="en-US" dirty="0"/>
          </a:p>
          <a:p>
            <a:pPr marL="0" indent="0">
              <a:buNone/>
            </a:pPr>
            <a:r>
              <a:rPr lang="en-US" dirty="0"/>
              <a:t>GitHub.com/</a:t>
            </a:r>
            <a:r>
              <a:rPr lang="en-US" dirty="0" err="1"/>
              <a:t>calloncampbell</a:t>
            </a: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35</a:t>
            </a:fld>
            <a:endParaRPr lang="en-US" dirty="0"/>
          </a:p>
        </p:txBody>
      </p:sp>
      <p:pic>
        <p:nvPicPr>
          <p:cNvPr id="6" name="Picture 5"/>
          <p:cNvPicPr>
            <a:picLocks noChangeAspect="1"/>
          </p:cNvPicPr>
          <p:nvPr/>
        </p:nvPicPr>
        <p:blipFill>
          <a:blip r:embed="rId2"/>
          <a:stretch>
            <a:fillRect/>
          </a:stretch>
        </p:blipFill>
        <p:spPr>
          <a:xfrm>
            <a:off x="560798" y="1887523"/>
            <a:ext cx="4078577" cy="2676376"/>
          </a:xfrm>
          <a:prstGeom prst="rect">
            <a:avLst/>
          </a:prstGeom>
        </p:spPr>
      </p:pic>
    </p:spTree>
    <p:extLst>
      <p:ext uri="{BB962C8B-B14F-4D97-AF65-F5344CB8AC3E}">
        <p14:creationId xmlns:p14="http://schemas.microsoft.com/office/powerpoint/2010/main" val="182659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References</a:t>
            </a:r>
          </a:p>
        </p:txBody>
      </p:sp>
      <p:sp>
        <p:nvSpPr>
          <p:cNvPr id="4" name="Content Placeholder 3"/>
          <p:cNvSpPr>
            <a:spLocks noGrp="1"/>
          </p:cNvSpPr>
          <p:nvPr>
            <p:ph idx="1"/>
          </p:nvPr>
        </p:nvSpPr>
        <p:spPr>
          <a:xfrm>
            <a:off x="560798" y="1876996"/>
            <a:ext cx="11326402" cy="4215579"/>
          </a:xfrm>
        </p:spPr>
        <p:txBody>
          <a:bodyPr>
            <a:normAutofit fontScale="92500" lnSpcReduction="10000"/>
          </a:bodyPr>
          <a:lstStyle/>
          <a:p>
            <a:pPr fontAlgn="ctr"/>
            <a:r>
              <a:rPr lang="en-CA" dirty="0"/>
              <a:t>Durable Function Docs: </a:t>
            </a:r>
            <a:r>
              <a:rPr lang="en-CA" dirty="0">
                <a:hlinkClick r:id="rId2"/>
              </a:rPr>
              <a:t>http://aka.ms/durablefunctions</a:t>
            </a:r>
            <a:endParaRPr lang="en-CA" dirty="0"/>
          </a:p>
          <a:p>
            <a:pPr fontAlgn="ctr"/>
            <a:r>
              <a:rPr lang="en-CA" dirty="0"/>
              <a:t>GitHub:</a:t>
            </a:r>
          </a:p>
          <a:p>
            <a:pPr lvl="1" fontAlgn="ctr"/>
            <a:r>
              <a:rPr lang="en-CA" dirty="0">
                <a:hlinkClick r:id="rId3"/>
              </a:rPr>
              <a:t>https://github.com/Azure/azure-functions-durable-extension</a:t>
            </a:r>
            <a:endParaRPr lang="en-CA" dirty="0"/>
          </a:p>
          <a:p>
            <a:pPr lvl="1" fontAlgn="ctr"/>
            <a:r>
              <a:rPr lang="en-CA" dirty="0">
                <a:hlinkClick r:id="rId4"/>
              </a:rPr>
              <a:t>https://github.com/Azure/durabletask/tree/azure-functions</a:t>
            </a:r>
            <a:endParaRPr lang="en-CA" dirty="0"/>
          </a:p>
          <a:p>
            <a:r>
              <a:rPr lang="en-US" dirty="0">
                <a:hlinkClick r:id="rId5"/>
              </a:rPr>
              <a:t>Orchestrator code constraints</a:t>
            </a:r>
            <a:endParaRPr lang="en-US" dirty="0">
              <a:hlinkClick r:id="rId6"/>
            </a:endParaRPr>
          </a:p>
          <a:p>
            <a:r>
              <a:rPr lang="en-US" dirty="0">
                <a:hlinkClick r:id="rId6"/>
              </a:rPr>
              <a:t>Develop Azure Functions using Visual Studio</a:t>
            </a:r>
            <a:endParaRPr lang="en-US" dirty="0">
              <a:hlinkClick r:id="rId7">
                <a:extLst>
                  <a:ext uri="{A12FA001-AC4F-418D-AE19-62706E023703}">
                    <ahyp:hlinkClr xmlns:ahyp="http://schemas.microsoft.com/office/drawing/2018/hyperlinkcolor" val="tx"/>
                  </a:ext>
                </a:extLst>
              </a:hlinkClick>
            </a:endParaRPr>
          </a:p>
          <a:p>
            <a:r>
              <a:rPr lang="en-US" dirty="0">
                <a:hlinkClick r:id="rId7"/>
              </a:rPr>
              <a:t>Serverless use cases and best practices</a:t>
            </a:r>
            <a:r>
              <a:rPr lang="en-US" dirty="0"/>
              <a:t> </a:t>
            </a:r>
          </a:p>
          <a:p>
            <a:r>
              <a:rPr lang="en-US" dirty="0">
                <a:hlinkClick r:id="rId8"/>
              </a:rPr>
              <a:t>Azure Durable Functions: before and after</a:t>
            </a:r>
            <a:endParaRPr lang="en-US" dirty="0"/>
          </a:p>
          <a:p>
            <a:pPr marL="0" indent="0">
              <a:buNone/>
            </a:pPr>
            <a:endParaRPr lang="en-US" dirty="0"/>
          </a:p>
        </p:txBody>
      </p:sp>
      <p:sp>
        <p:nvSpPr>
          <p:cNvPr id="3" name="Slide Number Placeholder 2"/>
          <p:cNvSpPr>
            <a:spLocks noGrp="1"/>
          </p:cNvSpPr>
          <p:nvPr>
            <p:ph type="sldNum" sz="quarter" idx="12"/>
          </p:nvPr>
        </p:nvSpPr>
        <p:spPr/>
        <p:txBody>
          <a:bodyPr/>
          <a:lstStyle/>
          <a:p>
            <a:fld id="{0A164282-434E-41D4-9582-783D542A7B68}" type="slidenum">
              <a:rPr lang="en-US" smtClean="0"/>
              <a:t>36</a:t>
            </a:fld>
            <a:endParaRPr lang="en-US" dirty="0"/>
          </a:p>
        </p:txBody>
      </p:sp>
    </p:spTree>
    <p:extLst>
      <p:ext uri="{BB962C8B-B14F-4D97-AF65-F5344CB8AC3E}">
        <p14:creationId xmlns:p14="http://schemas.microsoft.com/office/powerpoint/2010/main" val="1684517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Serverless refresher</a:t>
            </a:r>
          </a:p>
          <a:p>
            <a:r>
              <a:rPr lang="en-US" dirty="0"/>
              <a:t>Serverless challenges</a:t>
            </a:r>
          </a:p>
          <a:p>
            <a:r>
              <a:rPr lang="en-US" dirty="0"/>
              <a:t>Solutions through Durable Functions</a:t>
            </a:r>
          </a:p>
          <a:p>
            <a:r>
              <a:rPr lang="en-US" dirty="0"/>
              <a:t>Demos</a:t>
            </a:r>
          </a:p>
          <a:p>
            <a:r>
              <a:rPr lang="en-US" dirty="0"/>
              <a:t>Wrap up</a:t>
            </a:r>
          </a:p>
        </p:txBody>
      </p:sp>
      <p:sp>
        <p:nvSpPr>
          <p:cNvPr id="4" name="Slide Number Placeholder 3"/>
          <p:cNvSpPr>
            <a:spLocks noGrp="1"/>
          </p:cNvSpPr>
          <p:nvPr>
            <p:ph type="sldNum" sz="quarter" idx="12"/>
          </p:nvPr>
        </p:nvSpPr>
        <p:spPr/>
        <p:txBody>
          <a:bodyPr/>
          <a:lstStyle/>
          <a:p>
            <a:fld id="{0A164282-434E-41D4-9582-783D542A7B68}" type="slidenum">
              <a:rPr lang="en-US" smtClean="0"/>
              <a:t>4</a:t>
            </a:fld>
            <a:endParaRPr lang="en-US" dirty="0"/>
          </a:p>
        </p:txBody>
      </p:sp>
      <p:pic>
        <p:nvPicPr>
          <p:cNvPr id="5" name="Picture 4"/>
          <p:cNvPicPr>
            <a:picLocks noChangeAspect="1"/>
          </p:cNvPicPr>
          <p:nvPr/>
        </p:nvPicPr>
        <p:blipFill>
          <a:blip r:embed="rId3"/>
          <a:stretch>
            <a:fillRect/>
          </a:stretch>
        </p:blipFill>
        <p:spPr>
          <a:xfrm>
            <a:off x="10491211" y="574426"/>
            <a:ext cx="1149409" cy="1009702"/>
          </a:xfrm>
          <a:prstGeom prst="rect">
            <a:avLst/>
          </a:prstGeom>
        </p:spPr>
      </p:pic>
    </p:spTree>
    <p:extLst>
      <p:ext uri="{BB962C8B-B14F-4D97-AF65-F5344CB8AC3E}">
        <p14:creationId xmlns:p14="http://schemas.microsoft.com/office/powerpoint/2010/main" val="28285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51C24-30E7-4A83-B38A-0C3B7FC06953}"/>
              </a:ext>
            </a:extLst>
          </p:cNvPr>
          <p:cNvSpPr>
            <a:spLocks noGrp="1"/>
          </p:cNvSpPr>
          <p:nvPr>
            <p:ph type="title"/>
          </p:nvPr>
        </p:nvSpPr>
        <p:spPr/>
        <p:txBody>
          <a:bodyPr/>
          <a:lstStyle/>
          <a:p>
            <a:r>
              <a:rPr lang="en-CA" dirty="0"/>
              <a:t>The evolution of application platforms</a:t>
            </a:r>
          </a:p>
        </p:txBody>
      </p:sp>
      <p:sp>
        <p:nvSpPr>
          <p:cNvPr id="4" name="Slide Number Placeholder 3">
            <a:extLst>
              <a:ext uri="{FF2B5EF4-FFF2-40B4-BE49-F238E27FC236}">
                <a16:creationId xmlns:a16="http://schemas.microsoft.com/office/drawing/2014/main" id="{764224D6-95FB-478E-B6FF-2D9AF94484E1}"/>
              </a:ext>
            </a:extLst>
          </p:cNvPr>
          <p:cNvSpPr>
            <a:spLocks noGrp="1"/>
          </p:cNvSpPr>
          <p:nvPr>
            <p:ph type="sldNum" sz="quarter" idx="12"/>
          </p:nvPr>
        </p:nvSpPr>
        <p:spPr/>
        <p:txBody>
          <a:bodyPr/>
          <a:lstStyle/>
          <a:p>
            <a:fld id="{0A164282-434E-41D4-9582-783D542A7B68}" type="slidenum">
              <a:rPr lang="en-US" smtClean="0"/>
              <a:t>5</a:t>
            </a:fld>
            <a:endParaRPr lang="en-US" dirty="0"/>
          </a:p>
        </p:txBody>
      </p:sp>
      <p:pic>
        <p:nvPicPr>
          <p:cNvPr id="8" name="Content Placeholder 7" descr="A screenshot of a cell phone&#10;&#10;Description automatically generated">
            <a:extLst>
              <a:ext uri="{FF2B5EF4-FFF2-40B4-BE49-F238E27FC236}">
                <a16:creationId xmlns:a16="http://schemas.microsoft.com/office/drawing/2014/main" id="{9F319B84-99B1-48E4-96A1-A4FBFB7212D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9592" y="2161309"/>
            <a:ext cx="11001028" cy="3672904"/>
          </a:xfrm>
        </p:spPr>
      </p:pic>
    </p:spTree>
    <p:extLst>
      <p:ext uri="{BB962C8B-B14F-4D97-AF65-F5344CB8AC3E}">
        <p14:creationId xmlns:p14="http://schemas.microsoft.com/office/powerpoint/2010/main" val="3758679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D763-7584-4D72-B251-23716FBB666B}"/>
              </a:ext>
            </a:extLst>
          </p:cNvPr>
          <p:cNvSpPr>
            <a:spLocks noGrp="1"/>
          </p:cNvSpPr>
          <p:nvPr>
            <p:ph type="title"/>
          </p:nvPr>
        </p:nvSpPr>
        <p:spPr/>
        <p:txBody>
          <a:bodyPr/>
          <a:lstStyle/>
          <a:p>
            <a:r>
              <a:rPr lang="en-CA" dirty="0"/>
              <a:t>Focus on code, not plumbing</a:t>
            </a:r>
          </a:p>
        </p:txBody>
      </p:sp>
      <p:sp>
        <p:nvSpPr>
          <p:cNvPr id="4" name="Slide Number Placeholder 3">
            <a:extLst>
              <a:ext uri="{FF2B5EF4-FFF2-40B4-BE49-F238E27FC236}">
                <a16:creationId xmlns:a16="http://schemas.microsoft.com/office/drawing/2014/main" id="{BF974A74-888B-4B73-A3F3-F40F9790EF7A}"/>
              </a:ext>
            </a:extLst>
          </p:cNvPr>
          <p:cNvSpPr>
            <a:spLocks noGrp="1"/>
          </p:cNvSpPr>
          <p:nvPr>
            <p:ph type="sldNum" sz="quarter" idx="12"/>
          </p:nvPr>
        </p:nvSpPr>
        <p:spPr/>
        <p:txBody>
          <a:bodyPr/>
          <a:lstStyle/>
          <a:p>
            <a:fld id="{0A164282-434E-41D4-9582-783D542A7B68}" type="slidenum">
              <a:rPr lang="en-US" smtClean="0"/>
              <a:t>6</a:t>
            </a:fld>
            <a:endParaRPr lang="en-US" dirty="0"/>
          </a:p>
        </p:txBody>
      </p:sp>
      <p:pic>
        <p:nvPicPr>
          <p:cNvPr id="7" name="Content Placeholder 6">
            <a:extLst>
              <a:ext uri="{FF2B5EF4-FFF2-40B4-BE49-F238E27FC236}">
                <a16:creationId xmlns:a16="http://schemas.microsoft.com/office/drawing/2014/main" id="{78762F44-B4B0-426F-BE28-300C62E1783A}"/>
              </a:ext>
            </a:extLst>
          </p:cNvPr>
          <p:cNvPicPr>
            <a:picLocks noGrp="1" noChangeAspect="1"/>
          </p:cNvPicPr>
          <p:nvPr>
            <p:ph idx="1"/>
          </p:nvPr>
        </p:nvPicPr>
        <p:blipFill>
          <a:blip r:embed="rId3"/>
          <a:stretch>
            <a:fillRect/>
          </a:stretch>
        </p:blipFill>
        <p:spPr>
          <a:xfrm>
            <a:off x="500041" y="2457947"/>
            <a:ext cx="11191918" cy="2878713"/>
          </a:xfrm>
          <a:prstGeom prst="rect">
            <a:avLst/>
          </a:prstGeom>
        </p:spPr>
      </p:pic>
    </p:spTree>
    <p:extLst>
      <p:ext uri="{BB962C8B-B14F-4D97-AF65-F5344CB8AC3E}">
        <p14:creationId xmlns:p14="http://schemas.microsoft.com/office/powerpoint/2010/main" val="4136783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CF404-47B8-4CE0-9B66-B01D8D2CA0ED}"/>
              </a:ext>
            </a:extLst>
          </p:cNvPr>
          <p:cNvSpPr>
            <a:spLocks noGrp="1"/>
          </p:cNvSpPr>
          <p:nvPr>
            <p:ph type="title"/>
          </p:nvPr>
        </p:nvSpPr>
        <p:spPr/>
        <p:txBody>
          <a:bodyPr/>
          <a:lstStyle/>
          <a:p>
            <a:r>
              <a:rPr lang="en-CA" dirty="0" err="1"/>
              <a:t>FaaS</a:t>
            </a:r>
            <a:r>
              <a:rPr lang="en-CA" dirty="0"/>
              <a:t> is at the center of serverless</a:t>
            </a:r>
          </a:p>
        </p:txBody>
      </p:sp>
      <p:sp>
        <p:nvSpPr>
          <p:cNvPr id="4" name="Slide Number Placeholder 3">
            <a:extLst>
              <a:ext uri="{FF2B5EF4-FFF2-40B4-BE49-F238E27FC236}">
                <a16:creationId xmlns:a16="http://schemas.microsoft.com/office/drawing/2014/main" id="{5B89C13F-23DE-45C4-B491-A45D9D931A4D}"/>
              </a:ext>
            </a:extLst>
          </p:cNvPr>
          <p:cNvSpPr>
            <a:spLocks noGrp="1"/>
          </p:cNvSpPr>
          <p:nvPr>
            <p:ph type="sldNum" sz="quarter" idx="12"/>
          </p:nvPr>
        </p:nvSpPr>
        <p:spPr/>
        <p:txBody>
          <a:bodyPr/>
          <a:lstStyle/>
          <a:p>
            <a:fld id="{0A164282-434E-41D4-9582-783D542A7B68}" type="slidenum">
              <a:rPr lang="en-US" smtClean="0"/>
              <a:t>7</a:t>
            </a:fld>
            <a:endParaRPr lang="en-US" dirty="0"/>
          </a:p>
        </p:txBody>
      </p:sp>
      <p:sp>
        <p:nvSpPr>
          <p:cNvPr id="6" name="Text Placeholder 5">
            <a:extLst>
              <a:ext uri="{FF2B5EF4-FFF2-40B4-BE49-F238E27FC236}">
                <a16:creationId xmlns:a16="http://schemas.microsoft.com/office/drawing/2014/main" id="{74C55096-258E-4BF7-9482-5D3CF98BCF69}"/>
              </a:ext>
            </a:extLst>
          </p:cNvPr>
          <p:cNvSpPr>
            <a:spLocks noGrp="1"/>
          </p:cNvSpPr>
          <p:nvPr>
            <p:ph type="body" sz="quarter" idx="13"/>
          </p:nvPr>
        </p:nvSpPr>
        <p:spPr/>
        <p:txBody>
          <a:bodyPr>
            <a:normAutofit/>
          </a:bodyPr>
          <a:lstStyle/>
          <a:p>
            <a:r>
              <a:rPr lang="en-CA" cap="none" dirty="0"/>
              <a:t>Functions-as-a-service programming model use functions to achieve true serverless compute</a:t>
            </a:r>
          </a:p>
        </p:txBody>
      </p:sp>
      <p:pic>
        <p:nvPicPr>
          <p:cNvPr id="13" name="Content Placeholder 12">
            <a:extLst>
              <a:ext uri="{FF2B5EF4-FFF2-40B4-BE49-F238E27FC236}">
                <a16:creationId xmlns:a16="http://schemas.microsoft.com/office/drawing/2014/main" id="{2657E86A-6330-485E-9C72-D8CBB5711A58}"/>
              </a:ext>
            </a:extLst>
          </p:cNvPr>
          <p:cNvPicPr>
            <a:picLocks noGrp="1" noChangeAspect="1"/>
          </p:cNvPicPr>
          <p:nvPr>
            <p:ph idx="1"/>
          </p:nvPr>
        </p:nvPicPr>
        <p:blipFill>
          <a:blip r:embed="rId3"/>
          <a:stretch>
            <a:fillRect/>
          </a:stretch>
        </p:blipFill>
        <p:spPr>
          <a:xfrm>
            <a:off x="557874" y="2501900"/>
            <a:ext cx="11007155" cy="3111500"/>
          </a:xfrm>
          <a:prstGeom prst="rect">
            <a:avLst/>
          </a:prstGeom>
        </p:spPr>
      </p:pic>
    </p:spTree>
    <p:extLst>
      <p:ext uri="{BB962C8B-B14F-4D97-AF65-F5344CB8AC3E}">
        <p14:creationId xmlns:p14="http://schemas.microsoft.com/office/powerpoint/2010/main" val="2738455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704" dirty="0"/>
              <a:t>What is Azure Functions?</a:t>
            </a:r>
          </a:p>
        </p:txBody>
      </p:sp>
      <p:grpSp>
        <p:nvGrpSpPr>
          <p:cNvPr id="8" name="Group 7">
            <a:extLst>
              <a:ext uri="{FF2B5EF4-FFF2-40B4-BE49-F238E27FC236}">
                <a16:creationId xmlns:a16="http://schemas.microsoft.com/office/drawing/2014/main" id="{487227BE-3AA1-4C60-910D-6011E99721AD}"/>
              </a:ext>
            </a:extLst>
          </p:cNvPr>
          <p:cNvGrpSpPr/>
          <p:nvPr/>
        </p:nvGrpSpPr>
        <p:grpSpPr>
          <a:xfrm>
            <a:off x="4051050" y="1581530"/>
            <a:ext cx="3216640" cy="4859974"/>
            <a:chOff x="4133899" y="1194163"/>
            <a:chExt cx="3217096" cy="4860663"/>
          </a:xfrm>
        </p:grpSpPr>
        <p:grpSp>
          <p:nvGrpSpPr>
            <p:cNvPr id="6" name="Group 5">
              <a:extLst>
                <a:ext uri="{FF2B5EF4-FFF2-40B4-BE49-F238E27FC236}">
                  <a16:creationId xmlns:a16="http://schemas.microsoft.com/office/drawing/2014/main" id="{F021440C-E964-4E84-A286-39927A605C5E}"/>
                </a:ext>
              </a:extLst>
            </p:cNvPr>
            <p:cNvGrpSpPr/>
            <p:nvPr/>
          </p:nvGrpSpPr>
          <p:grpSpPr>
            <a:xfrm>
              <a:off x="4841006" y="1194163"/>
              <a:ext cx="2509989" cy="4860663"/>
              <a:chOff x="4841006" y="1194163"/>
              <a:chExt cx="2509989" cy="4860663"/>
            </a:xfrm>
          </p:grpSpPr>
          <p:pic>
            <p:nvPicPr>
              <p:cNvPr id="4" name="Graphic 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36926" y="2569926"/>
                <a:ext cx="1718148" cy="1718148"/>
              </a:xfrm>
              <a:prstGeom prst="rect">
                <a:avLst/>
              </a:prstGeom>
            </p:spPr>
          </p:pic>
          <p:sp>
            <p:nvSpPr>
              <p:cNvPr id="5" name="TextBox 4"/>
              <p:cNvSpPr txBox="1"/>
              <p:nvPr/>
            </p:nvSpPr>
            <p:spPr>
              <a:xfrm>
                <a:off x="4841006" y="5113725"/>
                <a:ext cx="2509989" cy="941101"/>
              </a:xfrm>
              <a:prstGeom prst="rect">
                <a:avLst/>
              </a:prstGeom>
              <a:noFill/>
            </p:spPr>
            <p:txBody>
              <a:bodyPr wrap="square" lIns="179259" tIns="143407" rIns="179259" bIns="143407" rtlCol="0">
                <a:spAutoFit/>
              </a:bodyPr>
              <a:lstStyle/>
              <a:p>
                <a:pPr marL="0" marR="0" lvl="0" indent="0" algn="ctr" defTabSz="914225" rtl="0" eaLnBrk="1" fontAlgn="auto" latinLnBrk="0" hangingPunct="1">
                  <a:lnSpc>
                    <a:spcPct val="90000"/>
                  </a:lnSpc>
                  <a:spcBef>
                    <a:spcPts val="0"/>
                  </a:spcBef>
                  <a:spcAft>
                    <a:spcPts val="588"/>
                  </a:spcAft>
                  <a:buClrTx/>
                  <a:buSzTx/>
                  <a:buFontTx/>
                  <a:buNone/>
                  <a:tabLst/>
                  <a:defRPr/>
                </a:pPr>
                <a:r>
                  <a:rPr kumimoji="0" lang="en-US" sz="1567"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light"/>
                    <a:ea typeface="+mn-ea"/>
                    <a:cs typeface="+mn-cs"/>
                  </a:rPr>
                  <a:t>Author functions in C#, F#, Node.JS, Java, and more</a:t>
                </a:r>
              </a:p>
            </p:txBody>
          </p:sp>
          <p:sp>
            <p:nvSpPr>
              <p:cNvPr id="28" name="TextBox 27"/>
              <p:cNvSpPr txBox="1"/>
              <p:nvPr/>
            </p:nvSpPr>
            <p:spPr>
              <a:xfrm>
                <a:off x="5563907" y="1194163"/>
                <a:ext cx="1064188" cy="622056"/>
              </a:xfrm>
              <a:prstGeom prst="rect">
                <a:avLst/>
              </a:prstGeom>
              <a:noFill/>
            </p:spPr>
            <p:txBody>
              <a:bodyPr wrap="none" lIns="179259" tIns="143407" rIns="179259" bIns="143407" rtlCol="0">
                <a:spAutoFit/>
              </a:bodyPr>
              <a:lstStyle/>
              <a:p>
                <a:pPr marL="0" marR="0" lvl="0" indent="0" algn="ctr" defTabSz="914225"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Code</a:t>
                </a:r>
              </a:p>
            </p:txBody>
          </p:sp>
        </p:grpSp>
        <p:sp>
          <p:nvSpPr>
            <p:cNvPr id="45" name="Arrow: Right 44"/>
            <p:cNvSpPr/>
            <p:nvPr/>
          </p:nvSpPr>
          <p:spPr bwMode="auto">
            <a:xfrm>
              <a:off x="4133899" y="3284824"/>
              <a:ext cx="597617" cy="288353"/>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horz" wrap="square" lIns="0" tIns="45713" rIns="0" bIns="45713" numCol="1" rtlCol="0" anchor="ctr" anchorCtr="0" compatLnSpc="1">
              <a:prstTxWarp prst="textNoShape">
                <a:avLst/>
              </a:prstTxWarp>
            </a:bodyPr>
            <a:lstStyle/>
            <a:p>
              <a:pPr marL="0" marR="0" lvl="0" indent="0" algn="ctr" defTabSz="913927"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grpSp>
      <p:grpSp>
        <p:nvGrpSpPr>
          <p:cNvPr id="3" name="Group 2">
            <a:extLst>
              <a:ext uri="{FF2B5EF4-FFF2-40B4-BE49-F238E27FC236}">
                <a16:creationId xmlns:a16="http://schemas.microsoft.com/office/drawing/2014/main" id="{84AEB94C-4BF7-4043-AFAD-D84759DE6553}"/>
              </a:ext>
            </a:extLst>
          </p:cNvPr>
          <p:cNvGrpSpPr/>
          <p:nvPr/>
        </p:nvGrpSpPr>
        <p:grpSpPr>
          <a:xfrm>
            <a:off x="692728" y="1590678"/>
            <a:ext cx="3616035" cy="4850613"/>
            <a:chOff x="775099" y="1203312"/>
            <a:chExt cx="3616548" cy="4851302"/>
          </a:xfrm>
        </p:grpSpPr>
        <p:grpSp>
          <p:nvGrpSpPr>
            <p:cNvPr id="11" name="Group 10">
              <a:extLst>
                <a:ext uri="{FF2B5EF4-FFF2-40B4-BE49-F238E27FC236}">
                  <a16:creationId xmlns:a16="http://schemas.microsoft.com/office/drawing/2014/main" id="{26A35250-6931-4F30-B3A2-42AD10F2E3AE}"/>
                </a:ext>
              </a:extLst>
            </p:cNvPr>
            <p:cNvGrpSpPr/>
            <p:nvPr/>
          </p:nvGrpSpPr>
          <p:grpSpPr>
            <a:xfrm>
              <a:off x="1313589" y="1797206"/>
              <a:ext cx="2316072" cy="3009131"/>
              <a:chOff x="1313589" y="1797206"/>
              <a:chExt cx="2316072" cy="3009131"/>
            </a:xfrm>
          </p:grpSpPr>
          <p:pic>
            <p:nvPicPr>
              <p:cNvPr id="10" name="Graphic 9">
                <a:extLst>
                  <a:ext uri="{FF2B5EF4-FFF2-40B4-BE49-F238E27FC236}">
                    <a16:creationId xmlns:a16="http://schemas.microsoft.com/office/drawing/2014/main" id="{F46B04FD-CD20-4A04-AC25-AD0395A476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13589" y="1797206"/>
                <a:ext cx="1814384" cy="1402024"/>
              </a:xfrm>
              <a:prstGeom prst="rect">
                <a:avLst/>
              </a:prstGeom>
            </p:spPr>
          </p:pic>
          <p:grpSp>
            <p:nvGrpSpPr>
              <p:cNvPr id="30" name="Group 29"/>
              <p:cNvGrpSpPr/>
              <p:nvPr/>
            </p:nvGrpSpPr>
            <p:grpSpPr>
              <a:xfrm>
                <a:off x="1838307" y="2116021"/>
                <a:ext cx="1791354" cy="2690316"/>
                <a:chOff x="4945434" y="1645264"/>
                <a:chExt cx="1827274" cy="2744263"/>
              </a:xfrm>
            </p:grpSpPr>
            <p:pic>
              <p:nvPicPr>
                <p:cNvPr id="18" name="Graphic 17"/>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76078" y="2590125"/>
                  <a:ext cx="777240" cy="777240"/>
                </a:xfrm>
                <a:prstGeom prst="rect">
                  <a:avLst/>
                </a:prstGeom>
              </p:spPr>
            </p:pic>
            <p:pic>
              <p:nvPicPr>
                <p:cNvPr id="12" name="Picture 11"/>
                <p:cNvPicPr>
                  <a:picLocks noChangeAspect="1"/>
                </p:cNvPicPr>
                <p:nvPr/>
              </p:nvPicPr>
              <p:blipFill>
                <a:blip r:embed="rId9">
                  <a:grayscl/>
                </a:blip>
                <a:stretch>
                  <a:fillRect/>
                </a:stretch>
              </p:blipFill>
              <p:spPr>
                <a:xfrm>
                  <a:off x="4945434" y="3609236"/>
                  <a:ext cx="780290" cy="780291"/>
                </a:xfrm>
                <a:prstGeom prst="rect">
                  <a:avLst/>
                </a:prstGeom>
              </p:spPr>
            </p:pic>
            <p:pic>
              <p:nvPicPr>
                <p:cNvPr id="14" name="Picture 13"/>
                <p:cNvPicPr>
                  <a:picLocks noChangeAspect="1"/>
                </p:cNvPicPr>
                <p:nvPr/>
              </p:nvPicPr>
              <p:blipFill>
                <a:blip r:embed="rId10">
                  <a:grayscl/>
                </a:blip>
                <a:stretch>
                  <a:fillRect/>
                </a:stretch>
              </p:blipFill>
              <p:spPr>
                <a:xfrm>
                  <a:off x="5992418" y="2594426"/>
                  <a:ext cx="780290" cy="780290"/>
                </a:xfrm>
                <a:prstGeom prst="rect">
                  <a:avLst/>
                </a:prstGeom>
              </p:spPr>
            </p:pic>
            <p:pic>
              <p:nvPicPr>
                <p:cNvPr id="16" name="Picture 15"/>
                <p:cNvPicPr>
                  <a:picLocks noChangeAspect="1"/>
                </p:cNvPicPr>
                <p:nvPr/>
              </p:nvPicPr>
              <p:blipFill>
                <a:blip r:embed="rId11">
                  <a:grayscl/>
                </a:blip>
                <a:stretch>
                  <a:fillRect/>
                </a:stretch>
              </p:blipFill>
              <p:spPr>
                <a:xfrm>
                  <a:off x="5982841" y="1645264"/>
                  <a:ext cx="780290" cy="780290"/>
                </a:xfrm>
                <a:prstGeom prst="rect">
                  <a:avLst/>
                </a:prstGeom>
              </p:spPr>
            </p:pic>
            <p:pic>
              <p:nvPicPr>
                <p:cNvPr id="20" name="Picture 19"/>
                <p:cNvPicPr>
                  <a:picLocks noChangeAspect="1"/>
                </p:cNvPicPr>
                <p:nvPr/>
              </p:nvPicPr>
              <p:blipFill>
                <a:blip r:embed="rId12">
                  <a:grayscl/>
                </a:blip>
                <a:stretch>
                  <a:fillRect/>
                </a:stretch>
              </p:blipFill>
              <p:spPr>
                <a:xfrm>
                  <a:off x="5992419" y="3609236"/>
                  <a:ext cx="761134" cy="761134"/>
                </a:xfrm>
                <a:prstGeom prst="rect">
                  <a:avLst/>
                </a:prstGeom>
              </p:spPr>
            </p:pic>
          </p:grpSp>
        </p:grpSp>
        <p:sp>
          <p:nvSpPr>
            <p:cNvPr id="27" name="TextBox 26"/>
            <p:cNvSpPr txBox="1"/>
            <p:nvPr/>
          </p:nvSpPr>
          <p:spPr>
            <a:xfrm>
              <a:off x="2129473" y="1203312"/>
              <a:ext cx="1209868" cy="622056"/>
            </a:xfrm>
            <a:prstGeom prst="rect">
              <a:avLst/>
            </a:prstGeom>
            <a:noFill/>
          </p:spPr>
          <p:txBody>
            <a:bodyPr wrap="none" lIns="179259" tIns="143407" rIns="179259" bIns="143407" rtlCol="0">
              <a:spAutoFit/>
            </a:bodyPr>
            <a:lstStyle/>
            <a:p>
              <a:pPr marL="0" marR="0" lvl="0" indent="0" algn="ctr" defTabSz="914225"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light"/>
                  <a:ea typeface="+mn-ea"/>
                  <a:cs typeface="+mn-cs"/>
                </a:rPr>
                <a:t>Events</a:t>
              </a:r>
            </a:p>
          </p:txBody>
        </p:sp>
        <p:sp>
          <p:nvSpPr>
            <p:cNvPr id="47" name="TextBox 46"/>
            <p:cNvSpPr txBox="1"/>
            <p:nvPr/>
          </p:nvSpPr>
          <p:spPr>
            <a:xfrm>
              <a:off x="775099" y="5113725"/>
              <a:ext cx="3616548" cy="940889"/>
            </a:xfrm>
            <a:prstGeom prst="rect">
              <a:avLst/>
            </a:prstGeom>
            <a:noFill/>
          </p:spPr>
          <p:txBody>
            <a:bodyPr wrap="square" lIns="179259" tIns="143407" rIns="179259" bIns="143407" rtlCol="0">
              <a:spAutoFit/>
            </a:bodyPr>
            <a:lstStyle/>
            <a:p>
              <a:pPr marL="0" marR="0" lvl="0" indent="0" algn="ctr" defTabSz="914225" rtl="0" eaLnBrk="1" fontAlgn="auto" latinLnBrk="0" hangingPunct="1">
                <a:lnSpc>
                  <a:spcPct val="90000"/>
                </a:lnSpc>
                <a:spcBef>
                  <a:spcPts val="0"/>
                </a:spcBef>
                <a:spcAft>
                  <a:spcPts val="588"/>
                </a:spcAft>
                <a:buClrTx/>
                <a:buSzTx/>
                <a:buFontTx/>
                <a:buNone/>
                <a:tabLst/>
                <a:defRPr/>
              </a:pPr>
              <a:r>
                <a:rPr kumimoji="0" lang="en-US" sz="1567"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React to timers, HTTP, or events from your favorite Azure services, with more on the way</a:t>
              </a:r>
            </a:p>
          </p:txBody>
        </p:sp>
      </p:grpSp>
      <p:grpSp>
        <p:nvGrpSpPr>
          <p:cNvPr id="9" name="Group 8">
            <a:extLst>
              <a:ext uri="{FF2B5EF4-FFF2-40B4-BE49-F238E27FC236}">
                <a16:creationId xmlns:a16="http://schemas.microsoft.com/office/drawing/2014/main" id="{4FCD68B5-1FE2-4DE6-91B0-19AA156BD999}"/>
              </a:ext>
            </a:extLst>
          </p:cNvPr>
          <p:cNvGrpSpPr/>
          <p:nvPr/>
        </p:nvGrpSpPr>
        <p:grpSpPr>
          <a:xfrm>
            <a:off x="7375408" y="1581530"/>
            <a:ext cx="3253400" cy="4874496"/>
            <a:chOff x="7458727" y="1194163"/>
            <a:chExt cx="3253861" cy="4875188"/>
          </a:xfrm>
        </p:grpSpPr>
        <p:sp>
          <p:nvSpPr>
            <p:cNvPr id="46" name="Arrow: Right 45"/>
            <p:cNvSpPr/>
            <p:nvPr/>
          </p:nvSpPr>
          <p:spPr bwMode="auto">
            <a:xfrm>
              <a:off x="7458727" y="3284823"/>
              <a:ext cx="597617" cy="288353"/>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horz" wrap="square" lIns="0" tIns="45713" rIns="0" bIns="45713" numCol="1" rtlCol="0" anchor="ctr" anchorCtr="0" compatLnSpc="1">
              <a:prstTxWarp prst="textNoShape">
                <a:avLst/>
              </a:prstTxWarp>
            </a:bodyPr>
            <a:lstStyle/>
            <a:p>
              <a:pPr marL="0" marR="0" lvl="0" indent="0" algn="ctr" defTabSz="913927"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grpSp>
          <p:nvGrpSpPr>
            <p:cNvPr id="7" name="Group 6">
              <a:extLst>
                <a:ext uri="{FF2B5EF4-FFF2-40B4-BE49-F238E27FC236}">
                  <a16:creationId xmlns:a16="http://schemas.microsoft.com/office/drawing/2014/main" id="{AE73FB0B-8500-4F71-AF72-1B0DDE27BB1D}"/>
                </a:ext>
              </a:extLst>
            </p:cNvPr>
            <p:cNvGrpSpPr/>
            <p:nvPr/>
          </p:nvGrpSpPr>
          <p:grpSpPr>
            <a:xfrm>
              <a:off x="8202599" y="1194163"/>
              <a:ext cx="2509989" cy="4875188"/>
              <a:chOff x="8202599" y="1194163"/>
              <a:chExt cx="2509989" cy="4875188"/>
            </a:xfrm>
          </p:grpSpPr>
          <p:grpSp>
            <p:nvGrpSpPr>
              <p:cNvPr id="32" name="Group 31"/>
              <p:cNvGrpSpPr/>
              <p:nvPr/>
            </p:nvGrpSpPr>
            <p:grpSpPr>
              <a:xfrm>
                <a:off x="8561168" y="2569927"/>
                <a:ext cx="1792850" cy="1728536"/>
                <a:chOff x="8732837" y="2620962"/>
                <a:chExt cx="1828800" cy="1763197"/>
              </a:xfrm>
            </p:grpSpPr>
            <p:pic>
              <p:nvPicPr>
                <p:cNvPr id="22" name="Picture 21"/>
                <p:cNvPicPr>
                  <a:picLocks noChangeAspect="1"/>
                </p:cNvPicPr>
                <p:nvPr/>
              </p:nvPicPr>
              <p:blipFill>
                <a:blip r:embed="rId13">
                  <a:grayscl/>
                </a:blip>
                <a:stretch>
                  <a:fillRect/>
                </a:stretch>
              </p:blipFill>
              <p:spPr>
                <a:xfrm>
                  <a:off x="8732837" y="3593272"/>
                  <a:ext cx="780290" cy="780290"/>
                </a:xfrm>
                <a:prstGeom prst="rect">
                  <a:avLst/>
                </a:prstGeom>
              </p:spPr>
            </p:pic>
            <p:pic>
              <p:nvPicPr>
                <p:cNvPr id="24" name="Picture 23"/>
                <p:cNvPicPr>
                  <a:picLocks noChangeAspect="1"/>
                </p:cNvPicPr>
                <p:nvPr/>
              </p:nvPicPr>
              <p:blipFill>
                <a:blip r:embed="rId14">
                  <a:grayscl/>
                </a:blip>
                <a:stretch>
                  <a:fillRect/>
                </a:stretch>
              </p:blipFill>
              <p:spPr>
                <a:xfrm>
                  <a:off x="9781347" y="2634011"/>
                  <a:ext cx="780290" cy="780290"/>
                </a:xfrm>
                <a:prstGeom prst="rect">
                  <a:avLst/>
                </a:prstGeom>
              </p:spPr>
            </p:pic>
            <p:pic>
              <p:nvPicPr>
                <p:cNvPr id="25" name="Picture 24"/>
                <p:cNvPicPr>
                  <a:picLocks noChangeAspect="1"/>
                </p:cNvPicPr>
                <p:nvPr/>
              </p:nvPicPr>
              <p:blipFill>
                <a:blip r:embed="rId10">
                  <a:grayscl/>
                </a:blip>
                <a:stretch>
                  <a:fillRect/>
                </a:stretch>
              </p:blipFill>
              <p:spPr>
                <a:xfrm>
                  <a:off x="8734032" y="2620962"/>
                  <a:ext cx="780290" cy="780290"/>
                </a:xfrm>
                <a:prstGeom prst="rect">
                  <a:avLst/>
                </a:prstGeom>
              </p:spPr>
            </p:pic>
            <p:pic>
              <p:nvPicPr>
                <p:cNvPr id="26" name="Picture 25"/>
                <p:cNvPicPr>
                  <a:picLocks noChangeAspect="1"/>
                </p:cNvPicPr>
                <p:nvPr/>
              </p:nvPicPr>
              <p:blipFill>
                <a:blip r:embed="rId12">
                  <a:grayscl/>
                </a:blip>
                <a:stretch>
                  <a:fillRect/>
                </a:stretch>
              </p:blipFill>
              <p:spPr>
                <a:xfrm>
                  <a:off x="9781347" y="3603869"/>
                  <a:ext cx="780290" cy="780290"/>
                </a:xfrm>
                <a:prstGeom prst="rect">
                  <a:avLst/>
                </a:prstGeom>
              </p:spPr>
            </p:pic>
          </p:grpSp>
          <p:sp>
            <p:nvSpPr>
              <p:cNvPr id="29" name="TextBox 28"/>
              <p:cNvSpPr txBox="1"/>
              <p:nvPr/>
            </p:nvSpPr>
            <p:spPr>
              <a:xfrm>
                <a:off x="8741956" y="1194163"/>
                <a:ext cx="1431275" cy="622056"/>
              </a:xfrm>
              <a:prstGeom prst="rect">
                <a:avLst/>
              </a:prstGeom>
              <a:noFill/>
            </p:spPr>
            <p:txBody>
              <a:bodyPr wrap="none" lIns="179259" tIns="143407" rIns="179259" bIns="143407" rtlCol="0">
                <a:spAutoFit/>
              </a:bodyPr>
              <a:lstStyle/>
              <a:p>
                <a:pPr marL="0" marR="0" lvl="0" indent="0" algn="ctr" defTabSz="914225"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light"/>
                    <a:ea typeface="+mn-ea"/>
                    <a:cs typeface="+mn-cs"/>
                  </a:rPr>
                  <a:t>Outputs</a:t>
                </a:r>
              </a:p>
            </p:txBody>
          </p:sp>
          <p:sp>
            <p:nvSpPr>
              <p:cNvPr id="48" name="TextBox 47"/>
              <p:cNvSpPr txBox="1"/>
              <p:nvPr/>
            </p:nvSpPr>
            <p:spPr>
              <a:xfrm>
                <a:off x="8202599" y="5115281"/>
                <a:ext cx="2509989" cy="954070"/>
              </a:xfrm>
              <a:prstGeom prst="rect">
                <a:avLst/>
              </a:prstGeom>
              <a:noFill/>
            </p:spPr>
            <p:txBody>
              <a:bodyPr wrap="square" lIns="179259" tIns="143407" rIns="179259" bIns="143407" rtlCol="0">
                <a:spAutoFit/>
              </a:bodyPr>
              <a:lstStyle/>
              <a:p>
                <a:pPr marL="0" marR="0" lvl="0" indent="0" algn="ctr" defTabSz="914225" rtl="0" eaLnBrk="1" fontAlgn="auto" latinLnBrk="0" hangingPunct="1">
                  <a:lnSpc>
                    <a:spcPct val="90000"/>
                  </a:lnSpc>
                  <a:spcBef>
                    <a:spcPts val="0"/>
                  </a:spcBef>
                  <a:spcAft>
                    <a:spcPts val="588"/>
                  </a:spcAft>
                  <a:buClrTx/>
                  <a:buSzTx/>
                  <a:buFontTx/>
                  <a:buNone/>
                  <a:tabLst/>
                  <a:defRPr/>
                </a:pPr>
                <a:r>
                  <a:rPr kumimoji="0" lang="en-US" sz="1567"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light"/>
                    <a:ea typeface="+mn-ea"/>
                    <a:cs typeface="+mn-cs"/>
                  </a:rPr>
                  <a:t>Send results to an ever-growing collection of services</a:t>
                </a:r>
              </a:p>
            </p:txBody>
          </p:sp>
        </p:grpSp>
      </p:grpSp>
    </p:spTree>
    <p:extLst>
      <p:ext uri="{BB962C8B-B14F-4D97-AF65-F5344CB8AC3E}">
        <p14:creationId xmlns:p14="http://schemas.microsoft.com/office/powerpoint/2010/main" val="1638706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F187-B1B0-4878-A081-3F4D7A9BC779}"/>
              </a:ext>
            </a:extLst>
          </p:cNvPr>
          <p:cNvSpPr>
            <a:spLocks noGrp="1"/>
          </p:cNvSpPr>
          <p:nvPr>
            <p:ph type="title"/>
          </p:nvPr>
        </p:nvSpPr>
        <p:spPr/>
        <p:txBody>
          <a:bodyPr/>
          <a:lstStyle/>
          <a:p>
            <a:r>
              <a:rPr lang="en-CA" dirty="0"/>
              <a:t>What’s still hard?</a:t>
            </a:r>
          </a:p>
        </p:txBody>
      </p:sp>
      <p:sp>
        <p:nvSpPr>
          <p:cNvPr id="4" name="Slide Number Placeholder 3">
            <a:extLst>
              <a:ext uri="{FF2B5EF4-FFF2-40B4-BE49-F238E27FC236}">
                <a16:creationId xmlns:a16="http://schemas.microsoft.com/office/drawing/2014/main" id="{A838A7E8-8A70-4009-A325-DC828DFB8950}"/>
              </a:ext>
            </a:extLst>
          </p:cNvPr>
          <p:cNvSpPr>
            <a:spLocks noGrp="1"/>
          </p:cNvSpPr>
          <p:nvPr>
            <p:ph type="sldNum" sz="quarter" idx="12"/>
          </p:nvPr>
        </p:nvSpPr>
        <p:spPr/>
        <p:txBody>
          <a:bodyPr/>
          <a:lstStyle/>
          <a:p>
            <a:fld id="{0A164282-434E-41D4-9582-783D542A7B68}" type="slidenum">
              <a:rPr lang="en-US" smtClean="0"/>
              <a:t>9</a:t>
            </a:fld>
            <a:endParaRPr lang="en-US" dirty="0"/>
          </a:p>
        </p:txBody>
      </p:sp>
      <p:pic>
        <p:nvPicPr>
          <p:cNvPr id="3" name="Picture 2">
            <a:extLst>
              <a:ext uri="{FF2B5EF4-FFF2-40B4-BE49-F238E27FC236}">
                <a16:creationId xmlns:a16="http://schemas.microsoft.com/office/drawing/2014/main" id="{FE1EBAF5-B8DF-453A-A32E-C4BCD4177B97}"/>
              </a:ext>
            </a:extLst>
          </p:cNvPr>
          <p:cNvPicPr>
            <a:picLocks noChangeAspect="1"/>
          </p:cNvPicPr>
          <p:nvPr/>
        </p:nvPicPr>
        <p:blipFill>
          <a:blip r:embed="rId3"/>
          <a:stretch>
            <a:fillRect/>
          </a:stretch>
        </p:blipFill>
        <p:spPr>
          <a:xfrm>
            <a:off x="735589" y="1722662"/>
            <a:ext cx="3571875" cy="2276475"/>
          </a:xfrm>
          <a:prstGeom prst="rect">
            <a:avLst/>
          </a:prstGeom>
        </p:spPr>
      </p:pic>
      <p:pic>
        <p:nvPicPr>
          <p:cNvPr id="5" name="Picture 4">
            <a:extLst>
              <a:ext uri="{FF2B5EF4-FFF2-40B4-BE49-F238E27FC236}">
                <a16:creationId xmlns:a16="http://schemas.microsoft.com/office/drawing/2014/main" id="{68FFFB31-D2BB-424E-9915-D52ECEEDADA5}"/>
              </a:ext>
            </a:extLst>
          </p:cNvPr>
          <p:cNvPicPr>
            <a:picLocks noChangeAspect="1"/>
          </p:cNvPicPr>
          <p:nvPr/>
        </p:nvPicPr>
        <p:blipFill>
          <a:blip r:embed="rId4"/>
          <a:stretch>
            <a:fillRect/>
          </a:stretch>
        </p:blipFill>
        <p:spPr>
          <a:xfrm>
            <a:off x="4341238" y="1786591"/>
            <a:ext cx="3543300" cy="2171700"/>
          </a:xfrm>
          <a:prstGeom prst="rect">
            <a:avLst/>
          </a:prstGeom>
        </p:spPr>
      </p:pic>
      <p:pic>
        <p:nvPicPr>
          <p:cNvPr id="6" name="Picture 5">
            <a:extLst>
              <a:ext uri="{FF2B5EF4-FFF2-40B4-BE49-F238E27FC236}">
                <a16:creationId xmlns:a16="http://schemas.microsoft.com/office/drawing/2014/main" id="{380FACC7-4043-4979-BF66-6A9693FD24D5}"/>
              </a:ext>
            </a:extLst>
          </p:cNvPr>
          <p:cNvPicPr>
            <a:picLocks noChangeAspect="1"/>
          </p:cNvPicPr>
          <p:nvPr/>
        </p:nvPicPr>
        <p:blipFill>
          <a:blip r:embed="rId5"/>
          <a:stretch>
            <a:fillRect/>
          </a:stretch>
        </p:blipFill>
        <p:spPr>
          <a:xfrm>
            <a:off x="7918312" y="1770114"/>
            <a:ext cx="3543300" cy="2238375"/>
          </a:xfrm>
          <a:prstGeom prst="rect">
            <a:avLst/>
          </a:prstGeom>
        </p:spPr>
      </p:pic>
      <p:pic>
        <p:nvPicPr>
          <p:cNvPr id="7" name="Picture 6">
            <a:extLst>
              <a:ext uri="{FF2B5EF4-FFF2-40B4-BE49-F238E27FC236}">
                <a16:creationId xmlns:a16="http://schemas.microsoft.com/office/drawing/2014/main" id="{5DEC9202-3568-4706-8726-CE415B8AC035}"/>
              </a:ext>
            </a:extLst>
          </p:cNvPr>
          <p:cNvPicPr>
            <a:picLocks noChangeAspect="1"/>
          </p:cNvPicPr>
          <p:nvPr/>
        </p:nvPicPr>
        <p:blipFill>
          <a:blip r:embed="rId6"/>
          <a:stretch>
            <a:fillRect/>
          </a:stretch>
        </p:blipFill>
        <p:spPr>
          <a:xfrm>
            <a:off x="735588" y="4039984"/>
            <a:ext cx="3571875" cy="2238375"/>
          </a:xfrm>
          <a:prstGeom prst="rect">
            <a:avLst/>
          </a:prstGeom>
        </p:spPr>
      </p:pic>
      <p:pic>
        <p:nvPicPr>
          <p:cNvPr id="8" name="Picture 7">
            <a:extLst>
              <a:ext uri="{FF2B5EF4-FFF2-40B4-BE49-F238E27FC236}">
                <a16:creationId xmlns:a16="http://schemas.microsoft.com/office/drawing/2014/main" id="{EC5FC6F9-913B-430F-93B9-A9B9AAA0E32D}"/>
              </a:ext>
            </a:extLst>
          </p:cNvPr>
          <p:cNvPicPr>
            <a:picLocks noChangeAspect="1"/>
          </p:cNvPicPr>
          <p:nvPr/>
        </p:nvPicPr>
        <p:blipFill>
          <a:blip r:embed="rId7"/>
          <a:stretch>
            <a:fillRect/>
          </a:stretch>
        </p:blipFill>
        <p:spPr>
          <a:xfrm>
            <a:off x="4303138" y="4048146"/>
            <a:ext cx="3581400" cy="2276475"/>
          </a:xfrm>
          <a:prstGeom prst="rect">
            <a:avLst/>
          </a:prstGeom>
        </p:spPr>
      </p:pic>
      <p:pic>
        <p:nvPicPr>
          <p:cNvPr id="9" name="Picture 8">
            <a:extLst>
              <a:ext uri="{FF2B5EF4-FFF2-40B4-BE49-F238E27FC236}">
                <a16:creationId xmlns:a16="http://schemas.microsoft.com/office/drawing/2014/main" id="{FE1B40AB-61A1-4BC5-83C9-7557F362115C}"/>
              </a:ext>
            </a:extLst>
          </p:cNvPr>
          <p:cNvPicPr>
            <a:picLocks noChangeAspect="1"/>
          </p:cNvPicPr>
          <p:nvPr/>
        </p:nvPicPr>
        <p:blipFill>
          <a:blip r:embed="rId8"/>
          <a:stretch>
            <a:fillRect/>
          </a:stretch>
        </p:blipFill>
        <p:spPr>
          <a:xfrm>
            <a:off x="7875013" y="4084883"/>
            <a:ext cx="3543300" cy="2247900"/>
          </a:xfrm>
          <a:prstGeom prst="rect">
            <a:avLst/>
          </a:prstGeom>
        </p:spPr>
      </p:pic>
    </p:spTree>
    <p:extLst>
      <p:ext uri="{BB962C8B-B14F-4D97-AF65-F5344CB8AC3E}">
        <p14:creationId xmlns:p14="http://schemas.microsoft.com/office/powerpoint/2010/main" val="1854141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heme1" id="{1FEE9AC9-7FEE-4ADC-98AB-6EAE177A74CD}" vid="{94D12A7D-5BB3-4D5C-9E65-2863C145E32D}"/>
    </a:ext>
  </a:extLst>
</a:theme>
</file>

<file path=ppt/theme/theme2.xml><?xml version="1.0" encoding="utf-8"?>
<a:theme xmlns:a="http://schemas.openxmlformats.org/drawingml/2006/main" name="Azure Medium">
  <a:themeElements>
    <a:clrScheme name="Custom 3">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C9B1567E-44B2-492D-B143-E41D0480D11C}"/>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C00CDD0D-8A05-4350-9D06-E0BCBF823ABC}"/>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E29CBFCC-80BD-47F1-A9BF-E3D145F51FB8}"/>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BCAF1D49-D3D6-48F6-BA0B-4A9CE6E8BC9E}"/>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E42CAB61-D027-4108-AFFA-56122903757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AD0D7BA9-557E-4B54-B4E4-B1D177A44AD9}"/>
    </a:ext>
  </a:extLst>
</a:theme>
</file>

<file path=ppt/theme/theme8.xml><?xml version="1.0" encoding="utf-8"?>
<a:theme xmlns:a="http://schemas.openxmlformats.org/drawingml/2006/main" name="1_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72D1B23A-7BBC-45B1-9562-4009BCAC0BA4}"/>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19651</TotalTime>
  <Words>2234</Words>
  <Application>Microsoft Office PowerPoint</Application>
  <PresentationFormat>Widescreen</PresentationFormat>
  <Paragraphs>343</Paragraphs>
  <Slides>36</Slides>
  <Notes>26</Notes>
  <HiddenSlides>4</HiddenSlides>
  <MMClips>0</MMClips>
  <ScaleCrop>false</ScaleCrop>
  <HeadingPairs>
    <vt:vector size="6" baseType="variant">
      <vt:variant>
        <vt:lpstr>Fonts Used</vt:lpstr>
      </vt:variant>
      <vt:variant>
        <vt:i4>8</vt:i4>
      </vt:variant>
      <vt:variant>
        <vt:lpstr>Theme</vt:lpstr>
      </vt:variant>
      <vt:variant>
        <vt:i4>8</vt:i4>
      </vt:variant>
      <vt:variant>
        <vt:lpstr>Slide Titles</vt:lpstr>
      </vt:variant>
      <vt:variant>
        <vt:i4>36</vt:i4>
      </vt:variant>
    </vt:vector>
  </HeadingPairs>
  <TitlesOfParts>
    <vt:vector size="52" baseType="lpstr">
      <vt:lpstr>Arial</vt:lpstr>
      <vt:lpstr>Calibri</vt:lpstr>
      <vt:lpstr>Calibri Light</vt:lpstr>
      <vt:lpstr>Consolas</vt:lpstr>
      <vt:lpstr>Segoe UI</vt:lpstr>
      <vt:lpstr>Segoe UI Light</vt:lpstr>
      <vt:lpstr>Segoe UI Semibold</vt:lpstr>
      <vt:lpstr>Segoe UI Semilight</vt:lpstr>
      <vt:lpstr>Theme1</vt:lpstr>
      <vt:lpstr>Azure Medium</vt:lpstr>
      <vt:lpstr>Custom Design</vt:lpstr>
      <vt:lpstr>Azure Graphite</vt:lpstr>
      <vt:lpstr>Azure Dark</vt:lpstr>
      <vt:lpstr>Azure Basic</vt:lpstr>
      <vt:lpstr>Azure Noir</vt:lpstr>
      <vt:lpstr>1_Azure Graphite</vt:lpstr>
      <vt:lpstr>PowerPoint Presentation</vt:lpstr>
      <vt:lpstr>PowerPoint Presentation</vt:lpstr>
      <vt:lpstr>PowerPoint Presentation</vt:lpstr>
      <vt:lpstr>Agenda</vt:lpstr>
      <vt:lpstr>The evolution of application platforms</vt:lpstr>
      <vt:lpstr>Focus on code, not plumbing</vt:lpstr>
      <vt:lpstr>FaaS is at the center of serverless</vt:lpstr>
      <vt:lpstr>What is Azure Functions?</vt:lpstr>
      <vt:lpstr>What’s still hard?</vt:lpstr>
      <vt:lpstr>Pattern #1: Function chaining</vt:lpstr>
      <vt:lpstr>Pattern #2: Fan-out/fan-in</vt:lpstr>
      <vt:lpstr>Introducing Durable Functions</vt:lpstr>
      <vt:lpstr>Application Patterns</vt:lpstr>
      <vt:lpstr>Components of Durable Functions</vt:lpstr>
      <vt:lpstr>Invocations, Checkpoints, and Replay</vt:lpstr>
      <vt:lpstr>Storage Types Used by Durable Functions </vt:lpstr>
      <vt:lpstr>Event Sourcing Log</vt:lpstr>
      <vt:lpstr>New Trigger Bindings</vt:lpstr>
      <vt:lpstr>The Code</vt:lpstr>
      <vt:lpstr>Starter Function</vt:lpstr>
      <vt:lpstr>URLs for checking status of execution</vt:lpstr>
      <vt:lpstr>Orchestrator Function</vt:lpstr>
      <vt:lpstr>Activity Function</vt:lpstr>
      <vt:lpstr>Prerequisites</vt:lpstr>
      <vt:lpstr>Demo 1   </vt:lpstr>
      <vt:lpstr>Triggering our Function</vt:lpstr>
      <vt:lpstr>PowerPoint Presentation</vt:lpstr>
      <vt:lpstr>Demo 2   </vt:lpstr>
      <vt:lpstr>Function Chaining</vt:lpstr>
      <vt:lpstr>Demo 3 </vt:lpstr>
      <vt:lpstr>Fan-out/Fan-in</vt:lpstr>
      <vt:lpstr>Closing Remarks</vt:lpstr>
      <vt:lpstr>Closing Remarks (cont.)</vt:lpstr>
      <vt:lpstr>Summary</vt:lpstr>
      <vt:lpstr>Thank you!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Callon Campbell</dc:creator>
  <cp:lastModifiedBy>Callon Campbell</cp:lastModifiedBy>
  <cp:revision>260</cp:revision>
  <dcterms:created xsi:type="dcterms:W3CDTF">2017-03-06T02:59:28Z</dcterms:created>
  <dcterms:modified xsi:type="dcterms:W3CDTF">2019-04-29T02:06:29Z</dcterms:modified>
</cp:coreProperties>
</file>