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4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5" r:id="rId3"/>
    <p:sldMasterId id="2147483698" r:id="rId4"/>
    <p:sldMasterId id="2147483707" r:id="rId5"/>
    <p:sldMasterId id="2147483716" r:id="rId6"/>
    <p:sldMasterId id="2147483725" r:id="rId7"/>
    <p:sldMasterId id="2147483733" r:id="rId8"/>
  </p:sldMasterIdLst>
  <p:notesMasterIdLst>
    <p:notesMasterId r:id="rId45"/>
  </p:notesMasterIdLst>
  <p:sldIdLst>
    <p:sldId id="256" r:id="rId9"/>
    <p:sldId id="1651" r:id="rId10"/>
    <p:sldId id="259" r:id="rId11"/>
    <p:sldId id="299" r:id="rId12"/>
    <p:sldId id="360" r:id="rId13"/>
    <p:sldId id="325" r:id="rId14"/>
    <p:sldId id="364" r:id="rId15"/>
    <p:sldId id="1629" r:id="rId16"/>
    <p:sldId id="354" r:id="rId17"/>
    <p:sldId id="359" r:id="rId18"/>
    <p:sldId id="361" r:id="rId19"/>
    <p:sldId id="355" r:id="rId20"/>
    <p:sldId id="1649" r:id="rId21"/>
    <p:sldId id="356" r:id="rId22"/>
    <p:sldId id="1653" r:id="rId23"/>
    <p:sldId id="1652" r:id="rId24"/>
    <p:sldId id="1643" r:id="rId25"/>
    <p:sldId id="1654" r:id="rId26"/>
    <p:sldId id="363" r:id="rId27"/>
    <p:sldId id="1635" r:id="rId28"/>
    <p:sldId id="1639" r:id="rId29"/>
    <p:sldId id="1636" r:id="rId30"/>
    <p:sldId id="1637" r:id="rId31"/>
    <p:sldId id="366" r:id="rId32"/>
    <p:sldId id="362" r:id="rId33"/>
    <p:sldId id="1638" r:id="rId34"/>
    <p:sldId id="273" r:id="rId35"/>
    <p:sldId id="1650" r:id="rId36"/>
    <p:sldId id="1647" r:id="rId37"/>
    <p:sldId id="1642" r:id="rId38"/>
    <p:sldId id="1645" r:id="rId39"/>
    <p:sldId id="358" r:id="rId40"/>
    <p:sldId id="1644" r:id="rId41"/>
    <p:sldId id="306" r:id="rId42"/>
    <p:sldId id="268" r:id="rId43"/>
    <p:sldId id="26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2133E17-FC29-4EAA-A6AE-518D3E287178}">
          <p14:sldIdLst>
            <p14:sldId id="256"/>
            <p14:sldId id="1651"/>
            <p14:sldId id="259"/>
            <p14:sldId id="299"/>
          </p14:sldIdLst>
        </p14:section>
        <p14:section name="Serverless" id="{EA4D6080-DB04-4B69-84B8-BDFF3A58173A}">
          <p14:sldIdLst>
            <p14:sldId id="360"/>
            <p14:sldId id="325"/>
            <p14:sldId id="364"/>
          </p14:sldIdLst>
        </p14:section>
        <p14:section name="Intro to Functions" id="{54EF3A8D-386E-42B2-989D-A89E667E6F49}">
          <p14:sldIdLst>
            <p14:sldId id="1629"/>
          </p14:sldIdLst>
        </p14:section>
        <p14:section name="Durable Functions" id="{C59B7857-5286-489F-8FCF-C612619C58A1}">
          <p14:sldIdLst>
            <p14:sldId id="354"/>
            <p14:sldId id="359"/>
            <p14:sldId id="361"/>
            <p14:sldId id="355"/>
            <p14:sldId id="1649"/>
            <p14:sldId id="356"/>
            <p14:sldId id="1653"/>
            <p14:sldId id="1652"/>
            <p14:sldId id="1643"/>
            <p14:sldId id="1654"/>
            <p14:sldId id="363"/>
            <p14:sldId id="1635"/>
            <p14:sldId id="1639"/>
            <p14:sldId id="1636"/>
            <p14:sldId id="1637"/>
            <p14:sldId id="366"/>
          </p14:sldIdLst>
        </p14:section>
        <p14:section name="Demo 1a" id="{0D19CC27-1A1D-43A9-832E-5BAD8D2A1B4F}">
          <p14:sldIdLst>
            <p14:sldId id="362"/>
          </p14:sldIdLst>
        </p14:section>
        <p14:section name="Demo 1b - Looking behind the curtain" id="{770D1424-9CF9-47B4-8AAA-BF9F74F52615}">
          <p14:sldIdLst>
            <p14:sldId id="1638"/>
            <p14:sldId id="273"/>
          </p14:sldIdLst>
        </p14:section>
        <p14:section name="Demo 2" id="{6E5AE83A-3DF9-4F0B-B697-87EE8C5ADA9E}">
          <p14:sldIdLst>
            <p14:sldId id="1650"/>
            <p14:sldId id="1647"/>
          </p14:sldIdLst>
        </p14:section>
        <p14:section name="Demo 3" id="{42155E50-39E3-4283-80DF-0315E27DFA56}">
          <p14:sldIdLst>
            <p14:sldId id="1642"/>
            <p14:sldId id="1645"/>
          </p14:sldIdLst>
        </p14:section>
        <p14:section name="Wrap Up" id="{E7EDF9FB-9BB8-40BF-A904-696689A373BC}">
          <p14:sldIdLst>
            <p14:sldId id="358"/>
            <p14:sldId id="1644"/>
            <p14:sldId id="306"/>
            <p14:sldId id="268"/>
          </p14:sldIdLst>
        </p14:section>
        <p14:section name="References" id="{E97D3C32-262F-43B3-AD00-CBE9BFDBEB2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3BD0D-4098-4852-B2DE-5FFB0D1B488E}" v="261" dt="2019-04-26T01:59:05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4" autoAdjust="0"/>
    <p:restoredTop sz="76479" autoAdjust="0"/>
  </p:normalViewPr>
  <p:slideViewPr>
    <p:cSldViewPr snapToGrid="0">
      <p:cViewPr varScale="1">
        <p:scale>
          <a:sx n="70" d="100"/>
          <a:sy n="70" d="100"/>
        </p:scale>
        <p:origin x="56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on Campbell" userId="c0fd8b2c1dc026c3" providerId="LiveId" clId="{58AA0A0C-21B3-4E8C-8DB6-122F01C8166D}"/>
  </pc:docChgLst>
  <pc:docChgLst>
    <pc:chgData name="Callon Campbell" userId="c0fd8b2c1dc026c3" providerId="LiveId" clId="{FA73BD0D-4098-4852-B2DE-5FFB0D1B488E}"/>
    <pc:docChg chg="undo redo custSel addSld delSld modSld sldOrd delSection modSection">
      <pc:chgData name="Callon Campbell" userId="c0fd8b2c1dc026c3" providerId="LiveId" clId="{FA73BD0D-4098-4852-B2DE-5FFB0D1B488E}" dt="2019-04-26T02:11:02.997" v="2526" actId="2696"/>
      <pc:docMkLst>
        <pc:docMk/>
      </pc:docMkLst>
      <pc:sldChg chg="addSp delSp modSp">
        <pc:chgData name="Callon Campbell" userId="c0fd8b2c1dc026c3" providerId="LiveId" clId="{FA73BD0D-4098-4852-B2DE-5FFB0D1B488E}" dt="2019-04-26T01:17:50.384" v="1867" actId="14100"/>
        <pc:sldMkLst>
          <pc:docMk/>
          <pc:sldMk cId="3674603976" sldId="256"/>
        </pc:sldMkLst>
        <pc:spChg chg="del mod">
          <ac:chgData name="Callon Campbell" userId="c0fd8b2c1dc026c3" providerId="LiveId" clId="{FA73BD0D-4098-4852-B2DE-5FFB0D1B488E}" dt="2019-04-26T01:14:25.843" v="1844" actId="478"/>
          <ac:spMkLst>
            <pc:docMk/>
            <pc:sldMk cId="3674603976" sldId="256"/>
            <ac:spMk id="2" creationId="{00000000-0000-0000-0000-000000000000}"/>
          </ac:spMkLst>
        </pc:spChg>
        <pc:spChg chg="mod">
          <ac:chgData name="Callon Campbell" userId="c0fd8b2c1dc026c3" providerId="LiveId" clId="{FA73BD0D-4098-4852-B2DE-5FFB0D1B488E}" dt="2019-04-26T01:17:50.384" v="1867" actId="14100"/>
          <ac:spMkLst>
            <pc:docMk/>
            <pc:sldMk cId="3674603976" sldId="256"/>
            <ac:spMk id="5" creationId="{D761E10E-9797-4047-A945-B5F1E32D1B97}"/>
          </ac:spMkLst>
        </pc:spChg>
        <pc:spChg chg="add del mod">
          <ac:chgData name="Callon Campbell" userId="c0fd8b2c1dc026c3" providerId="LiveId" clId="{FA73BD0D-4098-4852-B2DE-5FFB0D1B488E}" dt="2019-04-19T16:32:30.672" v="9"/>
          <ac:spMkLst>
            <pc:docMk/>
            <pc:sldMk cId="3674603976" sldId="256"/>
            <ac:spMk id="10" creationId="{FEC7C105-BCBA-4ED9-A159-2342E1B52755}"/>
          </ac:spMkLst>
        </pc:spChg>
        <pc:spChg chg="add del mod">
          <ac:chgData name="Callon Campbell" userId="c0fd8b2c1dc026c3" providerId="LiveId" clId="{FA73BD0D-4098-4852-B2DE-5FFB0D1B488E}" dt="2019-04-19T16:33:03.190" v="12"/>
          <ac:spMkLst>
            <pc:docMk/>
            <pc:sldMk cId="3674603976" sldId="256"/>
            <ac:spMk id="11" creationId="{7E82612C-DCE1-4BAF-B804-A6031094ED99}"/>
          </ac:spMkLst>
        </pc:spChg>
        <pc:spChg chg="add del mod">
          <ac:chgData name="Callon Campbell" userId="c0fd8b2c1dc026c3" providerId="LiveId" clId="{FA73BD0D-4098-4852-B2DE-5FFB0D1B488E}" dt="2019-04-19T16:33:16.642" v="14"/>
          <ac:spMkLst>
            <pc:docMk/>
            <pc:sldMk cId="3674603976" sldId="256"/>
            <ac:spMk id="12" creationId="{0C8653C5-1645-42E4-B51B-72B726AF6848}"/>
          </ac:spMkLst>
        </pc:spChg>
        <pc:spChg chg="add del mod">
          <ac:chgData name="Callon Campbell" userId="c0fd8b2c1dc026c3" providerId="LiveId" clId="{FA73BD0D-4098-4852-B2DE-5FFB0D1B488E}" dt="2019-04-19T16:33:29.475" v="16"/>
          <ac:spMkLst>
            <pc:docMk/>
            <pc:sldMk cId="3674603976" sldId="256"/>
            <ac:spMk id="13" creationId="{5FEAD5FD-0122-4450-95F1-E388F971FBE5}"/>
          </ac:spMkLst>
        </pc:spChg>
        <pc:spChg chg="add del mod">
          <ac:chgData name="Callon Campbell" userId="c0fd8b2c1dc026c3" providerId="LiveId" clId="{FA73BD0D-4098-4852-B2DE-5FFB0D1B488E}" dt="2019-04-19T16:33:46.767" v="17"/>
          <ac:spMkLst>
            <pc:docMk/>
            <pc:sldMk cId="3674603976" sldId="256"/>
            <ac:spMk id="14" creationId="{4750AA27-1060-45BE-8B95-49BC25AFB859}"/>
          </ac:spMkLst>
        </pc:spChg>
        <pc:spChg chg="add del mod">
          <ac:chgData name="Callon Campbell" userId="c0fd8b2c1dc026c3" providerId="LiveId" clId="{FA73BD0D-4098-4852-B2DE-5FFB0D1B488E}" dt="2019-04-19T16:34:00.191" v="21" actId="478"/>
          <ac:spMkLst>
            <pc:docMk/>
            <pc:sldMk cId="3674603976" sldId="256"/>
            <ac:spMk id="15" creationId="{7EB9ED9C-5819-4B62-A710-145336E71982}"/>
          </ac:spMkLst>
        </pc:spChg>
        <pc:spChg chg="add del mod">
          <ac:chgData name="Callon Campbell" userId="c0fd8b2c1dc026c3" providerId="LiveId" clId="{FA73BD0D-4098-4852-B2DE-5FFB0D1B488E}" dt="2019-04-26T01:15:26.378" v="1856" actId="478"/>
          <ac:spMkLst>
            <pc:docMk/>
            <pc:sldMk cId="3674603976" sldId="256"/>
            <ac:spMk id="16" creationId="{D90B9D3D-5F93-4FF4-A3E6-50FB298C1E6A}"/>
          </ac:spMkLst>
        </pc:spChg>
        <pc:spChg chg="add del mod">
          <ac:chgData name="Callon Campbell" userId="c0fd8b2c1dc026c3" providerId="LiveId" clId="{FA73BD0D-4098-4852-B2DE-5FFB0D1B488E}" dt="2019-04-26T01:14:31.085" v="1845" actId="478"/>
          <ac:spMkLst>
            <pc:docMk/>
            <pc:sldMk cId="3674603976" sldId="256"/>
            <ac:spMk id="18" creationId="{B34997AB-3DBF-4F07-BAB2-D2F9442D10D5}"/>
          </ac:spMkLst>
        </pc:spChg>
        <pc:spChg chg="add mod">
          <ac:chgData name="Callon Campbell" userId="c0fd8b2c1dc026c3" providerId="LiveId" clId="{FA73BD0D-4098-4852-B2DE-5FFB0D1B488E}" dt="2019-04-26T01:17:34.996" v="1865" actId="164"/>
          <ac:spMkLst>
            <pc:docMk/>
            <pc:sldMk cId="3674603976" sldId="256"/>
            <ac:spMk id="19" creationId="{2A542BAF-A10F-4388-9064-E727BD682469}"/>
          </ac:spMkLst>
        </pc:spChg>
        <pc:spChg chg="add del mod">
          <ac:chgData name="Callon Campbell" userId="c0fd8b2c1dc026c3" providerId="LiveId" clId="{FA73BD0D-4098-4852-B2DE-5FFB0D1B488E}" dt="2019-04-26T01:14:57.818" v="1854"/>
          <ac:spMkLst>
            <pc:docMk/>
            <pc:sldMk cId="3674603976" sldId="256"/>
            <ac:spMk id="20" creationId="{C7E1B680-BABE-4086-A78C-13F07F972160}"/>
          </ac:spMkLst>
        </pc:spChg>
        <pc:grpChg chg="add mod">
          <ac:chgData name="Callon Campbell" userId="c0fd8b2c1dc026c3" providerId="LiveId" clId="{FA73BD0D-4098-4852-B2DE-5FFB0D1B488E}" dt="2019-04-26T01:17:42.334" v="1866" actId="1076"/>
          <ac:grpSpMkLst>
            <pc:docMk/>
            <pc:sldMk cId="3674603976" sldId="256"/>
            <ac:grpSpMk id="24" creationId="{76CFC643-400C-42E1-97AB-D884AFFE263B}"/>
          </ac:grpSpMkLst>
        </pc:grpChg>
        <pc:picChg chg="add mod">
          <ac:chgData name="Callon Campbell" userId="c0fd8b2c1dc026c3" providerId="LiveId" clId="{FA73BD0D-4098-4852-B2DE-5FFB0D1B488E}" dt="2019-04-26T01:17:02.441" v="1864" actId="14100"/>
          <ac:picMkLst>
            <pc:docMk/>
            <pc:sldMk cId="3674603976" sldId="256"/>
            <ac:picMk id="4" creationId="{7162B7D6-B1BA-4E51-BCEE-056B583D6C28}"/>
          </ac:picMkLst>
        </pc:picChg>
        <pc:picChg chg="add del mod">
          <ac:chgData name="Callon Campbell" userId="c0fd8b2c1dc026c3" providerId="LiveId" clId="{FA73BD0D-4098-4852-B2DE-5FFB0D1B488E}" dt="2019-04-19T16:33:53.723" v="20" actId="478"/>
          <ac:picMkLst>
            <pc:docMk/>
            <pc:sldMk cId="3674603976" sldId="256"/>
            <ac:picMk id="9" creationId="{18E9C329-4E84-4723-B1C1-E3539050D643}"/>
          </ac:picMkLst>
        </pc:picChg>
        <pc:picChg chg="add del">
          <ac:chgData name="Callon Campbell" userId="c0fd8b2c1dc026c3" providerId="LiveId" clId="{FA73BD0D-4098-4852-B2DE-5FFB0D1B488E}" dt="2019-04-26T01:16:27.977" v="1862" actId="478"/>
          <ac:picMkLst>
            <pc:docMk/>
            <pc:sldMk cId="3674603976" sldId="256"/>
            <ac:picMk id="21" creationId="{1DAFB0D3-B2EA-4035-82AC-6B18941FB40C}"/>
          </ac:picMkLst>
        </pc:picChg>
        <pc:picChg chg="add mod">
          <ac:chgData name="Callon Campbell" userId="c0fd8b2c1dc026c3" providerId="LiveId" clId="{FA73BD0D-4098-4852-B2DE-5FFB0D1B488E}" dt="2019-04-26T01:17:34.996" v="1865" actId="164"/>
          <ac:picMkLst>
            <pc:docMk/>
            <pc:sldMk cId="3674603976" sldId="256"/>
            <ac:picMk id="23" creationId="{CDFA3499-F87C-4301-AE92-8D93D3C3B6E3}"/>
          </ac:picMkLst>
        </pc:picChg>
      </pc:sldChg>
      <pc:sldChg chg="add">
        <pc:chgData name="Callon Campbell" userId="c0fd8b2c1dc026c3" providerId="LiveId" clId="{FA73BD0D-4098-4852-B2DE-5FFB0D1B488E}" dt="2019-04-26T01:24:14.795" v="1913"/>
        <pc:sldMkLst>
          <pc:docMk/>
          <pc:sldMk cId="1237761326" sldId="259"/>
        </pc:sldMkLst>
      </pc:sldChg>
      <pc:sldChg chg="modSp">
        <pc:chgData name="Callon Campbell" userId="c0fd8b2c1dc026c3" providerId="LiveId" clId="{FA73BD0D-4098-4852-B2DE-5FFB0D1B488E}" dt="2019-04-26T01:31:55.327" v="2075"/>
        <pc:sldMkLst>
          <pc:docMk/>
          <pc:sldMk cId="182659110" sldId="268"/>
        </pc:sldMkLst>
        <pc:spChg chg="mod">
          <ac:chgData name="Callon Campbell" userId="c0fd8b2c1dc026c3" providerId="LiveId" clId="{FA73BD0D-4098-4852-B2DE-5FFB0D1B488E}" dt="2019-04-26T01:31:55.327" v="2075"/>
          <ac:spMkLst>
            <pc:docMk/>
            <pc:sldMk cId="182659110" sldId="268"/>
            <ac:spMk id="2" creationId="{00000000-0000-0000-0000-000000000000}"/>
          </ac:spMkLst>
        </pc:spChg>
      </pc:sldChg>
      <pc:sldChg chg="modSp">
        <pc:chgData name="Callon Campbell" userId="c0fd8b2c1dc026c3" providerId="LiveId" clId="{FA73BD0D-4098-4852-B2DE-5FFB0D1B488E}" dt="2019-04-26T01:18:33.836" v="1873" actId="20577"/>
        <pc:sldMkLst>
          <pc:docMk/>
          <pc:sldMk cId="282851594" sldId="299"/>
        </pc:sldMkLst>
        <pc:spChg chg="mod">
          <ac:chgData name="Callon Campbell" userId="c0fd8b2c1dc026c3" providerId="LiveId" clId="{FA73BD0D-4098-4852-B2DE-5FFB0D1B488E}" dt="2019-04-26T01:18:33.836" v="1873" actId="20577"/>
          <ac:spMkLst>
            <pc:docMk/>
            <pc:sldMk cId="282851594" sldId="299"/>
            <ac:spMk id="3" creationId="{00000000-0000-0000-0000-000000000000}"/>
          </ac:spMkLst>
        </pc:spChg>
      </pc:sldChg>
      <pc:sldChg chg="modNotesTx">
        <pc:chgData name="Callon Campbell" userId="c0fd8b2c1dc026c3" providerId="LiveId" clId="{FA73BD0D-4098-4852-B2DE-5FFB0D1B488E}" dt="2019-04-19T19:24:50.853" v="217" actId="6549"/>
        <pc:sldMkLst>
          <pc:docMk/>
          <pc:sldMk cId="4136783634" sldId="325"/>
        </pc:sldMkLst>
      </pc:sldChg>
      <pc:sldChg chg="del modTransition">
        <pc:chgData name="Callon Campbell" userId="c0fd8b2c1dc026c3" providerId="LiveId" clId="{FA73BD0D-4098-4852-B2DE-5FFB0D1B488E}" dt="2019-04-26T02:10:37.898" v="2525" actId="2696"/>
        <pc:sldMkLst>
          <pc:docMk/>
          <pc:sldMk cId="129407375" sldId="353"/>
        </pc:sldMkLst>
      </pc:sldChg>
      <pc:sldChg chg="modSp modNotesTx">
        <pc:chgData name="Callon Campbell" userId="c0fd8b2c1dc026c3" providerId="LiveId" clId="{FA73BD0D-4098-4852-B2DE-5FFB0D1B488E}" dt="2019-04-26T01:33:18.858" v="2122" actId="6549"/>
        <pc:sldMkLst>
          <pc:docMk/>
          <pc:sldMk cId="1813017750" sldId="355"/>
        </pc:sldMkLst>
        <pc:spChg chg="mod">
          <ac:chgData name="Callon Campbell" userId="c0fd8b2c1dc026c3" providerId="LiveId" clId="{FA73BD0D-4098-4852-B2DE-5FFB0D1B488E}" dt="2019-04-26T01:05:20.813" v="1700" actId="20577"/>
          <ac:spMkLst>
            <pc:docMk/>
            <pc:sldMk cId="1813017750" sldId="355"/>
            <ac:spMk id="2" creationId="{555849BC-B8BC-457A-89C3-C794BA030A4C}"/>
          </ac:spMkLst>
        </pc:spChg>
        <pc:spChg chg="mod">
          <ac:chgData name="Callon Campbell" userId="c0fd8b2c1dc026c3" providerId="LiveId" clId="{FA73BD0D-4098-4852-B2DE-5FFB0D1B488E}" dt="2019-04-26T01:05:12.298" v="1688" actId="6549"/>
          <ac:spMkLst>
            <pc:docMk/>
            <pc:sldMk cId="1813017750" sldId="355"/>
            <ac:spMk id="3" creationId="{1262433B-B5B9-4AD1-929C-FA2EEE82CB51}"/>
          </ac:spMkLst>
        </pc:spChg>
      </pc:sldChg>
      <pc:sldChg chg="addSp delSp modSp">
        <pc:chgData name="Callon Campbell" userId="c0fd8b2c1dc026c3" providerId="LiveId" clId="{FA73BD0D-4098-4852-B2DE-5FFB0D1B488E}" dt="2019-04-26T01:35:57.610" v="2154" actId="14100"/>
        <pc:sldMkLst>
          <pc:docMk/>
          <pc:sldMk cId="251172757" sldId="356"/>
        </pc:sldMkLst>
        <pc:spChg chg="mod">
          <ac:chgData name="Callon Campbell" userId="c0fd8b2c1dc026c3" providerId="LiveId" clId="{FA73BD0D-4098-4852-B2DE-5FFB0D1B488E}" dt="2019-04-26T01:35:40.854" v="2152" actId="20577"/>
          <ac:spMkLst>
            <pc:docMk/>
            <pc:sldMk cId="251172757" sldId="356"/>
            <ac:spMk id="3" creationId="{0AB2A822-6BA5-4DAE-874E-FE2EC510D034}"/>
          </ac:spMkLst>
        </pc:spChg>
        <pc:picChg chg="mod">
          <ac:chgData name="Callon Campbell" userId="c0fd8b2c1dc026c3" providerId="LiveId" clId="{FA73BD0D-4098-4852-B2DE-5FFB0D1B488E}" dt="2019-04-26T01:35:57.610" v="2154" actId="14100"/>
          <ac:picMkLst>
            <pc:docMk/>
            <pc:sldMk cId="251172757" sldId="356"/>
            <ac:picMk id="8" creationId="{5A2C3A44-3253-4BB2-A6F6-B652FEAB130F}"/>
          </ac:picMkLst>
        </pc:picChg>
        <pc:inkChg chg="add del">
          <ac:chgData name="Callon Campbell" userId="c0fd8b2c1dc026c3" providerId="LiveId" clId="{FA73BD0D-4098-4852-B2DE-5FFB0D1B488E}" dt="2019-04-26T01:35:09.115" v="2126"/>
          <ac:inkMkLst>
            <pc:docMk/>
            <pc:sldMk cId="251172757" sldId="356"/>
            <ac:inkMk id="5" creationId="{F75F4171-2EBA-473E-8305-B10F588B9E41}"/>
          </ac:inkMkLst>
        </pc:inkChg>
        <pc:inkChg chg="add del">
          <ac:chgData name="Callon Campbell" userId="c0fd8b2c1dc026c3" providerId="LiveId" clId="{FA73BD0D-4098-4852-B2DE-5FFB0D1B488E}" dt="2019-04-26T01:35:09.115" v="2126"/>
          <ac:inkMkLst>
            <pc:docMk/>
            <pc:sldMk cId="251172757" sldId="356"/>
            <ac:inkMk id="6" creationId="{F173E81B-E6B6-4321-80C9-F6FEE17B45FB}"/>
          </ac:inkMkLst>
        </pc:inkChg>
        <pc:inkChg chg="add del">
          <ac:chgData name="Callon Campbell" userId="c0fd8b2c1dc026c3" providerId="LiveId" clId="{FA73BD0D-4098-4852-B2DE-5FFB0D1B488E}" dt="2019-04-26T01:35:09.115" v="2126"/>
          <ac:inkMkLst>
            <pc:docMk/>
            <pc:sldMk cId="251172757" sldId="356"/>
            <ac:inkMk id="7" creationId="{E11312C8-8A55-4786-91EF-BA3EEB108011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9" creationId="{92CBF931-E25B-4B84-A017-095654E2D6E7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10" creationId="{6999C9B2-922A-4CED-9A4A-E7BBE6738AB0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11" creationId="{BEF5BF1F-19D7-4FDC-A7B1-703172613EEB}"/>
          </ac:inkMkLst>
        </pc:inkChg>
        <pc:inkChg chg="add del">
          <ac:chgData name="Callon Campbell" userId="c0fd8b2c1dc026c3" providerId="LiveId" clId="{FA73BD0D-4098-4852-B2DE-5FFB0D1B488E}" dt="2019-04-26T01:35:12.379" v="2130"/>
          <ac:inkMkLst>
            <pc:docMk/>
            <pc:sldMk cId="251172757" sldId="356"/>
            <ac:inkMk id="12" creationId="{D1F43702-D747-448F-BFC5-6F0C44AECE6E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3" creationId="{B0342E5F-CE78-43A3-BD82-685470D34164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4" creationId="{2DCB7EBF-53D6-4C4E-93FF-0BEDB5119932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5" creationId="{20E7920B-277A-4B97-B328-5BF580485766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6" creationId="{FC90BBEF-0B72-4127-BA24-1BFD55022BDE}"/>
          </ac:inkMkLst>
        </pc:inkChg>
        <pc:inkChg chg="add del">
          <ac:chgData name="Callon Campbell" userId="c0fd8b2c1dc026c3" providerId="LiveId" clId="{FA73BD0D-4098-4852-B2DE-5FFB0D1B488E}" dt="2019-04-26T01:35:15.379" v="2135"/>
          <ac:inkMkLst>
            <pc:docMk/>
            <pc:sldMk cId="251172757" sldId="356"/>
            <ac:inkMk id="17" creationId="{4B8367AE-A4F2-4E64-A9A2-60D9B77A493B}"/>
          </ac:inkMkLst>
        </pc:inkChg>
        <pc:inkChg chg="add del">
          <ac:chgData name="Callon Campbell" userId="c0fd8b2c1dc026c3" providerId="LiveId" clId="{FA73BD0D-4098-4852-B2DE-5FFB0D1B488E}" dt="2019-04-26T01:35:24.084" v="2136"/>
          <ac:inkMkLst>
            <pc:docMk/>
            <pc:sldMk cId="251172757" sldId="356"/>
            <ac:inkMk id="18" creationId="{3EF1373D-505E-4BA6-88A6-17868761E0E9}"/>
          </ac:inkMkLst>
        </pc:inkChg>
      </pc:sldChg>
      <pc:sldChg chg="modSp modAnim">
        <pc:chgData name="Callon Campbell" userId="c0fd8b2c1dc026c3" providerId="LiveId" clId="{FA73BD0D-4098-4852-B2DE-5FFB0D1B488E}" dt="2019-04-20T13:45:07.685" v="673" actId="6549"/>
        <pc:sldMkLst>
          <pc:docMk/>
          <pc:sldMk cId="2904322166" sldId="358"/>
        </pc:sldMkLst>
        <pc:spChg chg="mod">
          <ac:chgData name="Callon Campbell" userId="c0fd8b2c1dc026c3" providerId="LiveId" clId="{FA73BD0D-4098-4852-B2DE-5FFB0D1B488E}" dt="2019-04-20T13:43:22.712" v="582" actId="20577"/>
          <ac:spMkLst>
            <pc:docMk/>
            <pc:sldMk cId="2904322166" sldId="358"/>
            <ac:spMk id="2" creationId="{D2ACC97C-132B-44CF-90F1-080D8586C633}"/>
          </ac:spMkLst>
        </pc:spChg>
        <pc:spChg chg="mod">
          <ac:chgData name="Callon Campbell" userId="c0fd8b2c1dc026c3" providerId="LiveId" clId="{FA73BD0D-4098-4852-B2DE-5FFB0D1B488E}" dt="2019-04-20T13:45:07.685" v="673" actId="6549"/>
          <ac:spMkLst>
            <pc:docMk/>
            <pc:sldMk cId="2904322166" sldId="358"/>
            <ac:spMk id="3" creationId="{9F393649-3F3A-42F1-88EF-9D9A6B9C7AFB}"/>
          </ac:spMkLst>
        </pc:spChg>
      </pc:sldChg>
      <pc:sldChg chg="modSp">
        <pc:chgData name="Callon Campbell" userId="c0fd8b2c1dc026c3" providerId="LiveId" clId="{FA73BD0D-4098-4852-B2DE-5FFB0D1B488E}" dt="2019-04-26T01:26:18.709" v="1936" actId="20577"/>
        <pc:sldMkLst>
          <pc:docMk/>
          <pc:sldMk cId="830037245" sldId="362"/>
        </pc:sldMkLst>
        <pc:spChg chg="mod">
          <ac:chgData name="Callon Campbell" userId="c0fd8b2c1dc026c3" providerId="LiveId" clId="{FA73BD0D-4098-4852-B2DE-5FFB0D1B488E}" dt="2019-04-26T01:26:18.709" v="1936" actId="20577"/>
          <ac:spMkLst>
            <pc:docMk/>
            <pc:sldMk cId="830037245" sldId="362"/>
            <ac:spMk id="6" creationId="{20714D39-6816-4943-B497-C4CFA2ACDD4F}"/>
          </ac:spMkLst>
        </pc:spChg>
      </pc:sldChg>
      <pc:sldChg chg="addSp delSp modSp ord modTransition modNotesTx">
        <pc:chgData name="Callon Campbell" userId="c0fd8b2c1dc026c3" providerId="LiveId" clId="{FA73BD0D-4098-4852-B2DE-5FFB0D1B488E}" dt="2019-04-26T01:54:12.156" v="2437"/>
        <pc:sldMkLst>
          <pc:docMk/>
          <pc:sldMk cId="967717201" sldId="363"/>
        </pc:sldMkLst>
        <pc:spChg chg="mod">
          <ac:chgData name="Callon Campbell" userId="c0fd8b2c1dc026c3" providerId="LiveId" clId="{FA73BD0D-4098-4852-B2DE-5FFB0D1B488E}" dt="2019-04-20T12:53:46.955" v="360" actId="20577"/>
          <ac:spMkLst>
            <pc:docMk/>
            <pc:sldMk cId="967717201" sldId="363"/>
            <ac:spMk id="3" creationId="{19414D95-BBD0-4930-9477-85B347F9B5E1}"/>
          </ac:spMkLst>
        </pc:spChg>
        <pc:picChg chg="add del mod">
          <ac:chgData name="Callon Campbell" userId="c0fd8b2c1dc026c3" providerId="LiveId" clId="{FA73BD0D-4098-4852-B2DE-5FFB0D1B488E}" dt="2019-04-20T12:53:05.694" v="338" actId="478"/>
          <ac:picMkLst>
            <pc:docMk/>
            <pc:sldMk cId="967717201" sldId="363"/>
            <ac:picMk id="5" creationId="{6E057CB5-B203-4CF8-AD6C-271E1FFBC3C3}"/>
          </ac:picMkLst>
        </pc:picChg>
        <pc:picChg chg="add del">
          <ac:chgData name="Callon Campbell" userId="c0fd8b2c1dc026c3" providerId="LiveId" clId="{FA73BD0D-4098-4852-B2DE-5FFB0D1B488E}" dt="2019-04-20T12:52:52.430" v="330"/>
          <ac:picMkLst>
            <pc:docMk/>
            <pc:sldMk cId="967717201" sldId="363"/>
            <ac:picMk id="6" creationId="{143CDD71-3185-4F4C-93D3-FA59C043FFD7}"/>
          </ac:picMkLst>
        </pc:picChg>
        <pc:picChg chg="add del mod">
          <ac:chgData name="Callon Campbell" userId="c0fd8b2c1dc026c3" providerId="LiveId" clId="{FA73BD0D-4098-4852-B2DE-5FFB0D1B488E}" dt="2019-04-20T12:53:00.637" v="334"/>
          <ac:picMkLst>
            <pc:docMk/>
            <pc:sldMk cId="967717201" sldId="363"/>
            <ac:picMk id="7" creationId="{C0EDD301-EBBC-4A99-91F7-EC6271A26049}"/>
          </ac:picMkLst>
        </pc:picChg>
        <pc:picChg chg="add del">
          <ac:chgData name="Callon Campbell" userId="c0fd8b2c1dc026c3" providerId="LiveId" clId="{FA73BD0D-4098-4852-B2DE-5FFB0D1B488E}" dt="2019-04-20T12:53:05.134" v="337"/>
          <ac:picMkLst>
            <pc:docMk/>
            <pc:sldMk cId="967717201" sldId="363"/>
            <ac:picMk id="8" creationId="{2665F2E2-E087-4EB9-9FA8-2805A1C6F6A5}"/>
          </ac:picMkLst>
        </pc:picChg>
        <pc:picChg chg="add mod">
          <ac:chgData name="Callon Campbell" userId="c0fd8b2c1dc026c3" providerId="LiveId" clId="{FA73BD0D-4098-4852-B2DE-5FFB0D1B488E}" dt="2019-04-20T12:53:13.252" v="342" actId="14100"/>
          <ac:picMkLst>
            <pc:docMk/>
            <pc:sldMk cId="967717201" sldId="363"/>
            <ac:picMk id="9" creationId="{CC93647C-4829-43F0-A899-4B7B5AB9B597}"/>
          </ac:picMkLst>
        </pc:picChg>
      </pc:sldChg>
      <pc:sldChg chg="modNotesTx">
        <pc:chgData name="Callon Campbell" userId="c0fd8b2c1dc026c3" providerId="LiveId" clId="{FA73BD0D-4098-4852-B2DE-5FFB0D1B488E}" dt="2019-04-19T19:25:51.798" v="279" actId="6549"/>
        <pc:sldMkLst>
          <pc:docMk/>
          <pc:sldMk cId="2738455328" sldId="364"/>
        </pc:sldMkLst>
      </pc:sldChg>
      <pc:sldChg chg="modSp ord">
        <pc:chgData name="Callon Campbell" userId="c0fd8b2c1dc026c3" providerId="LiveId" clId="{FA73BD0D-4098-4852-B2DE-5FFB0D1B488E}" dt="2019-04-26T02:00:20.730" v="2521" actId="20577"/>
        <pc:sldMkLst>
          <pc:docMk/>
          <pc:sldMk cId="278088745" sldId="366"/>
        </pc:sldMkLst>
        <pc:spChg chg="mod">
          <ac:chgData name="Callon Campbell" userId="c0fd8b2c1dc026c3" providerId="LiveId" clId="{FA73BD0D-4098-4852-B2DE-5FFB0D1B488E}" dt="2019-04-26T02:00:20.730" v="2521" actId="20577"/>
          <ac:spMkLst>
            <pc:docMk/>
            <pc:sldMk cId="278088745" sldId="366"/>
            <ac:spMk id="3" creationId="{A7A00777-3DD1-4848-BDF7-89FAAFAD94E0}"/>
          </ac:spMkLst>
        </pc:spChg>
      </pc:sldChg>
      <pc:sldChg chg="addSp delSp modSp ord modTransition">
        <pc:chgData name="Callon Campbell" userId="c0fd8b2c1dc026c3" providerId="LiveId" clId="{FA73BD0D-4098-4852-B2DE-5FFB0D1B488E}" dt="2019-04-26T01:58:01.058" v="2476"/>
        <pc:sldMkLst>
          <pc:docMk/>
          <pc:sldMk cId="866606365" sldId="1635"/>
        </pc:sldMkLst>
        <pc:picChg chg="add mod ord">
          <ac:chgData name="Callon Campbell" userId="c0fd8b2c1dc026c3" providerId="LiveId" clId="{FA73BD0D-4098-4852-B2DE-5FFB0D1B488E}" dt="2019-04-26T01:56:40.102" v="2455" actId="167"/>
          <ac:picMkLst>
            <pc:docMk/>
            <pc:sldMk cId="866606365" sldId="1635"/>
            <ac:picMk id="5" creationId="{DBA65D4F-0329-459F-9D28-8ACCEE5A6ED5}"/>
          </ac:picMkLst>
        </pc:picChg>
        <pc:picChg chg="del">
          <ac:chgData name="Callon Campbell" userId="c0fd8b2c1dc026c3" providerId="LiveId" clId="{FA73BD0D-4098-4852-B2DE-5FFB0D1B488E}" dt="2019-04-20T12:54:21.613" v="370" actId="478"/>
          <ac:picMkLst>
            <pc:docMk/>
            <pc:sldMk cId="866606365" sldId="1635"/>
            <ac:picMk id="6" creationId="{E006735B-FD32-4E01-AAEA-872E03BB5B82}"/>
          </ac:picMkLst>
        </pc:picChg>
        <pc:inkChg chg="add del">
          <ac:chgData name="Callon Campbell" userId="c0fd8b2c1dc026c3" providerId="LiveId" clId="{FA73BD0D-4098-4852-B2DE-5FFB0D1B488E}" dt="2019-04-26T01:52:47.890" v="2420"/>
          <ac:inkMkLst>
            <pc:docMk/>
            <pc:sldMk cId="866606365" sldId="1635"/>
            <ac:inkMk id="7" creationId="{44FE7B80-F6C0-448A-9B21-C27094891E51}"/>
          </ac:inkMkLst>
        </pc:inkChg>
        <pc:inkChg chg="add del">
          <ac:chgData name="Callon Campbell" userId="c0fd8b2c1dc026c3" providerId="LiveId" clId="{FA73BD0D-4098-4852-B2DE-5FFB0D1B488E}" dt="2019-04-26T01:52:47.890" v="2420"/>
          <ac:inkMkLst>
            <pc:docMk/>
            <pc:sldMk cId="866606365" sldId="1635"/>
            <ac:inkMk id="8" creationId="{D5791CD2-4B69-489C-8070-0D6A5436B5F5}"/>
          </ac:inkMkLst>
        </pc:inkChg>
        <pc:inkChg chg="add">
          <ac:chgData name="Callon Campbell" userId="c0fd8b2c1dc026c3" providerId="LiveId" clId="{FA73BD0D-4098-4852-B2DE-5FFB0D1B488E}" dt="2019-04-26T01:52:47.890" v="2420"/>
          <ac:inkMkLst>
            <pc:docMk/>
            <pc:sldMk cId="866606365" sldId="1635"/>
            <ac:inkMk id="9" creationId="{41EB221C-8921-4438-A71C-692CA7272A95}"/>
          </ac:inkMkLst>
        </pc:inkChg>
        <pc:inkChg chg="add del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0" creationId="{1B1B2D0C-528A-4A5D-913A-5B28651212B1}"/>
          </ac:inkMkLst>
        </pc:inkChg>
        <pc:inkChg chg="add del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1" creationId="{AA2A7F9C-1609-4C79-8546-9EF8F4CBC4D9}"/>
          </ac:inkMkLst>
        </pc:inkChg>
        <pc:inkChg chg="add del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2" creationId="{CAD88D0F-8426-4FF6-89C7-528ECEEDCE3C}"/>
          </ac:inkMkLst>
        </pc:inkChg>
        <pc:inkChg chg="add">
          <ac:chgData name="Callon Campbell" userId="c0fd8b2c1dc026c3" providerId="LiveId" clId="{FA73BD0D-4098-4852-B2DE-5FFB0D1B488E}" dt="2019-04-26T01:52:58.962" v="2424"/>
          <ac:inkMkLst>
            <pc:docMk/>
            <pc:sldMk cId="866606365" sldId="1635"/>
            <ac:inkMk id="13" creationId="{D90307D1-A1BE-4B4C-B257-B23533B8C9C9}"/>
          </ac:inkMkLst>
        </pc:inkChg>
        <pc:inkChg chg="add">
          <ac:chgData name="Callon Campbell" userId="c0fd8b2c1dc026c3" providerId="LiveId" clId="{FA73BD0D-4098-4852-B2DE-5FFB0D1B488E}" dt="2019-04-26T01:56:28.119" v="2453" actId="9405"/>
          <ac:inkMkLst>
            <pc:docMk/>
            <pc:sldMk cId="866606365" sldId="1635"/>
            <ac:inkMk id="14" creationId="{77FFFF75-EAE1-4EDF-A844-2AA5D4C652E6}"/>
          </ac:inkMkLst>
        </pc:inkChg>
        <pc:inkChg chg="add del">
          <ac:chgData name="Callon Campbell" userId="c0fd8b2c1dc026c3" providerId="LiveId" clId="{FA73BD0D-4098-4852-B2DE-5FFB0D1B488E}" dt="2019-04-26T01:57:05.936" v="2463"/>
          <ac:inkMkLst>
            <pc:docMk/>
            <pc:sldMk cId="866606365" sldId="1635"/>
            <ac:inkMk id="15" creationId="{349F229D-23BF-4F63-99C5-9C6A0048A1E0}"/>
          </ac:inkMkLst>
        </pc:inkChg>
        <pc:inkChg chg="add del">
          <ac:chgData name="Callon Campbell" userId="c0fd8b2c1dc026c3" providerId="LiveId" clId="{FA73BD0D-4098-4852-B2DE-5FFB0D1B488E}" dt="2019-04-26T01:57:05.937" v="2464"/>
          <ac:inkMkLst>
            <pc:docMk/>
            <pc:sldMk cId="866606365" sldId="1635"/>
            <ac:inkMk id="16" creationId="{D5CF0005-2D8F-4B72-85C3-171C7FD922D9}"/>
          </ac:inkMkLst>
        </pc:inkChg>
        <pc:inkChg chg="add del">
          <ac:chgData name="Callon Campbell" userId="c0fd8b2c1dc026c3" providerId="LiveId" clId="{FA73BD0D-4098-4852-B2DE-5FFB0D1B488E}" dt="2019-04-26T01:56:49.392" v="2460" actId="9405"/>
          <ac:inkMkLst>
            <pc:docMk/>
            <pc:sldMk cId="866606365" sldId="1635"/>
            <ac:inkMk id="17" creationId="{904BF795-C4EA-43E4-84F9-A8F135B6AB5F}"/>
          </ac:inkMkLst>
        </pc:inkChg>
        <pc:inkChg chg="add del">
          <ac:chgData name="Callon Campbell" userId="c0fd8b2c1dc026c3" providerId="LiveId" clId="{FA73BD0D-4098-4852-B2DE-5FFB0D1B488E}" dt="2019-04-26T01:56:48.846" v="2459" actId="9405"/>
          <ac:inkMkLst>
            <pc:docMk/>
            <pc:sldMk cId="866606365" sldId="1635"/>
            <ac:inkMk id="18" creationId="{497DD7E7-4D53-4552-9DD4-CD16787EBE87}"/>
          </ac:inkMkLst>
        </pc:inkChg>
        <pc:inkChg chg="add del">
          <ac:chgData name="Callon Campbell" userId="c0fd8b2c1dc026c3" providerId="LiveId" clId="{FA73BD0D-4098-4852-B2DE-5FFB0D1B488E}" dt="2019-04-26T01:57:05.934" v="2462"/>
          <ac:inkMkLst>
            <pc:docMk/>
            <pc:sldMk cId="866606365" sldId="1635"/>
            <ac:inkMk id="19" creationId="{E2673D35-F0D1-49F2-B783-9CEE42FA6CA2}"/>
          </ac:inkMkLst>
        </pc:inkChg>
        <pc:inkChg chg="add del">
          <ac:chgData name="Callon Campbell" userId="c0fd8b2c1dc026c3" providerId="LiveId" clId="{FA73BD0D-4098-4852-B2DE-5FFB0D1B488E}" dt="2019-04-26T01:58:01.058" v="2476"/>
          <ac:inkMkLst>
            <pc:docMk/>
            <pc:sldMk cId="866606365" sldId="1635"/>
            <ac:inkMk id="20" creationId="{6EFDD11B-F982-481B-B08D-FC133D783E0C}"/>
          </ac:inkMkLst>
        </pc:inkChg>
        <pc:inkChg chg="add del">
          <ac:chgData name="Callon Campbell" userId="c0fd8b2c1dc026c3" providerId="LiveId" clId="{FA73BD0D-4098-4852-B2DE-5FFB0D1B488E}" dt="2019-04-26T01:58:01.058" v="2476"/>
          <ac:inkMkLst>
            <pc:docMk/>
            <pc:sldMk cId="866606365" sldId="1635"/>
            <ac:inkMk id="21" creationId="{AEF10302-19D4-4FA4-9F0D-A7A156EDC4A0}"/>
          </ac:inkMkLst>
        </pc:inkChg>
        <pc:inkChg chg="add">
          <ac:chgData name="Callon Campbell" userId="c0fd8b2c1dc026c3" providerId="LiveId" clId="{FA73BD0D-4098-4852-B2DE-5FFB0D1B488E}" dt="2019-04-26T01:58:01.058" v="2476"/>
          <ac:inkMkLst>
            <pc:docMk/>
            <pc:sldMk cId="866606365" sldId="1635"/>
            <ac:inkMk id="22" creationId="{5BCAF14C-2751-4F46-9FEF-CA8149542FD5}"/>
          </ac:inkMkLst>
        </pc:inkChg>
      </pc:sldChg>
      <pc:sldChg chg="addSp delSp modSp ord modTransition">
        <pc:chgData name="Callon Campbell" userId="c0fd8b2c1dc026c3" providerId="LiveId" clId="{FA73BD0D-4098-4852-B2DE-5FFB0D1B488E}" dt="2019-04-26T01:59:05.965" v="2483"/>
        <pc:sldMkLst>
          <pc:docMk/>
          <pc:sldMk cId="1925204848" sldId="1636"/>
        </pc:sldMkLst>
        <pc:picChg chg="del">
          <ac:chgData name="Callon Campbell" userId="c0fd8b2c1dc026c3" providerId="LiveId" clId="{FA73BD0D-4098-4852-B2DE-5FFB0D1B488E}" dt="2019-04-20T12:57:33.929" v="378" actId="478"/>
          <ac:picMkLst>
            <pc:docMk/>
            <pc:sldMk cId="1925204848" sldId="1636"/>
            <ac:picMk id="5" creationId="{867392AB-3E80-4030-87FE-89A4734F1074}"/>
          </ac:picMkLst>
        </pc:picChg>
        <pc:picChg chg="add mod">
          <ac:chgData name="Callon Campbell" userId="c0fd8b2c1dc026c3" providerId="LiveId" clId="{FA73BD0D-4098-4852-B2DE-5FFB0D1B488E}" dt="2019-04-20T12:57:43.757" v="381" actId="14100"/>
          <ac:picMkLst>
            <pc:docMk/>
            <pc:sldMk cId="1925204848" sldId="1636"/>
            <ac:picMk id="6" creationId="{29BBA394-60A1-4C59-8409-F9ED8184128F}"/>
          </ac:picMkLst>
        </pc:picChg>
        <pc:inkChg chg="add del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7" creationId="{B5C8246E-16C8-4BD4-BE0B-FA0E5B278984}"/>
          </ac:inkMkLst>
        </pc:inkChg>
        <pc:inkChg chg="add del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8" creationId="{6338E38A-BFC5-4370-A0B9-6DC87CEAE3FC}"/>
          </ac:inkMkLst>
        </pc:inkChg>
        <pc:inkChg chg="add del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9" creationId="{FE3F86D4-2E9D-410D-984B-588B29525045}"/>
          </ac:inkMkLst>
        </pc:inkChg>
        <pc:inkChg chg="add">
          <ac:chgData name="Callon Campbell" userId="c0fd8b2c1dc026c3" providerId="LiveId" clId="{FA73BD0D-4098-4852-B2DE-5FFB0D1B488E}" dt="2019-04-26T01:53:14.635" v="2429"/>
          <ac:inkMkLst>
            <pc:docMk/>
            <pc:sldMk cId="1925204848" sldId="1636"/>
            <ac:inkMk id="10" creationId="{FC9ADEA6-EB4D-4DBA-AF71-BBF8420888CB}"/>
          </ac:inkMkLst>
        </pc:inkChg>
        <pc:inkChg chg="add del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1" creationId="{37799FAB-54F2-495B-921F-A29C00C62D78}"/>
          </ac:inkMkLst>
        </pc:inkChg>
        <pc:inkChg chg="add del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2" creationId="{B0A55403-0A66-4F02-A759-77ECFA6A96C4}"/>
          </ac:inkMkLst>
        </pc:inkChg>
        <pc:inkChg chg="add del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3" creationId="{044C4403-1137-4F85-B01E-15EB96336977}"/>
          </ac:inkMkLst>
        </pc:inkChg>
        <pc:inkChg chg="add">
          <ac:chgData name="Callon Campbell" userId="c0fd8b2c1dc026c3" providerId="LiveId" clId="{FA73BD0D-4098-4852-B2DE-5FFB0D1B488E}" dt="2019-04-26T01:59:05.965" v="2483"/>
          <ac:inkMkLst>
            <pc:docMk/>
            <pc:sldMk cId="1925204848" sldId="1636"/>
            <ac:inkMk id="14" creationId="{92C8A8EA-446C-4D00-9902-DADF26F94155}"/>
          </ac:inkMkLst>
        </pc:inkChg>
      </pc:sldChg>
      <pc:sldChg chg="addSp delSp modSp ord modTransition">
        <pc:chgData name="Callon Campbell" userId="c0fd8b2c1dc026c3" providerId="LiveId" clId="{FA73BD0D-4098-4852-B2DE-5FFB0D1B488E}" dt="2019-04-26T01:58:33.860" v="2479"/>
        <pc:sldMkLst>
          <pc:docMk/>
          <pc:sldMk cId="2852806164" sldId="1637"/>
        </pc:sldMkLst>
        <pc:picChg chg="add mod">
          <ac:chgData name="Callon Campbell" userId="c0fd8b2c1dc026c3" providerId="LiveId" clId="{FA73BD0D-4098-4852-B2DE-5FFB0D1B488E}" dt="2019-04-20T12:58:48.575" v="387" actId="14100"/>
          <ac:picMkLst>
            <pc:docMk/>
            <pc:sldMk cId="2852806164" sldId="1637"/>
            <ac:picMk id="5" creationId="{FF8B60D3-F38B-4529-B580-C51782BE609A}"/>
          </ac:picMkLst>
        </pc:picChg>
        <pc:picChg chg="del">
          <ac:chgData name="Callon Campbell" userId="c0fd8b2c1dc026c3" providerId="LiveId" clId="{FA73BD0D-4098-4852-B2DE-5FFB0D1B488E}" dt="2019-04-20T12:58:40.972" v="384" actId="478"/>
          <ac:picMkLst>
            <pc:docMk/>
            <pc:sldMk cId="2852806164" sldId="1637"/>
            <ac:picMk id="6" creationId="{8587569E-1DD3-4D1C-AB67-74923828125E}"/>
          </ac:picMkLst>
        </pc:pic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7" creationId="{CB1BED72-83E9-437C-8A08-484385ACD6E5}"/>
          </ac:inkMkLst>
        </pc:ink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8" creationId="{9E1799CE-72C9-431A-9389-B9F98119DFF4}"/>
          </ac:inkMkLst>
        </pc:ink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9" creationId="{515D4302-A1C7-4037-B19E-6A28E52B1CA6}"/>
          </ac:inkMkLst>
        </pc:inkChg>
        <pc:inkChg chg="add del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10" creationId="{50DBA6FE-CBE9-47DB-8BF0-2756FC1ABA7D}"/>
          </ac:inkMkLst>
        </pc:inkChg>
        <pc:inkChg chg="add">
          <ac:chgData name="Callon Campbell" userId="c0fd8b2c1dc026c3" providerId="LiveId" clId="{FA73BD0D-4098-4852-B2DE-5FFB0D1B488E}" dt="2019-04-26T01:53:49.660" v="2435"/>
          <ac:inkMkLst>
            <pc:docMk/>
            <pc:sldMk cId="2852806164" sldId="1637"/>
            <ac:inkMk id="11" creationId="{9F5798D8-4074-4EBC-B1C4-BCA6D3A23B2B}"/>
          </ac:inkMkLst>
        </pc:inkChg>
        <pc:inkChg chg="add del">
          <ac:chgData name="Callon Campbell" userId="c0fd8b2c1dc026c3" providerId="LiveId" clId="{FA73BD0D-4098-4852-B2DE-5FFB0D1B488E}" dt="2019-04-26T01:58:33.860" v="2479"/>
          <ac:inkMkLst>
            <pc:docMk/>
            <pc:sldMk cId="2852806164" sldId="1637"/>
            <ac:inkMk id="12" creationId="{883C0133-7291-4655-8E15-9881E5C77196}"/>
          </ac:inkMkLst>
        </pc:inkChg>
        <pc:inkChg chg="add del">
          <ac:chgData name="Callon Campbell" userId="c0fd8b2c1dc026c3" providerId="LiveId" clId="{FA73BD0D-4098-4852-B2DE-5FFB0D1B488E}" dt="2019-04-26T01:58:33.860" v="2479"/>
          <ac:inkMkLst>
            <pc:docMk/>
            <pc:sldMk cId="2852806164" sldId="1637"/>
            <ac:inkMk id="13" creationId="{B3992DB6-D7E3-4632-87E0-3429785D65D9}"/>
          </ac:inkMkLst>
        </pc:inkChg>
        <pc:inkChg chg="add">
          <ac:chgData name="Callon Campbell" userId="c0fd8b2c1dc026c3" providerId="LiveId" clId="{FA73BD0D-4098-4852-B2DE-5FFB0D1B488E}" dt="2019-04-26T01:58:33.860" v="2479"/>
          <ac:inkMkLst>
            <pc:docMk/>
            <pc:sldMk cId="2852806164" sldId="1637"/>
            <ac:inkMk id="14" creationId="{168AE064-5770-4063-A288-F85F6D03A598}"/>
          </ac:inkMkLst>
        </pc:inkChg>
      </pc:sldChg>
      <pc:sldChg chg="modSp modNotesTx">
        <pc:chgData name="Callon Campbell" userId="c0fd8b2c1dc026c3" providerId="LiveId" clId="{FA73BD0D-4098-4852-B2DE-5FFB0D1B488E}" dt="2019-04-26T02:04:01.459" v="2524" actId="6549"/>
        <pc:sldMkLst>
          <pc:docMk/>
          <pc:sldMk cId="2169545009" sldId="1639"/>
        </pc:sldMkLst>
        <pc:spChg chg="mod">
          <ac:chgData name="Callon Campbell" userId="c0fd8b2c1dc026c3" providerId="LiveId" clId="{FA73BD0D-4098-4852-B2DE-5FFB0D1B488E}" dt="2019-04-26T02:04:01.459" v="2524" actId="6549"/>
          <ac:spMkLst>
            <pc:docMk/>
            <pc:sldMk cId="2169545009" sldId="1639"/>
            <ac:spMk id="3" creationId="{D7C19211-4512-4F86-931C-2C87F1ECB13F}"/>
          </ac:spMkLst>
        </pc:spChg>
      </pc:sldChg>
      <pc:sldChg chg="del ord modTransition">
        <pc:chgData name="Callon Campbell" userId="c0fd8b2c1dc026c3" providerId="LiveId" clId="{FA73BD0D-4098-4852-B2DE-5FFB0D1B488E}" dt="2019-04-26T02:11:02.997" v="2526" actId="2696"/>
        <pc:sldMkLst>
          <pc:docMk/>
          <pc:sldMk cId="1307743150" sldId="1641"/>
        </pc:sldMkLst>
      </pc:sldChg>
      <pc:sldChg chg="modSp">
        <pc:chgData name="Callon Campbell" userId="c0fd8b2c1dc026c3" providerId="LiveId" clId="{FA73BD0D-4098-4852-B2DE-5FFB0D1B488E}" dt="2019-04-26T01:21:23.861" v="1906" actId="20577"/>
        <pc:sldMkLst>
          <pc:docMk/>
          <pc:sldMk cId="2383335934" sldId="1642"/>
        </pc:sldMkLst>
        <pc:spChg chg="mod">
          <ac:chgData name="Callon Campbell" userId="c0fd8b2c1dc026c3" providerId="LiveId" clId="{FA73BD0D-4098-4852-B2DE-5FFB0D1B488E}" dt="2019-04-26T01:21:23.861" v="1906" actId="20577"/>
          <ac:spMkLst>
            <pc:docMk/>
            <pc:sldMk cId="2383335934" sldId="1642"/>
            <ac:spMk id="5" creationId="{33711CE8-605F-47A8-BB56-1E6A2BBD9F1B}"/>
          </ac:spMkLst>
        </pc:spChg>
        <pc:spChg chg="mod">
          <ac:chgData name="Callon Campbell" userId="c0fd8b2c1dc026c3" providerId="LiveId" clId="{FA73BD0D-4098-4852-B2DE-5FFB0D1B488E}" dt="2019-04-26T00:53:00.626" v="1342" actId="20577"/>
          <ac:spMkLst>
            <pc:docMk/>
            <pc:sldMk cId="2383335934" sldId="1642"/>
            <ac:spMk id="6" creationId="{20714D39-6816-4943-B497-C4CFA2ACDD4F}"/>
          </ac:spMkLst>
        </pc:spChg>
      </pc:sldChg>
      <pc:sldChg chg="addSp delSp modSp ord">
        <pc:chgData name="Callon Campbell" userId="c0fd8b2c1dc026c3" providerId="LiveId" clId="{FA73BD0D-4098-4852-B2DE-5FFB0D1B488E}" dt="2019-04-26T01:51:08.724" v="2417" actId="1076"/>
        <pc:sldMkLst>
          <pc:docMk/>
          <pc:sldMk cId="957598887" sldId="1643"/>
        </pc:sldMkLst>
        <pc:spChg chg="mod">
          <ac:chgData name="Callon Campbell" userId="c0fd8b2c1dc026c3" providerId="LiveId" clId="{FA73BD0D-4098-4852-B2DE-5FFB0D1B488E}" dt="2019-04-26T01:19:48.399" v="1879" actId="20577"/>
          <ac:spMkLst>
            <pc:docMk/>
            <pc:sldMk cId="957598887" sldId="1643"/>
            <ac:spMk id="2" creationId="{155B7E96-1E90-4DC6-B252-17425F322693}"/>
          </ac:spMkLst>
        </pc:spChg>
        <pc:spChg chg="add mod">
          <ac:chgData name="Callon Campbell" userId="c0fd8b2c1dc026c3" providerId="LiveId" clId="{FA73BD0D-4098-4852-B2DE-5FFB0D1B488E}" dt="2019-04-26T01:51:01.978" v="2416" actId="20577"/>
          <ac:spMkLst>
            <pc:docMk/>
            <pc:sldMk cId="957598887" sldId="1643"/>
            <ac:spMk id="6" creationId="{38B7B344-01CC-4107-BC7E-73D704E54E55}"/>
          </ac:spMkLst>
        </pc:spChg>
        <pc:picChg chg="del">
          <ac:chgData name="Callon Campbell" userId="c0fd8b2c1dc026c3" providerId="LiveId" clId="{FA73BD0D-4098-4852-B2DE-5FFB0D1B488E}" dt="2019-04-20T13:09:39.627" v="389" actId="478"/>
          <ac:picMkLst>
            <pc:docMk/>
            <pc:sldMk cId="957598887" sldId="1643"/>
            <ac:picMk id="5" creationId="{56D68294-BAD6-41B8-B705-DF1F9590C2C6}"/>
          </ac:picMkLst>
        </pc:picChg>
        <pc:picChg chg="add mod">
          <ac:chgData name="Callon Campbell" userId="c0fd8b2c1dc026c3" providerId="LiveId" clId="{FA73BD0D-4098-4852-B2DE-5FFB0D1B488E}" dt="2019-04-26T01:51:08.724" v="2417" actId="1076"/>
          <ac:picMkLst>
            <pc:docMk/>
            <pc:sldMk cId="957598887" sldId="1643"/>
            <ac:picMk id="7" creationId="{F22239A3-32D4-4D3F-89EC-B983BF20C29C}"/>
          </ac:picMkLst>
        </pc:picChg>
      </pc:sldChg>
      <pc:sldChg chg="modSp add">
        <pc:chgData name="Callon Campbell" userId="c0fd8b2c1dc026c3" providerId="LiveId" clId="{FA73BD0D-4098-4852-B2DE-5FFB0D1B488E}" dt="2019-04-26T01:29:16.683" v="2041" actId="20577"/>
        <pc:sldMkLst>
          <pc:docMk/>
          <pc:sldMk cId="510883288" sldId="1644"/>
        </pc:sldMkLst>
        <pc:spChg chg="mod">
          <ac:chgData name="Callon Campbell" userId="c0fd8b2c1dc026c3" providerId="LiveId" clId="{FA73BD0D-4098-4852-B2DE-5FFB0D1B488E}" dt="2019-04-20T13:46:00.253" v="697" actId="20577"/>
          <ac:spMkLst>
            <pc:docMk/>
            <pc:sldMk cId="510883288" sldId="1644"/>
            <ac:spMk id="2" creationId="{798B4D65-2900-4807-BA5D-BF9294254A7C}"/>
          </ac:spMkLst>
        </pc:spChg>
        <pc:spChg chg="mod">
          <ac:chgData name="Callon Campbell" userId="c0fd8b2c1dc026c3" providerId="LiveId" clId="{FA73BD0D-4098-4852-B2DE-5FFB0D1B488E}" dt="2019-04-26T01:29:16.683" v="2041" actId="20577"/>
          <ac:spMkLst>
            <pc:docMk/>
            <pc:sldMk cId="510883288" sldId="1644"/>
            <ac:spMk id="3" creationId="{0F3B9CB7-BFE6-4ED1-BC0D-DFB29BC2F280}"/>
          </ac:spMkLst>
        </pc:spChg>
      </pc:sldChg>
      <pc:sldChg chg="addSp delSp modSp add">
        <pc:chgData name="Callon Campbell" userId="c0fd8b2c1dc026c3" providerId="LiveId" clId="{FA73BD0D-4098-4852-B2DE-5FFB0D1B488E}" dt="2019-04-26T00:58:01.764" v="1533" actId="9405"/>
        <pc:sldMkLst>
          <pc:docMk/>
          <pc:sldMk cId="182603237" sldId="1645"/>
        </pc:sldMkLst>
        <pc:spChg chg="mod">
          <ac:chgData name="Callon Campbell" userId="c0fd8b2c1dc026c3" providerId="LiveId" clId="{FA73BD0D-4098-4852-B2DE-5FFB0D1B488E}" dt="2019-04-26T00:28:06.074" v="908" actId="20577"/>
          <ac:spMkLst>
            <pc:docMk/>
            <pc:sldMk cId="182603237" sldId="1645"/>
            <ac:spMk id="2" creationId="{4D77A1E9-1BD9-4818-8584-C108CC089BF1}"/>
          </ac:spMkLst>
        </pc:spChg>
        <pc:spChg chg="del">
          <ac:chgData name="Callon Campbell" userId="c0fd8b2c1dc026c3" providerId="LiveId" clId="{FA73BD0D-4098-4852-B2DE-5FFB0D1B488E}" dt="2019-04-26T00:31:21.067" v="909"/>
          <ac:spMkLst>
            <pc:docMk/>
            <pc:sldMk cId="182603237" sldId="1645"/>
            <ac:spMk id="3" creationId="{6D5D2317-1861-4E4B-8B34-D4565C270C09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1" creationId="{4725EBB7-5432-44EF-9C3F-D7341CE7E38E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2" creationId="{90AD0F96-2EE1-431A-B8A8-D555EDBCFDE4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3" creationId="{F654F74C-7CB1-40AC-91AC-558BCA876626}"/>
          </ac:spMkLst>
        </pc:spChg>
        <pc:spChg chg="add mod">
          <ac:chgData name="Callon Campbell" userId="c0fd8b2c1dc026c3" providerId="LiveId" clId="{FA73BD0D-4098-4852-B2DE-5FFB0D1B488E}" dt="2019-04-26T00:48:28.884" v="1269" actId="1076"/>
          <ac:spMkLst>
            <pc:docMk/>
            <pc:sldMk cId="182603237" sldId="1645"/>
            <ac:spMk id="14" creationId="{61BFADED-F8B2-46E8-88B2-905C757CDB98}"/>
          </ac:spMkLst>
        </pc:spChg>
        <pc:spChg chg="add mod">
          <ac:chgData name="Callon Campbell" userId="c0fd8b2c1dc026c3" providerId="LiveId" clId="{FA73BD0D-4098-4852-B2DE-5FFB0D1B488E}" dt="2019-04-26T00:46:48.673" v="1257" actId="1076"/>
          <ac:spMkLst>
            <pc:docMk/>
            <pc:sldMk cId="182603237" sldId="1645"/>
            <ac:spMk id="64" creationId="{45673708-0186-42E9-B9E6-51EE1480879A}"/>
          </ac:spMkLst>
        </pc:spChg>
        <pc:spChg chg="add mod">
          <ac:chgData name="Callon Campbell" userId="c0fd8b2c1dc026c3" providerId="LiveId" clId="{FA73BD0D-4098-4852-B2DE-5FFB0D1B488E}" dt="2019-04-26T00:46:38.899" v="1255" actId="1076"/>
          <ac:spMkLst>
            <pc:docMk/>
            <pc:sldMk cId="182603237" sldId="1645"/>
            <ac:spMk id="65" creationId="{816215FE-09F1-47BE-A468-5C30BF9C9034}"/>
          </ac:spMkLst>
        </pc:spChg>
        <pc:spChg chg="add mod">
          <ac:chgData name="Callon Campbell" userId="c0fd8b2c1dc026c3" providerId="LiveId" clId="{FA73BD0D-4098-4852-B2DE-5FFB0D1B488E}" dt="2019-04-26T00:46:43.241" v="1256" actId="1076"/>
          <ac:spMkLst>
            <pc:docMk/>
            <pc:sldMk cId="182603237" sldId="1645"/>
            <ac:spMk id="66" creationId="{7FDD3DEC-C206-443D-A330-E102ACEB2265}"/>
          </ac:spMkLst>
        </pc:spChg>
        <pc:spChg chg="add mod">
          <ac:chgData name="Callon Campbell" userId="c0fd8b2c1dc026c3" providerId="LiveId" clId="{FA73BD0D-4098-4852-B2DE-5FFB0D1B488E}" dt="2019-04-26T00:47:05.057" v="1259" actId="1076"/>
          <ac:spMkLst>
            <pc:docMk/>
            <pc:sldMk cId="182603237" sldId="1645"/>
            <ac:spMk id="67" creationId="{D6C1F6E7-8A1B-46F8-B85F-5E50447520AD}"/>
          </ac:spMkLst>
        </pc:spChg>
        <pc:spChg chg="add mod">
          <ac:chgData name="Callon Campbell" userId="c0fd8b2c1dc026c3" providerId="LiveId" clId="{FA73BD0D-4098-4852-B2DE-5FFB0D1B488E}" dt="2019-04-26T00:46:56.490" v="1258" actId="1076"/>
          <ac:spMkLst>
            <pc:docMk/>
            <pc:sldMk cId="182603237" sldId="1645"/>
            <ac:spMk id="68" creationId="{FC646F02-7C72-408E-971A-951CBB4B0608}"/>
          </ac:spMkLst>
        </pc:spChg>
        <pc:grpChg chg="add mod">
          <ac:chgData name="Callon Campbell" userId="c0fd8b2c1dc026c3" providerId="LiveId" clId="{FA73BD0D-4098-4852-B2DE-5FFB0D1B488E}" dt="2019-04-26T00:38:28.372" v="1042" actId="1076"/>
          <ac:grpSpMkLst>
            <pc:docMk/>
            <pc:sldMk cId="182603237" sldId="1645"/>
            <ac:grpSpMk id="56" creationId="{EA10EC10-73EA-49A0-B8B5-4CE97153A0D4}"/>
          </ac:grpSpMkLst>
        </pc:grpChg>
        <pc:grpChg chg="add mod">
          <ac:chgData name="Callon Campbell" userId="c0fd8b2c1dc026c3" providerId="LiveId" clId="{FA73BD0D-4098-4852-B2DE-5FFB0D1B488E}" dt="2019-04-26T00:38:37.903" v="1044" actId="1076"/>
          <ac:grpSpMkLst>
            <pc:docMk/>
            <pc:sldMk cId="182603237" sldId="1645"/>
            <ac:grpSpMk id="57" creationId="{5F55CA50-F4D9-46D0-AAAF-EA840BF6379B}"/>
          </ac:grpSpMkLst>
        </pc:grpChg>
        <pc:grpChg chg="add mod">
          <ac:chgData name="Callon Campbell" userId="c0fd8b2c1dc026c3" providerId="LiveId" clId="{FA73BD0D-4098-4852-B2DE-5FFB0D1B488E}" dt="2019-04-26T00:38:57.386" v="1050" actId="1076"/>
          <ac:grpSpMkLst>
            <pc:docMk/>
            <pc:sldMk cId="182603237" sldId="1645"/>
            <ac:grpSpMk id="58" creationId="{948AE4DD-FB4F-4482-BBFA-7F3E98D4C4B0}"/>
          </ac:grpSpMkLst>
        </pc:grpChg>
        <pc:picChg chg="add mod ord">
          <ac:chgData name="Callon Campbell" userId="c0fd8b2c1dc026c3" providerId="LiveId" clId="{FA73BD0D-4098-4852-B2DE-5FFB0D1B488E}" dt="2019-04-26T00:39:47.190" v="1053" actId="166"/>
          <ac:picMkLst>
            <pc:docMk/>
            <pc:sldMk cId="182603237" sldId="1645"/>
            <ac:picMk id="6" creationId="{C20F41B4-4FCF-401E-8B1C-CC23B64C9676}"/>
          </ac:picMkLst>
        </pc:picChg>
        <pc:picChg chg="add mod">
          <ac:chgData name="Callon Campbell" userId="c0fd8b2c1dc026c3" providerId="LiveId" clId="{FA73BD0D-4098-4852-B2DE-5FFB0D1B488E}" dt="2019-04-26T00:38:34.992" v="1043" actId="164"/>
          <ac:picMkLst>
            <pc:docMk/>
            <pc:sldMk cId="182603237" sldId="1645"/>
            <ac:picMk id="8" creationId="{D791AE5A-62AB-4D91-B19F-57B6E740DF08}"/>
          </ac:picMkLst>
        </pc:picChg>
        <pc:picChg chg="add mod">
          <ac:chgData name="Callon Campbell" userId="c0fd8b2c1dc026c3" providerId="LiveId" clId="{FA73BD0D-4098-4852-B2DE-5FFB0D1B488E}" dt="2019-04-26T00:38:44.594" v="1045" actId="164"/>
          <ac:picMkLst>
            <pc:docMk/>
            <pc:sldMk cId="182603237" sldId="1645"/>
            <ac:picMk id="9" creationId="{D1761EE1-C404-4FAE-8ACA-D40A111893E4}"/>
          </ac:picMkLst>
        </pc:picChg>
        <pc:picChg chg="add mod">
          <ac:chgData name="Callon Campbell" userId="c0fd8b2c1dc026c3" providerId="LiveId" clId="{FA73BD0D-4098-4852-B2DE-5FFB0D1B488E}" dt="2019-04-26T00:38:25.433" v="1041" actId="164"/>
          <ac:picMkLst>
            <pc:docMk/>
            <pc:sldMk cId="182603237" sldId="1645"/>
            <ac:picMk id="10" creationId="{A2F9088C-5C66-4E92-AE8D-2FC38BC1636E}"/>
          </ac:picMkLst>
        </pc:picChg>
        <pc:inkChg chg="add del">
          <ac:chgData name="Callon Campbell" userId="c0fd8b2c1dc026c3" providerId="LiveId" clId="{FA73BD0D-4098-4852-B2DE-5FFB0D1B488E}" dt="2019-04-26T00:35:52.263" v="997"/>
          <ac:inkMkLst>
            <pc:docMk/>
            <pc:sldMk cId="182603237" sldId="1645"/>
            <ac:inkMk id="15" creationId="{C94A2FC4-1A4E-4104-951E-BB8C93EF99BC}"/>
          </ac:inkMkLst>
        </pc:inkChg>
        <pc:inkChg chg="add del">
          <ac:chgData name="Callon Campbell" userId="c0fd8b2c1dc026c3" providerId="LiveId" clId="{FA73BD0D-4098-4852-B2DE-5FFB0D1B488E}" dt="2019-04-26T00:36:23.843" v="1000"/>
          <ac:inkMkLst>
            <pc:docMk/>
            <pc:sldMk cId="182603237" sldId="1645"/>
            <ac:inkMk id="16" creationId="{481249FE-FFA4-4F3B-BA0F-AAAB8329DB32}"/>
          </ac:inkMkLst>
        </pc:inkChg>
        <pc:inkChg chg="add del">
          <ac:chgData name="Callon Campbell" userId="c0fd8b2c1dc026c3" providerId="LiveId" clId="{FA73BD0D-4098-4852-B2DE-5FFB0D1B488E}" dt="2019-04-26T00:36:23.843" v="1000"/>
          <ac:inkMkLst>
            <pc:docMk/>
            <pc:sldMk cId="182603237" sldId="1645"/>
            <ac:inkMk id="17" creationId="{F573B255-0E4B-44AA-9AC8-16FD8A95F5D8}"/>
          </ac:inkMkLst>
        </pc:inkChg>
        <pc:inkChg chg="add del">
          <ac:chgData name="Callon Campbell" userId="c0fd8b2c1dc026c3" providerId="LiveId" clId="{FA73BD0D-4098-4852-B2DE-5FFB0D1B488E}" dt="2019-04-26T00:36:26.174" v="1001"/>
          <ac:inkMkLst>
            <pc:docMk/>
            <pc:sldMk cId="182603237" sldId="1645"/>
            <ac:inkMk id="18" creationId="{55519BC6-4F31-4A5D-ACCA-B5E1A8D9B92C}"/>
          </ac:inkMkLst>
        </pc:inkChg>
        <pc:inkChg chg="add del">
          <ac:chgData name="Callon Campbell" userId="c0fd8b2c1dc026c3" providerId="LiveId" clId="{FA73BD0D-4098-4852-B2DE-5FFB0D1B488E}" dt="2019-04-26T00:36:36.422" v="1004"/>
          <ac:inkMkLst>
            <pc:docMk/>
            <pc:sldMk cId="182603237" sldId="1645"/>
            <ac:inkMk id="19" creationId="{D228B373-D025-47AE-80ED-AD132FB1B38D}"/>
          </ac:inkMkLst>
        </pc:inkChg>
        <pc:inkChg chg="add del">
          <ac:chgData name="Callon Campbell" userId="c0fd8b2c1dc026c3" providerId="LiveId" clId="{FA73BD0D-4098-4852-B2DE-5FFB0D1B488E}" dt="2019-04-26T00:36:36.422" v="1004"/>
          <ac:inkMkLst>
            <pc:docMk/>
            <pc:sldMk cId="182603237" sldId="1645"/>
            <ac:inkMk id="20" creationId="{ED3632FA-435D-4776-82AF-C63FE3635B25}"/>
          </ac:inkMkLst>
        </pc:inkChg>
        <pc:inkChg chg="add del">
          <ac:chgData name="Callon Campbell" userId="c0fd8b2c1dc026c3" providerId="LiveId" clId="{FA73BD0D-4098-4852-B2DE-5FFB0D1B488E}" dt="2019-04-26T00:36:38.312" v="1006"/>
          <ac:inkMkLst>
            <pc:docMk/>
            <pc:sldMk cId="182603237" sldId="1645"/>
            <ac:inkMk id="21" creationId="{231554DA-E87D-4FC3-AFA6-90A2D72FD664}"/>
          </ac:inkMkLst>
        </pc:inkChg>
        <pc:inkChg chg="add del">
          <ac:chgData name="Callon Campbell" userId="c0fd8b2c1dc026c3" providerId="LiveId" clId="{FA73BD0D-4098-4852-B2DE-5FFB0D1B488E}" dt="2019-04-26T00:36:38.312" v="1006"/>
          <ac:inkMkLst>
            <pc:docMk/>
            <pc:sldMk cId="182603237" sldId="1645"/>
            <ac:inkMk id="22" creationId="{30EA03FE-7DDB-4355-94B7-3DBA1180C71C}"/>
          </ac:inkMkLst>
        </pc:inkChg>
        <pc:inkChg chg="add del mod ord">
          <ac:chgData name="Callon Campbell" userId="c0fd8b2c1dc026c3" providerId="LiveId" clId="{FA73BD0D-4098-4852-B2DE-5FFB0D1B488E}" dt="2019-04-26T00:39:52.348" v="1054" actId="478"/>
          <ac:inkMkLst>
            <pc:docMk/>
            <pc:sldMk cId="182603237" sldId="1645"/>
            <ac:inkMk id="23" creationId="{89B1FC01-A924-4B3E-BD18-55E3D4B218A3}"/>
          </ac:inkMkLst>
        </pc:inkChg>
        <pc:inkChg chg="add del">
          <ac:chgData name="Callon Campbell" userId="c0fd8b2c1dc026c3" providerId="LiveId" clId="{FA73BD0D-4098-4852-B2DE-5FFB0D1B488E}" dt="2019-04-26T00:36:40.828" v="1009"/>
          <ac:inkMkLst>
            <pc:docMk/>
            <pc:sldMk cId="182603237" sldId="1645"/>
            <ac:inkMk id="24" creationId="{DE8EAC06-EE87-445E-B2A1-2532F9FA0953}"/>
          </ac:inkMkLst>
        </pc:inkChg>
        <pc:inkChg chg="add del">
          <ac:chgData name="Callon Campbell" userId="c0fd8b2c1dc026c3" providerId="LiveId" clId="{FA73BD0D-4098-4852-B2DE-5FFB0D1B488E}" dt="2019-04-26T00:36:40.828" v="1009"/>
          <ac:inkMkLst>
            <pc:docMk/>
            <pc:sldMk cId="182603237" sldId="1645"/>
            <ac:inkMk id="25" creationId="{ECFF1DD5-F367-4E33-A286-8ED1BEFC1C18}"/>
          </ac:inkMkLst>
        </pc:inkChg>
        <pc:inkChg chg="add del">
          <ac:chgData name="Callon Campbell" userId="c0fd8b2c1dc026c3" providerId="LiveId" clId="{FA73BD0D-4098-4852-B2DE-5FFB0D1B488E}" dt="2019-04-26T00:36:42.926" v="1011"/>
          <ac:inkMkLst>
            <pc:docMk/>
            <pc:sldMk cId="182603237" sldId="1645"/>
            <ac:inkMk id="26" creationId="{B816CF56-006D-4885-AC08-C3B5833338C9}"/>
          </ac:inkMkLst>
        </pc:inkChg>
        <pc:inkChg chg="add del">
          <ac:chgData name="Callon Campbell" userId="c0fd8b2c1dc026c3" providerId="LiveId" clId="{FA73BD0D-4098-4852-B2DE-5FFB0D1B488E}" dt="2019-04-26T00:36:42.926" v="1011"/>
          <ac:inkMkLst>
            <pc:docMk/>
            <pc:sldMk cId="182603237" sldId="1645"/>
            <ac:inkMk id="27" creationId="{D44C5D29-50DF-4829-B608-0D4FD2AE129D}"/>
          </ac:inkMkLst>
        </pc:inkChg>
        <pc:inkChg chg="add mod">
          <ac:chgData name="Callon Campbell" userId="c0fd8b2c1dc026c3" providerId="LiveId" clId="{FA73BD0D-4098-4852-B2DE-5FFB0D1B488E}" dt="2019-04-26T00:38:44.594" v="1045" actId="164"/>
          <ac:inkMkLst>
            <pc:docMk/>
            <pc:sldMk cId="182603237" sldId="1645"/>
            <ac:inkMk id="28" creationId="{0AED7A66-1C62-48C7-B9D9-82E930E116FE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29" creationId="{F2A8CDEE-D14E-4002-866D-06A570E739F6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30" creationId="{B685FB98-FB48-4131-8F71-E1642C1A22FB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31" creationId="{872163CA-47FC-4FD4-ACEC-C1583F3CDB7A}"/>
          </ac:inkMkLst>
        </pc:inkChg>
        <pc:inkChg chg="add del">
          <ac:chgData name="Callon Campbell" userId="c0fd8b2c1dc026c3" providerId="LiveId" clId="{FA73BD0D-4098-4852-B2DE-5FFB0D1B488E}" dt="2019-04-26T00:36:46.594" v="1016"/>
          <ac:inkMkLst>
            <pc:docMk/>
            <pc:sldMk cId="182603237" sldId="1645"/>
            <ac:inkMk id="32" creationId="{BFE90B8E-026D-48E8-8B49-CCB025EB1B76}"/>
          </ac:inkMkLst>
        </pc:inkChg>
        <pc:inkChg chg="add mod">
          <ac:chgData name="Callon Campbell" userId="c0fd8b2c1dc026c3" providerId="LiveId" clId="{FA73BD0D-4098-4852-B2DE-5FFB0D1B488E}" dt="2019-04-26T00:38:34.992" v="1043" actId="164"/>
          <ac:inkMkLst>
            <pc:docMk/>
            <pc:sldMk cId="182603237" sldId="1645"/>
            <ac:inkMk id="33" creationId="{E470E69F-F52D-4DA2-A586-F5925A308F76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4" creationId="{A018734E-00AD-4CF8-A480-BCB2EC59A38B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5" creationId="{AE317D1D-3A62-4ED0-A8BF-7C795129F8E8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6" creationId="{E9A31848-D67E-4A56-B384-0FAADD0AD045}"/>
          </ac:inkMkLst>
        </pc:inkChg>
        <pc:inkChg chg="add del">
          <ac:chgData name="Callon Campbell" userId="c0fd8b2c1dc026c3" providerId="LiveId" clId="{FA73BD0D-4098-4852-B2DE-5FFB0D1B488E}" dt="2019-04-26T00:36:51.031" v="1021"/>
          <ac:inkMkLst>
            <pc:docMk/>
            <pc:sldMk cId="182603237" sldId="1645"/>
            <ac:inkMk id="37" creationId="{03DD488D-239F-4103-A598-7927672A63EE}"/>
          </ac:inkMkLst>
        </pc:inkChg>
        <pc:inkChg chg="add mod">
          <ac:chgData name="Callon Campbell" userId="c0fd8b2c1dc026c3" providerId="LiveId" clId="{FA73BD0D-4098-4852-B2DE-5FFB0D1B488E}" dt="2019-04-26T00:38:25.433" v="1041" actId="164"/>
          <ac:inkMkLst>
            <pc:docMk/>
            <pc:sldMk cId="182603237" sldId="1645"/>
            <ac:inkMk id="38" creationId="{EA9B5B0B-C5EE-4CB5-9ED4-9E971023271D}"/>
          </ac:inkMkLst>
        </pc:inkChg>
        <pc:inkChg chg="add del">
          <ac:chgData name="Callon Campbell" userId="c0fd8b2c1dc026c3" providerId="LiveId" clId="{FA73BD0D-4098-4852-B2DE-5FFB0D1B488E}" dt="2019-04-26T00:36:56.125" v="1024"/>
          <ac:inkMkLst>
            <pc:docMk/>
            <pc:sldMk cId="182603237" sldId="1645"/>
            <ac:inkMk id="39" creationId="{F86FE7DB-B192-4C35-98C8-6361F9666A98}"/>
          </ac:inkMkLst>
        </pc:inkChg>
        <pc:inkChg chg="add del">
          <ac:chgData name="Callon Campbell" userId="c0fd8b2c1dc026c3" providerId="LiveId" clId="{FA73BD0D-4098-4852-B2DE-5FFB0D1B488E}" dt="2019-04-26T00:36:56.125" v="1024"/>
          <ac:inkMkLst>
            <pc:docMk/>
            <pc:sldMk cId="182603237" sldId="1645"/>
            <ac:inkMk id="40" creationId="{9E02CD92-98A8-4E3D-8F2C-D0B062FC4888}"/>
          </ac:inkMkLst>
        </pc:inkChg>
        <pc:inkChg chg="add del">
          <ac:chgData name="Callon Campbell" userId="c0fd8b2c1dc026c3" providerId="LiveId" clId="{FA73BD0D-4098-4852-B2DE-5FFB0D1B488E}" dt="2019-04-26T00:38:59.410" v="1051" actId="478"/>
          <ac:inkMkLst>
            <pc:docMk/>
            <pc:sldMk cId="182603237" sldId="1645"/>
            <ac:inkMk id="41" creationId="{7BF700CF-D754-47C9-A344-C7B5ECF05AC3}"/>
          </ac:inkMkLst>
        </pc:inkChg>
        <pc:inkChg chg="add del">
          <ac:chgData name="Callon Campbell" userId="c0fd8b2c1dc026c3" providerId="LiveId" clId="{FA73BD0D-4098-4852-B2DE-5FFB0D1B488E}" dt="2019-04-26T00:36:59.218" v="1027"/>
          <ac:inkMkLst>
            <pc:docMk/>
            <pc:sldMk cId="182603237" sldId="1645"/>
            <ac:inkMk id="42" creationId="{08DD2DD9-A52F-4DB1-ABF2-CE0552173310}"/>
          </ac:inkMkLst>
        </pc:inkChg>
        <pc:inkChg chg="add del">
          <ac:chgData name="Callon Campbell" userId="c0fd8b2c1dc026c3" providerId="LiveId" clId="{FA73BD0D-4098-4852-B2DE-5FFB0D1B488E}" dt="2019-04-26T00:36:59.218" v="1027"/>
          <ac:inkMkLst>
            <pc:docMk/>
            <pc:sldMk cId="182603237" sldId="1645"/>
            <ac:inkMk id="43" creationId="{A00658F8-A902-423F-B3AF-963262FE96A8}"/>
          </ac:inkMkLst>
        </pc:inkChg>
        <pc:inkChg chg="add del">
          <ac:chgData name="Callon Campbell" userId="c0fd8b2c1dc026c3" providerId="LiveId" clId="{FA73BD0D-4098-4852-B2DE-5FFB0D1B488E}" dt="2019-04-26T00:38:47.447" v="1046" actId="478"/>
          <ac:inkMkLst>
            <pc:docMk/>
            <pc:sldMk cId="182603237" sldId="1645"/>
            <ac:inkMk id="44" creationId="{46F6AEDF-7BF0-41AA-B4B6-1CAFC5DC4EEB}"/>
          </ac:inkMkLst>
        </pc:inkChg>
        <pc:inkChg chg="add del">
          <ac:chgData name="Callon Campbell" userId="c0fd8b2c1dc026c3" providerId="LiveId" clId="{FA73BD0D-4098-4852-B2DE-5FFB0D1B488E}" dt="2019-04-26T00:37:06.334" v="1031"/>
          <ac:inkMkLst>
            <pc:docMk/>
            <pc:sldMk cId="182603237" sldId="1645"/>
            <ac:inkMk id="45" creationId="{DD151E7E-177B-413E-ACDC-E4C5FC3250F6}"/>
          </ac:inkMkLst>
        </pc:inkChg>
        <pc:inkChg chg="add del">
          <ac:chgData name="Callon Campbell" userId="c0fd8b2c1dc026c3" providerId="LiveId" clId="{FA73BD0D-4098-4852-B2DE-5FFB0D1B488E}" dt="2019-04-26T00:37:06.334" v="1031"/>
          <ac:inkMkLst>
            <pc:docMk/>
            <pc:sldMk cId="182603237" sldId="1645"/>
            <ac:inkMk id="46" creationId="{392B847E-57AA-4014-A985-AA6B9FCAEB9B}"/>
          </ac:inkMkLst>
        </pc:inkChg>
        <pc:inkChg chg="add del">
          <ac:chgData name="Callon Campbell" userId="c0fd8b2c1dc026c3" providerId="LiveId" clId="{FA73BD0D-4098-4852-B2DE-5FFB0D1B488E}" dt="2019-04-26T00:37:06.334" v="1031"/>
          <ac:inkMkLst>
            <pc:docMk/>
            <pc:sldMk cId="182603237" sldId="1645"/>
            <ac:inkMk id="47" creationId="{D0CB6C6B-8EC8-4921-8AFF-2BCA3057AA5A}"/>
          </ac:inkMkLst>
        </pc:inkChg>
        <pc:inkChg chg="add del">
          <ac:chgData name="Callon Campbell" userId="c0fd8b2c1dc026c3" providerId="LiveId" clId="{FA73BD0D-4098-4852-B2DE-5FFB0D1B488E}" dt="2019-04-26T00:38:51.641" v="1048" actId="478"/>
          <ac:inkMkLst>
            <pc:docMk/>
            <pc:sldMk cId="182603237" sldId="1645"/>
            <ac:inkMk id="48" creationId="{7FE13D18-DBBD-43E6-9FE2-3FCBEFC29EF7}"/>
          </ac:inkMkLst>
        </pc:inkChg>
        <pc:inkChg chg="add del">
          <ac:chgData name="Callon Campbell" userId="c0fd8b2c1dc026c3" providerId="LiveId" clId="{FA73BD0D-4098-4852-B2DE-5FFB0D1B488E}" dt="2019-04-26T00:37:16.973" v="1034"/>
          <ac:inkMkLst>
            <pc:docMk/>
            <pc:sldMk cId="182603237" sldId="1645"/>
            <ac:inkMk id="49" creationId="{F58E1472-FBAA-406D-A854-F88470B4C3F0}"/>
          </ac:inkMkLst>
        </pc:inkChg>
        <pc:inkChg chg="add del">
          <ac:chgData name="Callon Campbell" userId="c0fd8b2c1dc026c3" providerId="LiveId" clId="{FA73BD0D-4098-4852-B2DE-5FFB0D1B488E}" dt="2019-04-26T00:37:16.973" v="1034"/>
          <ac:inkMkLst>
            <pc:docMk/>
            <pc:sldMk cId="182603237" sldId="1645"/>
            <ac:inkMk id="50" creationId="{70F0572C-09E2-438C-ABCA-81C6C20701D0}"/>
          </ac:inkMkLst>
        </pc:inkChg>
        <pc:inkChg chg="add del">
          <ac:chgData name="Callon Campbell" userId="c0fd8b2c1dc026c3" providerId="LiveId" clId="{FA73BD0D-4098-4852-B2DE-5FFB0D1B488E}" dt="2019-04-26T00:37:20.943" v="1035"/>
          <ac:inkMkLst>
            <pc:docMk/>
            <pc:sldMk cId="182603237" sldId="1645"/>
            <ac:inkMk id="51" creationId="{E37F0FBA-3C85-435F-877F-983F11D23B6D}"/>
          </ac:inkMkLst>
        </pc:inkChg>
        <pc:inkChg chg="add del">
          <ac:chgData name="Callon Campbell" userId="c0fd8b2c1dc026c3" providerId="LiveId" clId="{FA73BD0D-4098-4852-B2DE-5FFB0D1B488E}" dt="2019-04-26T00:37:28.228" v="1038"/>
          <ac:inkMkLst>
            <pc:docMk/>
            <pc:sldMk cId="182603237" sldId="1645"/>
            <ac:inkMk id="52" creationId="{17DE6DC1-B6E3-41BD-BDD1-9A1934EC06D2}"/>
          </ac:inkMkLst>
        </pc:inkChg>
        <pc:inkChg chg="add del">
          <ac:chgData name="Callon Campbell" userId="c0fd8b2c1dc026c3" providerId="LiveId" clId="{FA73BD0D-4098-4852-B2DE-5FFB0D1B488E}" dt="2019-04-26T00:37:28.228" v="1038"/>
          <ac:inkMkLst>
            <pc:docMk/>
            <pc:sldMk cId="182603237" sldId="1645"/>
            <ac:inkMk id="53" creationId="{D16249A5-056F-4727-B10F-1B473F35D43B}"/>
          </ac:inkMkLst>
        </pc:inkChg>
        <pc:inkChg chg="add del">
          <ac:chgData name="Callon Campbell" userId="c0fd8b2c1dc026c3" providerId="LiveId" clId="{FA73BD0D-4098-4852-B2DE-5FFB0D1B488E}" dt="2019-04-26T00:38:49.277" v="1047" actId="478"/>
          <ac:inkMkLst>
            <pc:docMk/>
            <pc:sldMk cId="182603237" sldId="1645"/>
            <ac:inkMk id="54" creationId="{F33CA01D-0F65-4DEC-9E08-FF17B971F4C1}"/>
          </ac:inkMkLst>
        </pc:inkChg>
        <pc:inkChg chg="add del">
          <ac:chgData name="Callon Campbell" userId="c0fd8b2c1dc026c3" providerId="LiveId" clId="{FA73BD0D-4098-4852-B2DE-5FFB0D1B488E}" dt="2019-04-26T00:38:53.368" v="1049" actId="478"/>
          <ac:inkMkLst>
            <pc:docMk/>
            <pc:sldMk cId="182603237" sldId="1645"/>
            <ac:inkMk id="55" creationId="{D3E93B93-58C5-406B-8675-46E04B48A0CC}"/>
          </ac:inkMkLst>
        </pc:inkChg>
        <pc:inkChg chg="add del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59" creationId="{030FEA1B-ACFE-47E7-8D41-11CC00DF00D1}"/>
          </ac:inkMkLst>
        </pc:inkChg>
        <pc:inkChg chg="add del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60" creationId="{208F5671-08BB-4777-B55B-7FE82E6CA867}"/>
          </ac:inkMkLst>
        </pc:inkChg>
        <pc:inkChg chg="add del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61" creationId="{06FE43E8-3C65-455D-AC6D-78AFB1044970}"/>
          </ac:inkMkLst>
        </pc:inkChg>
        <pc:inkChg chg="add">
          <ac:chgData name="Callon Campbell" userId="c0fd8b2c1dc026c3" providerId="LiveId" clId="{FA73BD0D-4098-4852-B2DE-5FFB0D1B488E}" dt="2019-04-26T00:40:00.338" v="1058"/>
          <ac:inkMkLst>
            <pc:docMk/>
            <pc:sldMk cId="182603237" sldId="1645"/>
            <ac:inkMk id="62" creationId="{607F637F-47FF-40EB-9E14-DA29346D78E8}"/>
          </ac:inkMkLst>
        </pc:inkChg>
        <pc:inkChg chg="add del">
          <ac:chgData name="Callon Campbell" userId="c0fd8b2c1dc026c3" providerId="LiveId" clId="{FA73BD0D-4098-4852-B2DE-5FFB0D1B488E}" dt="2019-04-26T00:40:46.107" v="1060" actId="478"/>
          <ac:inkMkLst>
            <pc:docMk/>
            <pc:sldMk cId="182603237" sldId="1645"/>
            <ac:inkMk id="63" creationId="{DB293D49-5CE0-4F6F-9362-6ABB152647D8}"/>
          </ac:inkMkLst>
        </pc:inkChg>
        <pc:inkChg chg="add del">
          <ac:chgData name="Callon Campbell" userId="c0fd8b2c1dc026c3" providerId="LiveId" clId="{FA73BD0D-4098-4852-B2DE-5FFB0D1B488E}" dt="2019-04-26T00:47:46.843" v="1262"/>
          <ac:inkMkLst>
            <pc:docMk/>
            <pc:sldMk cId="182603237" sldId="1645"/>
            <ac:inkMk id="69" creationId="{E518A853-C58A-4D99-91AE-A4385A597400}"/>
          </ac:inkMkLst>
        </pc:inkChg>
        <pc:inkChg chg="add del">
          <ac:chgData name="Callon Campbell" userId="c0fd8b2c1dc026c3" providerId="LiveId" clId="{FA73BD0D-4098-4852-B2DE-5FFB0D1B488E}" dt="2019-04-26T00:47:46.843" v="1262"/>
          <ac:inkMkLst>
            <pc:docMk/>
            <pc:sldMk cId="182603237" sldId="1645"/>
            <ac:inkMk id="70" creationId="{5F284FD8-F71F-4376-8C76-255AEB0AE8B0}"/>
          </ac:inkMkLst>
        </pc:inkChg>
        <pc:inkChg chg="add">
          <ac:chgData name="Callon Campbell" userId="c0fd8b2c1dc026c3" providerId="LiveId" clId="{FA73BD0D-4098-4852-B2DE-5FFB0D1B488E}" dt="2019-04-26T00:47:46.843" v="1262"/>
          <ac:inkMkLst>
            <pc:docMk/>
            <pc:sldMk cId="182603237" sldId="1645"/>
            <ac:inkMk id="71" creationId="{2469B895-FDF0-486C-B874-4F66472AB167}"/>
          </ac:inkMkLst>
        </pc:inkChg>
        <pc:inkChg chg="add del">
          <ac:chgData name="Callon Campbell" userId="c0fd8b2c1dc026c3" providerId="LiveId" clId="{FA73BD0D-4098-4852-B2DE-5FFB0D1B488E}" dt="2019-04-26T00:47:56.713" v="1265"/>
          <ac:inkMkLst>
            <pc:docMk/>
            <pc:sldMk cId="182603237" sldId="1645"/>
            <ac:inkMk id="72" creationId="{BC5297ED-CBFD-4C74-A260-9CCD418E9B2C}"/>
          </ac:inkMkLst>
        </pc:inkChg>
        <pc:inkChg chg="add del">
          <ac:chgData name="Callon Campbell" userId="c0fd8b2c1dc026c3" providerId="LiveId" clId="{FA73BD0D-4098-4852-B2DE-5FFB0D1B488E}" dt="2019-04-26T00:47:56.713" v="1265"/>
          <ac:inkMkLst>
            <pc:docMk/>
            <pc:sldMk cId="182603237" sldId="1645"/>
            <ac:inkMk id="73" creationId="{3B143D80-96B5-4B4F-BF3A-B41B9E2DF455}"/>
          </ac:inkMkLst>
        </pc:inkChg>
        <pc:inkChg chg="add">
          <ac:chgData name="Callon Campbell" userId="c0fd8b2c1dc026c3" providerId="LiveId" clId="{FA73BD0D-4098-4852-B2DE-5FFB0D1B488E}" dt="2019-04-26T00:47:56.713" v="1265"/>
          <ac:inkMkLst>
            <pc:docMk/>
            <pc:sldMk cId="182603237" sldId="1645"/>
            <ac:inkMk id="74" creationId="{39BB4D30-EC3C-4A5A-80A2-918F2622E5FA}"/>
          </ac:inkMkLst>
        </pc:inkChg>
        <pc:inkChg chg="add del">
          <ac:chgData name="Callon Campbell" userId="c0fd8b2c1dc026c3" providerId="LiveId" clId="{FA73BD0D-4098-4852-B2DE-5FFB0D1B488E}" dt="2019-04-26T00:48:04.608" v="1268"/>
          <ac:inkMkLst>
            <pc:docMk/>
            <pc:sldMk cId="182603237" sldId="1645"/>
            <ac:inkMk id="75" creationId="{45906428-CE32-442E-8D39-79F0167CAF91}"/>
          </ac:inkMkLst>
        </pc:inkChg>
        <pc:inkChg chg="add del">
          <ac:chgData name="Callon Campbell" userId="c0fd8b2c1dc026c3" providerId="LiveId" clId="{FA73BD0D-4098-4852-B2DE-5FFB0D1B488E}" dt="2019-04-26T00:48:04.608" v="1268"/>
          <ac:inkMkLst>
            <pc:docMk/>
            <pc:sldMk cId="182603237" sldId="1645"/>
            <ac:inkMk id="76" creationId="{BF58AEFB-72DF-447D-A2E2-1274F74C8F12}"/>
          </ac:inkMkLst>
        </pc:inkChg>
        <pc:inkChg chg="add">
          <ac:chgData name="Callon Campbell" userId="c0fd8b2c1dc026c3" providerId="LiveId" clId="{FA73BD0D-4098-4852-B2DE-5FFB0D1B488E}" dt="2019-04-26T00:48:04.608" v="1268"/>
          <ac:inkMkLst>
            <pc:docMk/>
            <pc:sldMk cId="182603237" sldId="1645"/>
            <ac:inkMk id="77" creationId="{72365EED-5482-4837-8329-57AD635F0CF2}"/>
          </ac:inkMkLst>
        </pc:inkChg>
        <pc:inkChg chg="add del">
          <ac:chgData name="Callon Campbell" userId="c0fd8b2c1dc026c3" providerId="LiveId" clId="{FA73BD0D-4098-4852-B2DE-5FFB0D1B488E}" dt="2019-04-26T00:58:00.560" v="1532"/>
          <ac:inkMkLst>
            <pc:docMk/>
            <pc:sldMk cId="182603237" sldId="1645"/>
            <ac:inkMk id="78" creationId="{D2128A9D-64C4-480A-BE34-EB9930BECDDA}"/>
          </ac:inkMkLst>
        </pc:inkChg>
        <pc:inkChg chg="add del">
          <ac:chgData name="Callon Campbell" userId="c0fd8b2c1dc026c3" providerId="LiveId" clId="{FA73BD0D-4098-4852-B2DE-5FFB0D1B488E}" dt="2019-04-26T00:58:00.560" v="1532"/>
          <ac:inkMkLst>
            <pc:docMk/>
            <pc:sldMk cId="182603237" sldId="1645"/>
            <ac:inkMk id="79" creationId="{6CC51ACD-1D82-4007-BB66-3A9D78AD5D35}"/>
          </ac:inkMkLst>
        </pc:inkChg>
        <pc:inkChg chg="add">
          <ac:chgData name="Callon Campbell" userId="c0fd8b2c1dc026c3" providerId="LiveId" clId="{FA73BD0D-4098-4852-B2DE-5FFB0D1B488E}" dt="2019-04-26T00:58:00.560" v="1532"/>
          <ac:inkMkLst>
            <pc:docMk/>
            <pc:sldMk cId="182603237" sldId="1645"/>
            <ac:inkMk id="80" creationId="{DD69FD2A-8DF5-4F6C-9EFE-97153E155EB3}"/>
          </ac:inkMkLst>
        </pc:inkChg>
        <pc:inkChg chg="add">
          <ac:chgData name="Callon Campbell" userId="c0fd8b2c1dc026c3" providerId="LiveId" clId="{FA73BD0D-4098-4852-B2DE-5FFB0D1B488E}" dt="2019-04-26T00:58:01.764" v="1533" actId="9405"/>
          <ac:inkMkLst>
            <pc:docMk/>
            <pc:sldMk cId="182603237" sldId="1645"/>
            <ac:inkMk id="81" creationId="{6831B67C-5F6D-4D9E-9758-DBDEA5B446E9}"/>
          </ac:inkMkLst>
        </pc:inkChg>
      </pc:sldChg>
      <pc:sldChg chg="delSp modSp add del ord">
        <pc:chgData name="Callon Campbell" userId="c0fd8b2c1dc026c3" providerId="LiveId" clId="{FA73BD0D-4098-4852-B2DE-5FFB0D1B488E}" dt="2019-04-26T00:55:15" v="1390" actId="2696"/>
        <pc:sldMkLst>
          <pc:docMk/>
          <pc:sldMk cId="2321147761" sldId="1646"/>
        </pc:sldMkLst>
        <pc:spChg chg="mod">
          <ac:chgData name="Callon Campbell" userId="c0fd8b2c1dc026c3" providerId="LiveId" clId="{FA73BD0D-4098-4852-B2DE-5FFB0D1B488E}" dt="2019-04-26T00:54:16.803" v="1369" actId="20577"/>
          <ac:spMkLst>
            <pc:docMk/>
            <pc:sldMk cId="2321147761" sldId="1646"/>
            <ac:spMk id="2" creationId="{677983AA-7F42-43EF-BE4F-EF9B208A4601}"/>
          </ac:spMkLst>
        </pc:spChg>
        <pc:spChg chg="del">
          <ac:chgData name="Callon Campbell" userId="c0fd8b2c1dc026c3" providerId="LiveId" clId="{FA73BD0D-4098-4852-B2DE-5FFB0D1B488E}" dt="2019-04-26T00:54:30.221" v="1370" actId="478"/>
          <ac:spMkLst>
            <pc:docMk/>
            <pc:sldMk cId="2321147761" sldId="1646"/>
            <ac:spMk id="3" creationId="{4965552D-9723-4D77-B115-355CBF88691F}"/>
          </ac:spMkLst>
        </pc:spChg>
      </pc:sldChg>
      <pc:sldChg chg="addSp delSp modSp add ord">
        <pc:chgData name="Callon Campbell" userId="c0fd8b2c1dc026c3" providerId="LiveId" clId="{FA73BD0D-4098-4852-B2DE-5FFB0D1B488E}" dt="2019-04-26T01:22:21.570" v="1909"/>
        <pc:sldMkLst>
          <pc:docMk/>
          <pc:sldMk cId="3672305129" sldId="1647"/>
        </pc:sldMkLst>
        <pc:spChg chg="mod">
          <ac:chgData name="Callon Campbell" userId="c0fd8b2c1dc026c3" providerId="LiveId" clId="{FA73BD0D-4098-4852-B2DE-5FFB0D1B488E}" dt="2019-04-26T00:54:54.606" v="1389" actId="20577"/>
          <ac:spMkLst>
            <pc:docMk/>
            <pc:sldMk cId="3672305129" sldId="1647"/>
            <ac:spMk id="2" creationId="{4D77A1E9-1BD9-4818-8584-C108CC089BF1}"/>
          </ac:spMkLst>
        </pc:spChg>
        <pc:spChg chg="mod">
          <ac:chgData name="Callon Campbell" userId="c0fd8b2c1dc026c3" providerId="LiveId" clId="{FA73BD0D-4098-4852-B2DE-5FFB0D1B488E}" dt="2019-04-26T00:55:31.421" v="1406" actId="20577"/>
          <ac:spMkLst>
            <pc:docMk/>
            <pc:sldMk cId="3672305129" sldId="1647"/>
            <ac:spMk id="12" creationId="{90AD0F96-2EE1-431A-B8A8-D555EDBCFDE4}"/>
          </ac:spMkLst>
        </pc:spChg>
        <pc:spChg chg="mod">
          <ac:chgData name="Callon Campbell" userId="c0fd8b2c1dc026c3" providerId="LiveId" clId="{FA73BD0D-4098-4852-B2DE-5FFB0D1B488E}" dt="2019-04-26T00:55:40.851" v="1421" actId="20577"/>
          <ac:spMkLst>
            <pc:docMk/>
            <pc:sldMk cId="3672305129" sldId="1647"/>
            <ac:spMk id="13" creationId="{F654F74C-7CB1-40AC-91AC-558BCA876626}"/>
          </ac:spMkLst>
        </pc:spChg>
        <pc:spChg chg="mod">
          <ac:chgData name="Callon Campbell" userId="c0fd8b2c1dc026c3" providerId="LiveId" clId="{FA73BD0D-4098-4852-B2DE-5FFB0D1B488E}" dt="2019-04-26T00:55:52.525" v="1436" actId="20577"/>
          <ac:spMkLst>
            <pc:docMk/>
            <pc:sldMk cId="3672305129" sldId="1647"/>
            <ac:spMk id="14" creationId="{61BFADED-F8B2-46E8-88B2-905C757CDB98}"/>
          </ac:spMkLst>
        </pc:spChg>
        <pc:spChg chg="mod">
          <ac:chgData name="Callon Campbell" userId="c0fd8b2c1dc026c3" providerId="LiveId" clId="{FA73BD0D-4098-4852-B2DE-5FFB0D1B488E}" dt="2019-04-26T00:56:45.319" v="1503" actId="20577"/>
          <ac:spMkLst>
            <pc:docMk/>
            <pc:sldMk cId="3672305129" sldId="1647"/>
            <ac:spMk id="64" creationId="{45673708-0186-42E9-B9E6-51EE1480879A}"/>
          </ac:spMkLst>
        </pc:spChg>
        <pc:spChg chg="mod">
          <ac:chgData name="Callon Campbell" userId="c0fd8b2c1dc026c3" providerId="LiveId" clId="{FA73BD0D-4098-4852-B2DE-5FFB0D1B488E}" dt="2019-04-26T00:56:09.602" v="1449" actId="20577"/>
          <ac:spMkLst>
            <pc:docMk/>
            <pc:sldMk cId="3672305129" sldId="1647"/>
            <ac:spMk id="65" creationId="{816215FE-09F1-47BE-A468-5C30BF9C9034}"/>
          </ac:spMkLst>
        </pc:spChg>
        <pc:spChg chg="mod">
          <ac:chgData name="Callon Campbell" userId="c0fd8b2c1dc026c3" providerId="LiveId" clId="{FA73BD0D-4098-4852-B2DE-5FFB0D1B488E}" dt="2019-04-26T00:56:27.890" v="1479" actId="20577"/>
          <ac:spMkLst>
            <pc:docMk/>
            <pc:sldMk cId="3672305129" sldId="1647"/>
            <ac:spMk id="66" creationId="{7FDD3DEC-C206-443D-A330-E102ACEB2265}"/>
          </ac:spMkLst>
        </pc:spChg>
        <pc:spChg chg="mod">
          <ac:chgData name="Callon Campbell" userId="c0fd8b2c1dc026c3" providerId="LiveId" clId="{FA73BD0D-4098-4852-B2DE-5FFB0D1B488E}" dt="2019-04-26T00:57:11.713" v="1520" actId="1076"/>
          <ac:spMkLst>
            <pc:docMk/>
            <pc:sldMk cId="3672305129" sldId="1647"/>
            <ac:spMk id="67" creationId="{D6C1F6E7-8A1B-46F8-B85F-5E50447520AD}"/>
          </ac:spMkLst>
        </pc:spChg>
        <pc:spChg chg="mod">
          <ac:chgData name="Callon Campbell" userId="c0fd8b2c1dc026c3" providerId="LiveId" clId="{FA73BD0D-4098-4852-B2DE-5FFB0D1B488E}" dt="2019-04-26T00:57:15.975" v="1521" actId="1076"/>
          <ac:spMkLst>
            <pc:docMk/>
            <pc:sldMk cId="3672305129" sldId="1647"/>
            <ac:spMk id="68" creationId="{FC646F02-7C72-408E-971A-951CBB4B0608}"/>
          </ac:spMkLst>
        </pc:spChg>
        <pc:inkChg chg="add del">
          <ac:chgData name="Callon Campbell" userId="c0fd8b2c1dc026c3" providerId="LiveId" clId="{FA73BD0D-4098-4852-B2DE-5FFB0D1B488E}" dt="2019-04-26T00:57:46.499" v="1524"/>
          <ac:inkMkLst>
            <pc:docMk/>
            <pc:sldMk cId="3672305129" sldId="1647"/>
            <ac:inkMk id="3" creationId="{73819B1A-69DB-4C42-A9C9-2B046D90DB37}"/>
          </ac:inkMkLst>
        </pc:inkChg>
        <pc:inkChg chg="add del">
          <ac:chgData name="Callon Campbell" userId="c0fd8b2c1dc026c3" providerId="LiveId" clId="{FA73BD0D-4098-4852-B2DE-5FFB0D1B488E}" dt="2019-04-26T00:57:46.499" v="1524"/>
          <ac:inkMkLst>
            <pc:docMk/>
            <pc:sldMk cId="3672305129" sldId="1647"/>
            <ac:inkMk id="5" creationId="{A5B839D6-5B59-40FC-83FA-3C6E328A4ED2}"/>
          </ac:inkMkLst>
        </pc:inkChg>
        <pc:inkChg chg="add del">
          <ac:chgData name="Callon Campbell" userId="c0fd8b2c1dc026c3" providerId="LiveId" clId="{FA73BD0D-4098-4852-B2DE-5FFB0D1B488E}" dt="2019-04-26T00:57:50.542" v="1526"/>
          <ac:inkMkLst>
            <pc:docMk/>
            <pc:sldMk cId="3672305129" sldId="1647"/>
            <ac:inkMk id="7" creationId="{E08D536C-E0BE-4DB9-9BC8-867007B6E309}"/>
          </ac:inkMkLst>
        </pc:inkChg>
        <pc:inkChg chg="add">
          <ac:chgData name="Callon Campbell" userId="c0fd8b2c1dc026c3" providerId="LiveId" clId="{FA73BD0D-4098-4852-B2DE-5FFB0D1B488E}" dt="2019-04-26T00:57:47.455" v="1525" actId="9405"/>
          <ac:inkMkLst>
            <pc:docMk/>
            <pc:sldMk cId="3672305129" sldId="1647"/>
            <ac:inkMk id="15" creationId="{35C2A6EC-BC99-4B58-95C0-CB3A637532AD}"/>
          </ac:inkMkLst>
        </pc:inkChg>
        <pc:inkChg chg="add del">
          <ac:chgData name="Callon Campbell" userId="c0fd8b2c1dc026c3" providerId="LiveId" clId="{FA73BD0D-4098-4852-B2DE-5FFB0D1B488E}" dt="2019-04-26T00:57:54.861" v="1529"/>
          <ac:inkMkLst>
            <pc:docMk/>
            <pc:sldMk cId="3672305129" sldId="1647"/>
            <ac:inkMk id="16" creationId="{BD10DAC3-82F7-43C2-98D2-CD88A75882B5}"/>
          </ac:inkMkLst>
        </pc:inkChg>
        <pc:inkChg chg="add del">
          <ac:chgData name="Callon Campbell" userId="c0fd8b2c1dc026c3" providerId="LiveId" clId="{FA73BD0D-4098-4852-B2DE-5FFB0D1B488E}" dt="2019-04-26T00:57:54.861" v="1529"/>
          <ac:inkMkLst>
            <pc:docMk/>
            <pc:sldMk cId="3672305129" sldId="1647"/>
            <ac:inkMk id="17" creationId="{A156FDC5-857C-43AA-B7EC-207A727B61FA}"/>
          </ac:inkMkLst>
        </pc:inkChg>
        <pc:inkChg chg="add">
          <ac:chgData name="Callon Campbell" userId="c0fd8b2c1dc026c3" providerId="LiveId" clId="{FA73BD0D-4098-4852-B2DE-5FFB0D1B488E}" dt="2019-04-26T00:57:54.861" v="1529"/>
          <ac:inkMkLst>
            <pc:docMk/>
            <pc:sldMk cId="3672305129" sldId="1647"/>
            <ac:inkMk id="18" creationId="{010641E4-A10A-4EB8-B09F-45A0F5420B5D}"/>
          </ac:inkMkLst>
        </pc:inkChg>
      </pc:sldChg>
      <pc:sldChg chg="modSp add del">
        <pc:chgData name="Callon Campbell" userId="c0fd8b2c1dc026c3" providerId="LiveId" clId="{FA73BD0D-4098-4852-B2DE-5FFB0D1B488E}" dt="2019-04-26T01:07:14.164" v="1824" actId="2696"/>
        <pc:sldMkLst>
          <pc:docMk/>
          <pc:sldMk cId="1545256822" sldId="1648"/>
        </pc:sldMkLst>
        <pc:spChg chg="mod">
          <ac:chgData name="Callon Campbell" userId="c0fd8b2c1dc026c3" providerId="LiveId" clId="{FA73BD0D-4098-4852-B2DE-5FFB0D1B488E}" dt="2019-04-26T01:03:53.654" v="1661" actId="20577"/>
          <ac:spMkLst>
            <pc:docMk/>
            <pc:sldMk cId="1545256822" sldId="1648"/>
            <ac:spMk id="2" creationId="{45FA0AD3-BE46-4DEA-A8C5-8619D22AC7A4}"/>
          </ac:spMkLst>
        </pc:spChg>
        <pc:spChg chg="mod">
          <ac:chgData name="Callon Campbell" userId="c0fd8b2c1dc026c3" providerId="LiveId" clId="{FA73BD0D-4098-4852-B2DE-5FFB0D1B488E}" dt="2019-04-26T01:05:26.826" v="1701"/>
          <ac:spMkLst>
            <pc:docMk/>
            <pc:sldMk cId="1545256822" sldId="1648"/>
            <ac:spMk id="3" creationId="{AEF6140D-E8C5-4E3A-8B95-734C65A2D09E}"/>
          </ac:spMkLst>
        </pc:spChg>
      </pc:sldChg>
      <pc:sldChg chg="modSp add ord">
        <pc:chgData name="Callon Campbell" userId="c0fd8b2c1dc026c3" providerId="LiveId" clId="{FA73BD0D-4098-4852-B2DE-5FFB0D1B488E}" dt="2019-04-26T01:07:09.373" v="1823" actId="255"/>
        <pc:sldMkLst>
          <pc:docMk/>
          <pc:sldMk cId="2392082381" sldId="1649"/>
        </pc:sldMkLst>
        <pc:spChg chg="mod">
          <ac:chgData name="Callon Campbell" userId="c0fd8b2c1dc026c3" providerId="LiveId" clId="{FA73BD0D-4098-4852-B2DE-5FFB0D1B488E}" dt="2019-04-26T01:01:52.271" v="1625" actId="20577"/>
          <ac:spMkLst>
            <pc:docMk/>
            <pc:sldMk cId="2392082381" sldId="1649"/>
            <ac:spMk id="2" creationId="{806E0D57-2575-49BE-B95E-E5D832AB3AD0}"/>
          </ac:spMkLst>
        </pc:spChg>
        <pc:spChg chg="mod">
          <ac:chgData name="Callon Campbell" userId="c0fd8b2c1dc026c3" providerId="LiveId" clId="{FA73BD0D-4098-4852-B2DE-5FFB0D1B488E}" dt="2019-04-26T01:07:09.373" v="1823" actId="255"/>
          <ac:spMkLst>
            <pc:docMk/>
            <pc:sldMk cId="2392082381" sldId="1649"/>
            <ac:spMk id="3" creationId="{EA609AE9-A42D-4E5F-88FC-010D50B89C31}"/>
          </ac:spMkLst>
        </pc:spChg>
      </pc:sldChg>
      <pc:sldChg chg="modSp add ord">
        <pc:chgData name="Callon Campbell" userId="c0fd8b2c1dc026c3" providerId="LiveId" clId="{FA73BD0D-4098-4852-B2DE-5FFB0D1B488E}" dt="2019-04-26T01:26:56.974" v="1940" actId="20577"/>
        <pc:sldMkLst>
          <pc:docMk/>
          <pc:sldMk cId="1646493567" sldId="1650"/>
        </pc:sldMkLst>
        <pc:spChg chg="mod">
          <ac:chgData name="Callon Campbell" userId="c0fd8b2c1dc026c3" providerId="LiveId" clId="{FA73BD0D-4098-4852-B2DE-5FFB0D1B488E}" dt="2019-04-26T01:22:47.853" v="1912" actId="20577"/>
          <ac:spMkLst>
            <pc:docMk/>
            <pc:sldMk cId="1646493567" sldId="1650"/>
            <ac:spMk id="5" creationId="{33711CE8-605F-47A8-BB56-1E6A2BBD9F1B}"/>
          </ac:spMkLst>
        </pc:spChg>
        <pc:spChg chg="mod">
          <ac:chgData name="Callon Campbell" userId="c0fd8b2c1dc026c3" providerId="LiveId" clId="{FA73BD0D-4098-4852-B2DE-5FFB0D1B488E}" dt="2019-04-26T01:26:56.974" v="1940" actId="20577"/>
          <ac:spMkLst>
            <pc:docMk/>
            <pc:sldMk cId="1646493567" sldId="1650"/>
            <ac:spMk id="6" creationId="{20714D39-6816-4943-B497-C4CFA2ACDD4F}"/>
          </ac:spMkLst>
        </pc:spChg>
      </pc:sldChg>
      <pc:sldChg chg="add">
        <pc:chgData name="Callon Campbell" userId="c0fd8b2c1dc026c3" providerId="LiveId" clId="{FA73BD0D-4098-4852-B2DE-5FFB0D1B488E}" dt="2019-04-26T01:24:14.795" v="1913"/>
        <pc:sldMkLst>
          <pc:docMk/>
          <pc:sldMk cId="1241391494" sldId="1651"/>
        </pc:sldMkLst>
      </pc:sldChg>
      <pc:sldChg chg="addSp delSp modSp add">
        <pc:chgData name="Callon Campbell" userId="c0fd8b2c1dc026c3" providerId="LiveId" clId="{FA73BD0D-4098-4852-B2DE-5FFB0D1B488E}" dt="2019-04-26T01:50:24.048" v="2359" actId="1076"/>
        <pc:sldMkLst>
          <pc:docMk/>
          <pc:sldMk cId="1236964130" sldId="1652"/>
        </pc:sldMkLst>
        <pc:spChg chg="mod">
          <ac:chgData name="Callon Campbell" userId="c0fd8b2c1dc026c3" providerId="LiveId" clId="{FA73BD0D-4098-4852-B2DE-5FFB0D1B488E}" dt="2019-04-26T01:40:46.249" v="2217" actId="20577"/>
          <ac:spMkLst>
            <pc:docMk/>
            <pc:sldMk cId="1236964130" sldId="1652"/>
            <ac:spMk id="2" creationId="{02F076A8-0AC6-4BEA-BE76-8AE85D01D4D0}"/>
          </ac:spMkLst>
        </pc:spChg>
        <pc:spChg chg="del mod">
          <ac:chgData name="Callon Campbell" userId="c0fd8b2c1dc026c3" providerId="LiveId" clId="{FA73BD0D-4098-4852-B2DE-5FFB0D1B488E}" dt="2019-04-26T01:40:57.578" v="2218" actId="478"/>
          <ac:spMkLst>
            <pc:docMk/>
            <pc:sldMk cId="1236964130" sldId="1652"/>
            <ac:spMk id="3" creationId="{2C795F95-F588-423C-A1C5-81256BA33C98}"/>
          </ac:spMkLst>
        </pc:spChg>
        <pc:spChg chg="add del mod">
          <ac:chgData name="Callon Campbell" userId="c0fd8b2c1dc026c3" providerId="LiveId" clId="{FA73BD0D-4098-4852-B2DE-5FFB0D1B488E}" dt="2019-04-26T01:41:01.272" v="2219" actId="478"/>
          <ac:spMkLst>
            <pc:docMk/>
            <pc:sldMk cId="1236964130" sldId="1652"/>
            <ac:spMk id="7" creationId="{929CB8A1-A618-4C83-84FA-7C01A6D1FD9A}"/>
          </ac:spMkLst>
        </pc:spChg>
        <pc:picChg chg="add mod">
          <ac:chgData name="Callon Campbell" userId="c0fd8b2c1dc026c3" providerId="LiveId" clId="{FA73BD0D-4098-4852-B2DE-5FFB0D1B488E}" dt="2019-04-26T01:50:24.048" v="2359" actId="1076"/>
          <ac:picMkLst>
            <pc:docMk/>
            <pc:sldMk cId="1236964130" sldId="1652"/>
            <ac:picMk id="5" creationId="{CFA5FD83-C8D8-49DF-B89C-BE9D392DD1E5}"/>
          </ac:picMkLst>
        </pc:picChg>
      </pc:sldChg>
      <pc:sldChg chg="addSp delSp modSp add ord">
        <pc:chgData name="Callon Campbell" userId="c0fd8b2c1dc026c3" providerId="LiveId" clId="{FA73BD0D-4098-4852-B2DE-5FFB0D1B488E}" dt="2019-04-26T01:50:01.939" v="2357" actId="1076"/>
        <pc:sldMkLst>
          <pc:docMk/>
          <pc:sldMk cId="4222191029" sldId="1653"/>
        </pc:sldMkLst>
        <pc:spChg chg="mod">
          <ac:chgData name="Callon Campbell" userId="c0fd8b2c1dc026c3" providerId="LiveId" clId="{FA73BD0D-4098-4852-B2DE-5FFB0D1B488E}" dt="2019-04-26T01:49:25.471" v="2355" actId="1076"/>
          <ac:spMkLst>
            <pc:docMk/>
            <pc:sldMk cId="4222191029" sldId="1653"/>
            <ac:spMk id="2" creationId="{86CD974E-04BF-4B54-9230-ED277895D265}"/>
          </ac:spMkLst>
        </pc:spChg>
        <pc:spChg chg="mod">
          <ac:chgData name="Callon Campbell" userId="c0fd8b2c1dc026c3" providerId="LiveId" clId="{FA73BD0D-4098-4852-B2DE-5FFB0D1B488E}" dt="2019-04-26T01:50:01.939" v="2357" actId="1076"/>
          <ac:spMkLst>
            <pc:docMk/>
            <pc:sldMk cId="4222191029" sldId="1653"/>
            <ac:spMk id="3" creationId="{54565197-6F7E-48A8-994A-C3716444286F}"/>
          </ac:spMkLst>
        </pc:spChg>
        <pc:grpChg chg="add mod">
          <ac:chgData name="Callon Campbell" userId="c0fd8b2c1dc026c3" providerId="LiveId" clId="{FA73BD0D-4098-4852-B2DE-5FFB0D1B488E}" dt="2019-04-26T01:49:46.806" v="2356" actId="1076"/>
          <ac:grpSpMkLst>
            <pc:docMk/>
            <pc:sldMk cId="4222191029" sldId="1653"/>
            <ac:grpSpMk id="5" creationId="{BD944B44-F9B0-4B0E-99AA-0BCDF969C7C7}"/>
          </ac:grpSpMkLst>
        </pc:grpChg>
        <pc:grpChg chg="add mod">
          <ac:chgData name="Callon Campbell" userId="c0fd8b2c1dc026c3" providerId="LiveId" clId="{FA73BD0D-4098-4852-B2DE-5FFB0D1B488E}" dt="2019-04-26T01:49:46.806" v="2356" actId="1076"/>
          <ac:grpSpMkLst>
            <pc:docMk/>
            <pc:sldMk cId="4222191029" sldId="1653"/>
            <ac:grpSpMk id="8" creationId="{DAEF058F-9160-4F1C-8F78-1BC3D21BF018}"/>
          </ac:grpSpMkLst>
        </pc:grpChg>
        <pc:grpChg chg="add mod">
          <ac:chgData name="Callon Campbell" userId="c0fd8b2c1dc026c3" providerId="LiveId" clId="{FA73BD0D-4098-4852-B2DE-5FFB0D1B488E}" dt="2019-04-26T01:49:46.806" v="2356" actId="1076"/>
          <ac:grpSpMkLst>
            <pc:docMk/>
            <pc:sldMk cId="4222191029" sldId="1653"/>
            <ac:grpSpMk id="11" creationId="{4ED152C0-31D3-4C0E-BCE7-D908899D2EB8}"/>
          </ac:grpSpMkLst>
        </pc:grpChg>
        <pc:picChg chg="add mod">
          <ac:chgData name="Callon Campbell" userId="c0fd8b2c1dc026c3" providerId="LiveId" clId="{FA73BD0D-4098-4852-B2DE-5FFB0D1B488E}" dt="2019-04-26T01:49:46.806" v="2356" actId="1076"/>
          <ac:picMkLst>
            <pc:docMk/>
            <pc:sldMk cId="4222191029" sldId="1653"/>
            <ac:picMk id="14" creationId="{38B74CA9-61DB-4A37-B7AE-7A862B944AC2}"/>
          </ac:picMkLst>
        </pc:pic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15" creationId="{BE71C1A5-DD9A-4AA8-A870-D5CD37EFECEF}"/>
          </ac:inkMkLst>
        </pc:inkChg>
        <pc:inkChg chg="add del">
          <ac:chgData name="Callon Campbell" userId="c0fd8b2c1dc026c3" providerId="LiveId" clId="{FA73BD0D-4098-4852-B2DE-5FFB0D1B488E}" dt="2019-04-26T01:46:35.539" v="2272"/>
          <ac:inkMkLst>
            <pc:docMk/>
            <pc:sldMk cId="4222191029" sldId="1653"/>
            <ac:inkMk id="16" creationId="{17597A99-8BC9-40D9-8B51-8374936EF571}"/>
          </ac:inkMkLst>
        </pc:inkChg>
        <pc:inkChg chg="add del">
          <ac:chgData name="Callon Campbell" userId="c0fd8b2c1dc026c3" providerId="LiveId" clId="{FA73BD0D-4098-4852-B2DE-5FFB0D1B488E}" dt="2019-04-26T01:46:35.539" v="2272"/>
          <ac:inkMkLst>
            <pc:docMk/>
            <pc:sldMk cId="4222191029" sldId="1653"/>
            <ac:inkMk id="17" creationId="{2CB81C27-238A-4D19-9FD9-DE3508297F13}"/>
          </ac:inkMkLst>
        </pc:inkChg>
        <pc:inkChg chg="add del">
          <ac:chgData name="Callon Campbell" userId="c0fd8b2c1dc026c3" providerId="LiveId" clId="{FA73BD0D-4098-4852-B2DE-5FFB0D1B488E}" dt="2019-04-26T01:46:35.539" v="2272"/>
          <ac:inkMkLst>
            <pc:docMk/>
            <pc:sldMk cId="4222191029" sldId="1653"/>
            <ac:inkMk id="18" creationId="{B6651A56-FF94-46E0-A584-3F582D7DD5BC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19" creationId="{A29E9651-5EE7-48FF-AD28-CFB3808566CF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0" creationId="{0D976D6D-E04B-4335-A3AF-CA2285863CDF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1" creationId="{74BB9861-D95E-4B9A-B0B2-9759016A5280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2" creationId="{F6CE9359-AD08-418F-BA4E-6BB653885496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3" creationId="{9FBCCEA5-D59A-4C4C-A5BA-1156AFF5EADF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4" creationId="{DF5FE57B-D1C0-4A5A-B2D4-A7B9A947F92B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5" creationId="{7CE13C40-D4B9-4927-8F85-1CE6FEC31D78}"/>
          </ac:inkMkLst>
        </pc:inkChg>
        <pc:inkChg chg="add del">
          <ac:chgData name="Callon Campbell" userId="c0fd8b2c1dc026c3" providerId="LiveId" clId="{FA73BD0D-4098-4852-B2DE-5FFB0D1B488E}" dt="2019-04-26T01:46:40.462" v="2280"/>
          <ac:inkMkLst>
            <pc:docMk/>
            <pc:sldMk cId="4222191029" sldId="1653"/>
            <ac:inkMk id="26" creationId="{C5DA26F0-1670-4C0C-B31B-FE197385F1FE}"/>
          </ac:inkMkLst>
        </pc:inkChg>
        <pc:inkChg chg="add del">
          <ac:chgData name="Callon Campbell" userId="c0fd8b2c1dc026c3" providerId="LiveId" clId="{FA73BD0D-4098-4852-B2DE-5FFB0D1B488E}" dt="2019-04-26T01:46:54.767" v="2287"/>
          <ac:inkMkLst>
            <pc:docMk/>
            <pc:sldMk cId="4222191029" sldId="1653"/>
            <ac:inkMk id="27" creationId="{3B423D73-A55D-4225-82DD-A9629251F4CF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28" creationId="{FC3DF9FC-7D4E-419E-86B4-D3502E10D8DB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29" creationId="{FCCA29D7-1BDB-4190-AF2C-250D5BCEBE1C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30" creationId="{7BD6D3B4-1C0B-4066-B0C8-F70F2FCE540D}"/>
          </ac:inkMkLst>
        </pc:inkChg>
        <pc:inkChg chg="add del">
          <ac:chgData name="Callon Campbell" userId="c0fd8b2c1dc026c3" providerId="LiveId" clId="{FA73BD0D-4098-4852-B2DE-5FFB0D1B488E}" dt="2019-04-26T01:46:53.015" v="2285"/>
          <ac:inkMkLst>
            <pc:docMk/>
            <pc:sldMk cId="4222191029" sldId="1653"/>
            <ac:inkMk id="31" creationId="{462F02D3-A1B1-4D99-902D-00DB2DD7819A}"/>
          </ac:inkMkLst>
        </pc:inkChg>
        <pc:inkChg chg="add del">
          <ac:chgData name="Callon Campbell" userId="c0fd8b2c1dc026c3" providerId="LiveId" clId="{FA73BD0D-4098-4852-B2DE-5FFB0D1B488E}" dt="2019-04-26T01:46:54.767" v="2287"/>
          <ac:inkMkLst>
            <pc:docMk/>
            <pc:sldMk cId="4222191029" sldId="1653"/>
            <ac:inkMk id="32" creationId="{21A74B5F-31A7-43F3-8048-294BB61DB2F7}"/>
          </ac:inkMkLst>
        </pc:inkChg>
        <pc:inkChg chg="add del">
          <ac:chgData name="Callon Campbell" userId="c0fd8b2c1dc026c3" providerId="LiveId" clId="{FA73BD0D-4098-4852-B2DE-5FFB0D1B488E}" dt="2019-04-26T01:46:54.767" v="2287"/>
          <ac:inkMkLst>
            <pc:docMk/>
            <pc:sldMk cId="4222191029" sldId="1653"/>
            <ac:inkMk id="33" creationId="{58B75987-ED8F-49C7-93B8-1AECF33FED75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34" creationId="{75357E6C-89CE-46D3-8936-9A227D7BA606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5" creationId="{749C70F7-E637-4DDF-B60F-17AC4D52D0FE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6" creationId="{367D03D4-2832-4622-A8F7-5063265375AF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37" creationId="{1448CEAE-AF0A-42E2-BFF3-57FB10B74381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8" creationId="{9D6DB4A5-AB6C-408C-9815-C5A956DF1275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39" creationId="{CFABF6B0-A161-4E98-8577-9B1E09B91AF6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0" creationId="{9738AE0D-5D04-4802-8707-46A636C681A3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1" creationId="{AAD96DAA-1585-4F99-84F6-C33C728CDB06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2" creationId="{CA0B74F4-35F9-4D17-9FD4-B7D4E2638499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3" creationId="{BA93B41C-6EA8-41FB-BE61-08C7622967BD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4" creationId="{B6509D90-FCC1-4C84-879D-C1267FDBD167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5" creationId="{EB3E7999-DC88-40AA-8DA5-06148C8025F9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6" creationId="{540A516C-88DD-40FD-9C05-BAB5666D5C62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7" creationId="{296C89EE-BC73-4B36-B493-3B1B0EEAD313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8" creationId="{4B6580A1-1020-4964-A08C-B555820CD602}"/>
          </ac:inkMkLst>
        </pc:inkChg>
        <pc:inkChg chg="add del">
          <ac:chgData name="Callon Campbell" userId="c0fd8b2c1dc026c3" providerId="LiveId" clId="{FA73BD0D-4098-4852-B2DE-5FFB0D1B488E}" dt="2019-04-26T01:47:15.154" v="2303"/>
          <ac:inkMkLst>
            <pc:docMk/>
            <pc:sldMk cId="4222191029" sldId="1653"/>
            <ac:inkMk id="49" creationId="{8D0F5D95-3760-44E8-B9D1-A21FD8D29B8F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0" creationId="{D3BF96CB-089B-465B-950C-3A48DF8343A4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1" creationId="{E63D08B0-076D-451E-BCBE-16A9C10DC35E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2" creationId="{EED3900D-DFBD-4BEE-8E9A-036F1C9FAE25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3" creationId="{F02F161B-F097-49A7-A21E-B4524A9B02C4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4" creationId="{2A73F2F7-33E1-4E1B-9C19-B1698C553CFD}"/>
          </ac:inkMkLst>
        </pc:inkChg>
        <pc:inkChg chg="add del">
          <ac:chgData name="Callon Campbell" userId="c0fd8b2c1dc026c3" providerId="LiveId" clId="{FA73BD0D-4098-4852-B2DE-5FFB0D1B488E}" dt="2019-04-26T01:47:17.310" v="2308"/>
          <ac:inkMkLst>
            <pc:docMk/>
            <pc:sldMk cId="4222191029" sldId="1653"/>
            <ac:inkMk id="55" creationId="{F7FB7451-DA57-4155-93E4-946CF254FB13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6" creationId="{80CF7AFC-4F5E-401F-BD9F-4479B2BE7703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57" creationId="{43C80E04-6EAB-46B0-A68D-FA617787654C}"/>
          </ac:inkMkLst>
        </pc:inkChg>
        <pc:inkChg chg="add del">
          <ac:chgData name="Callon Campbell" userId="c0fd8b2c1dc026c3" providerId="LiveId" clId="{FA73BD0D-4098-4852-B2DE-5FFB0D1B488E}" dt="2019-04-26T01:47:31.639" v="2311"/>
          <ac:inkMkLst>
            <pc:docMk/>
            <pc:sldMk cId="4222191029" sldId="1653"/>
            <ac:inkMk id="58" creationId="{7ADFC90B-0726-4F42-8ED9-4C998538A16B}"/>
          </ac:inkMkLst>
        </pc:inkChg>
        <pc:inkChg chg="add del">
          <ac:chgData name="Callon Campbell" userId="c0fd8b2c1dc026c3" providerId="LiveId" clId="{FA73BD0D-4098-4852-B2DE-5FFB0D1B488E}" dt="2019-04-26T01:47:31.639" v="2311"/>
          <ac:inkMkLst>
            <pc:docMk/>
            <pc:sldMk cId="4222191029" sldId="1653"/>
            <ac:inkMk id="59" creationId="{05B1C625-EFCA-486E-A591-9E2A0F950A6D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60" creationId="{79E80927-DA4E-4F11-A51A-8EC92472E756}"/>
          </ac:inkMkLst>
        </pc:inkChg>
        <pc:inkChg chg="add del">
          <ac:chgData name="Callon Campbell" userId="c0fd8b2c1dc026c3" providerId="LiveId" clId="{FA73BD0D-4098-4852-B2DE-5FFB0D1B488E}" dt="2019-04-26T01:47:40.112" v="2314"/>
          <ac:inkMkLst>
            <pc:docMk/>
            <pc:sldMk cId="4222191029" sldId="1653"/>
            <ac:inkMk id="61" creationId="{1F5EAB0B-728B-42FC-B0BB-F999B1ACC918}"/>
          </ac:inkMkLst>
        </pc:inkChg>
        <pc:inkChg chg="add del">
          <ac:chgData name="Callon Campbell" userId="c0fd8b2c1dc026c3" providerId="LiveId" clId="{FA73BD0D-4098-4852-B2DE-5FFB0D1B488E}" dt="2019-04-26T01:47:40.112" v="2314"/>
          <ac:inkMkLst>
            <pc:docMk/>
            <pc:sldMk cId="4222191029" sldId="1653"/>
            <ac:inkMk id="62" creationId="{7BDDC92B-142E-425C-98CA-A58497224E0E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63" creationId="{9E4A55C4-8BB9-46B8-A674-E21A9E174956}"/>
          </ac:inkMkLst>
        </pc:inkChg>
        <pc:inkChg chg="add del">
          <ac:chgData name="Callon Campbell" userId="c0fd8b2c1dc026c3" providerId="LiveId" clId="{FA73BD0D-4098-4852-B2DE-5FFB0D1B488E}" dt="2019-04-26T01:47:51.562" v="2317"/>
          <ac:inkMkLst>
            <pc:docMk/>
            <pc:sldMk cId="4222191029" sldId="1653"/>
            <ac:inkMk id="64" creationId="{E64E6D58-2148-429A-B40E-225BF231EF31}"/>
          </ac:inkMkLst>
        </pc:inkChg>
        <pc:inkChg chg="add del">
          <ac:chgData name="Callon Campbell" userId="c0fd8b2c1dc026c3" providerId="LiveId" clId="{FA73BD0D-4098-4852-B2DE-5FFB0D1B488E}" dt="2019-04-26T01:47:51.562" v="2317"/>
          <ac:inkMkLst>
            <pc:docMk/>
            <pc:sldMk cId="4222191029" sldId="1653"/>
            <ac:inkMk id="65" creationId="{3E69C7F8-7786-41E3-8893-CFC7CA91F8B1}"/>
          </ac:inkMkLst>
        </pc:inkChg>
        <pc:inkChg chg="add del">
          <ac:chgData name="Callon Campbell" userId="c0fd8b2c1dc026c3" providerId="LiveId" clId="{FA73BD0D-4098-4852-B2DE-5FFB0D1B488E}" dt="2019-04-26T01:48:19.008" v="2325"/>
          <ac:inkMkLst>
            <pc:docMk/>
            <pc:sldMk cId="4222191029" sldId="1653"/>
            <ac:inkMk id="66" creationId="{CAC4AEFD-A1DB-46BC-B6FE-740AC6EB4C19}"/>
          </ac:inkMkLst>
        </pc:inkChg>
        <pc:inkChg chg="add del">
          <ac:chgData name="Callon Campbell" userId="c0fd8b2c1dc026c3" providerId="LiveId" clId="{FA73BD0D-4098-4852-B2DE-5FFB0D1B488E}" dt="2019-04-26T01:47:58.151" v="2321"/>
          <ac:inkMkLst>
            <pc:docMk/>
            <pc:sldMk cId="4222191029" sldId="1653"/>
            <ac:inkMk id="67" creationId="{65C4AC7C-1F0B-4502-9AEA-6E52945619EE}"/>
          </ac:inkMkLst>
        </pc:inkChg>
        <pc:inkChg chg="add del">
          <ac:chgData name="Callon Campbell" userId="c0fd8b2c1dc026c3" providerId="LiveId" clId="{FA73BD0D-4098-4852-B2DE-5FFB0D1B488E}" dt="2019-04-26T01:47:58.151" v="2321"/>
          <ac:inkMkLst>
            <pc:docMk/>
            <pc:sldMk cId="4222191029" sldId="1653"/>
            <ac:inkMk id="68" creationId="{E2006103-61E2-44B6-8E72-F9B486915911}"/>
          </ac:inkMkLst>
        </pc:inkChg>
        <pc:inkChg chg="add del">
          <ac:chgData name="Callon Campbell" userId="c0fd8b2c1dc026c3" providerId="LiveId" clId="{FA73BD0D-4098-4852-B2DE-5FFB0D1B488E}" dt="2019-04-26T01:47:58.151" v="2321"/>
          <ac:inkMkLst>
            <pc:docMk/>
            <pc:sldMk cId="4222191029" sldId="1653"/>
            <ac:inkMk id="69" creationId="{F4132FAE-8001-428D-A514-0EBE87C5029E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0" creationId="{5DD2D39F-B51B-4646-8643-F048A4189A1C}"/>
          </ac:inkMkLst>
        </pc:inkChg>
        <pc:inkChg chg="add del">
          <ac:chgData name="Callon Campbell" userId="c0fd8b2c1dc026c3" providerId="LiveId" clId="{FA73BD0D-4098-4852-B2DE-5FFB0D1B488E}" dt="2019-04-26T01:48:06.130" v="2324"/>
          <ac:inkMkLst>
            <pc:docMk/>
            <pc:sldMk cId="4222191029" sldId="1653"/>
            <ac:inkMk id="71" creationId="{5DC47244-9C47-44CE-863B-EC08A9EF8995}"/>
          </ac:inkMkLst>
        </pc:inkChg>
        <pc:inkChg chg="add del">
          <ac:chgData name="Callon Campbell" userId="c0fd8b2c1dc026c3" providerId="LiveId" clId="{FA73BD0D-4098-4852-B2DE-5FFB0D1B488E}" dt="2019-04-26T01:48:06.130" v="2324"/>
          <ac:inkMkLst>
            <pc:docMk/>
            <pc:sldMk cId="4222191029" sldId="1653"/>
            <ac:inkMk id="72" creationId="{2C7AD298-7EB9-42D1-8A17-28734186EBE6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3" creationId="{805CF3B1-BCF2-4E43-A9C5-C5EFFE1C6286}"/>
          </ac:inkMkLst>
        </pc:inkChg>
        <pc:inkChg chg="add del">
          <ac:chgData name="Callon Campbell" userId="c0fd8b2c1dc026c3" providerId="LiveId" clId="{FA73BD0D-4098-4852-B2DE-5FFB0D1B488E}" dt="2019-04-26T01:48:23.228" v="2328"/>
          <ac:inkMkLst>
            <pc:docMk/>
            <pc:sldMk cId="4222191029" sldId="1653"/>
            <ac:inkMk id="74" creationId="{C0274787-CE20-4FDB-8822-B50555C799E0}"/>
          </ac:inkMkLst>
        </pc:inkChg>
        <pc:inkChg chg="add del">
          <ac:chgData name="Callon Campbell" userId="c0fd8b2c1dc026c3" providerId="LiveId" clId="{FA73BD0D-4098-4852-B2DE-5FFB0D1B488E}" dt="2019-04-26T01:48:23.228" v="2328"/>
          <ac:inkMkLst>
            <pc:docMk/>
            <pc:sldMk cId="4222191029" sldId="1653"/>
            <ac:inkMk id="75" creationId="{73E0BD80-2FBB-4B2D-B35B-64A01452057F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6" creationId="{B2B77C9E-360F-4AA8-A62B-B9DF01B359A2}"/>
          </ac:inkMkLst>
        </pc:inkChg>
        <pc:inkChg chg="add del">
          <ac:chgData name="Callon Campbell" userId="c0fd8b2c1dc026c3" providerId="LiveId" clId="{FA73BD0D-4098-4852-B2DE-5FFB0D1B488E}" dt="2019-04-26T01:48:30.123" v="2331"/>
          <ac:inkMkLst>
            <pc:docMk/>
            <pc:sldMk cId="4222191029" sldId="1653"/>
            <ac:inkMk id="77" creationId="{448A2C2B-C568-4805-ACDA-96D1F1E411BC}"/>
          </ac:inkMkLst>
        </pc:inkChg>
        <pc:inkChg chg="add del">
          <ac:chgData name="Callon Campbell" userId="c0fd8b2c1dc026c3" providerId="LiveId" clId="{FA73BD0D-4098-4852-B2DE-5FFB0D1B488E}" dt="2019-04-26T01:48:30.123" v="2331"/>
          <ac:inkMkLst>
            <pc:docMk/>
            <pc:sldMk cId="4222191029" sldId="1653"/>
            <ac:inkMk id="78" creationId="{05EDB87F-B46B-4F92-A062-5CF9166F7354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79" creationId="{8693D127-AF2A-4857-86CB-0B17DD5D3F7C}"/>
          </ac:inkMkLst>
        </pc:inkChg>
        <pc:inkChg chg="add del">
          <ac:chgData name="Callon Campbell" userId="c0fd8b2c1dc026c3" providerId="LiveId" clId="{FA73BD0D-4098-4852-B2DE-5FFB0D1B488E}" dt="2019-04-26T01:48:31.627" v="2334"/>
          <ac:inkMkLst>
            <pc:docMk/>
            <pc:sldMk cId="4222191029" sldId="1653"/>
            <ac:inkMk id="80" creationId="{A7AE098B-86F0-4CF1-982C-46D91615EA4C}"/>
          </ac:inkMkLst>
        </pc:inkChg>
        <pc:inkChg chg="add del">
          <ac:chgData name="Callon Campbell" userId="c0fd8b2c1dc026c3" providerId="LiveId" clId="{FA73BD0D-4098-4852-B2DE-5FFB0D1B488E}" dt="2019-04-26T01:48:31.627" v="2334"/>
          <ac:inkMkLst>
            <pc:docMk/>
            <pc:sldMk cId="4222191029" sldId="1653"/>
            <ac:inkMk id="81" creationId="{8F172B65-354F-4C6E-B4CD-A7AC54CC748B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82" creationId="{7B2EB7CF-A817-4BED-BA93-CA7DCA227C5C}"/>
          </ac:inkMkLst>
        </pc:inkChg>
        <pc:inkChg chg="add del">
          <ac:chgData name="Callon Campbell" userId="c0fd8b2c1dc026c3" providerId="LiveId" clId="{FA73BD0D-4098-4852-B2DE-5FFB0D1B488E}" dt="2019-04-26T01:48:33.810" v="2337"/>
          <ac:inkMkLst>
            <pc:docMk/>
            <pc:sldMk cId="4222191029" sldId="1653"/>
            <ac:inkMk id="83" creationId="{A6E6EAE1-EBB2-46AB-8AEB-FA4EAE824A95}"/>
          </ac:inkMkLst>
        </pc:inkChg>
        <pc:inkChg chg="add del">
          <ac:chgData name="Callon Campbell" userId="c0fd8b2c1dc026c3" providerId="LiveId" clId="{FA73BD0D-4098-4852-B2DE-5FFB0D1B488E}" dt="2019-04-26T01:48:33.810" v="2337"/>
          <ac:inkMkLst>
            <pc:docMk/>
            <pc:sldMk cId="4222191029" sldId="1653"/>
            <ac:inkMk id="84" creationId="{33EB9170-24F0-4D3D-96D0-38CD0916AC59}"/>
          </ac:inkMkLst>
        </pc:inkChg>
        <pc:inkChg chg="add mod">
          <ac:chgData name="Callon Campbell" userId="c0fd8b2c1dc026c3" providerId="LiveId" clId="{FA73BD0D-4098-4852-B2DE-5FFB0D1B488E}" dt="2019-04-26T01:49:46.806" v="2356" actId="1076"/>
          <ac:inkMkLst>
            <pc:docMk/>
            <pc:sldMk cId="4222191029" sldId="1653"/>
            <ac:inkMk id="85" creationId="{26B0F631-AB29-4A18-9D0F-51E8E424F6C9}"/>
          </ac:inkMkLst>
        </pc:inkChg>
      </pc:sldChg>
      <pc:sldChg chg="modSp add">
        <pc:chgData name="Callon Campbell" userId="c0fd8b2c1dc026c3" providerId="LiveId" clId="{FA73BD0D-4098-4852-B2DE-5FFB0D1B488E}" dt="2019-04-26T01:57:41.344" v="2473" actId="207"/>
        <pc:sldMkLst>
          <pc:docMk/>
          <pc:sldMk cId="2237544447" sldId="1654"/>
        </pc:sldMkLst>
        <pc:spChg chg="mod">
          <ac:chgData name="Callon Campbell" userId="c0fd8b2c1dc026c3" providerId="LiveId" clId="{FA73BD0D-4098-4852-B2DE-5FFB0D1B488E}" dt="2019-04-26T01:57:41.344" v="2473" actId="207"/>
          <ac:spMkLst>
            <pc:docMk/>
            <pc:sldMk cId="2237544447" sldId="1654"/>
            <ac:spMk id="2" creationId="{D799C135-F6A4-48C1-92DC-BC2D1C390A96}"/>
          </ac:spMkLst>
        </pc:spChg>
      </pc:sldChg>
    </pc:docChg>
  </pc:docChgLst>
  <pc:docChgLst>
    <pc:chgData name="Callon Campbell" userId="c0fd8b2c1dc026c3" providerId="LiveId" clId="{5A5E49AA-F409-4D3E-967B-AFD0CBAF23D1}"/>
    <pc:docChg chg="modSld">
      <pc:chgData name="Callon Campbell" userId="c0fd8b2c1dc026c3" providerId="LiveId" clId="{5A5E49AA-F409-4D3E-967B-AFD0CBAF23D1}" dt="2019-03-29T04:30:32.763" v="0" actId="207"/>
      <pc:docMkLst>
        <pc:docMk/>
      </pc:docMkLst>
      <pc:sldChg chg="modSp">
        <pc:chgData name="Callon Campbell" userId="c0fd8b2c1dc026c3" providerId="LiveId" clId="{5A5E49AA-F409-4D3E-967B-AFD0CBAF23D1}" dt="2019-03-29T04:30:32.763" v="0" actId="207"/>
        <pc:sldMkLst>
          <pc:docMk/>
          <pc:sldMk cId="3674603976" sldId="256"/>
        </pc:sldMkLst>
        <pc:spChg chg="mod">
          <ac:chgData name="Callon Campbell" userId="c0fd8b2c1dc026c3" providerId="LiveId" clId="{5A5E49AA-F409-4D3E-967B-AFD0CBAF23D1}" dt="2019-03-29T04:30:32.763" v="0" actId="207"/>
          <ac:spMkLst>
            <pc:docMk/>
            <pc:sldMk cId="3674603976" sldId="256"/>
            <ac:spMk id="2" creationId="{00000000-0000-0000-0000-000000000000}"/>
          </ac:spMkLst>
        </pc:spChg>
      </pc:sldChg>
    </pc:docChg>
  </pc:docChgLst>
  <pc:docChgLst>
    <pc:chgData name="Callon Campbell" userId="c0fd8b2c1dc026c3" providerId="LiveId" clId="{DE851591-31E6-4535-B49A-64561468A233}"/>
  </pc:docChgLst>
  <pc:docChgLst>
    <pc:chgData name="Callon Campbell" userId="c0fd8b2c1dc026c3" providerId="LiveId" clId="{E84175E7-23D0-4D10-A144-C0ACC55D06ED}"/>
  </pc:docChgLst>
  <pc:docChgLst>
    <pc:chgData name="Callon Campbell" userId="c0fd8b2c1dc026c3" providerId="LiveId" clId="{8F76C5C8-0C99-4EE9-80AF-395E41E36382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1291 3808,'0'8'1281,"0"-16"1160,0 8-1534,0 0-235,0 7 1611,-1-50-305,-4-33-1978,2 44 240,2-1 0,3-20-240,-1-3 75,10-490 896,-11 537-952,0-6-2,0 1-1,1 0 0,1 0 0,0 0-16,-1 9 0,0 0 0,1 1-1,0-1 1,-1 1 0,1-1-1,1 1 1,-1 0-1,1 0 1,0 0 0,0 0-1,0 0 1,0 1 0,3-3 0,58-46 87,3 2 0,31-15-87,12-9-57,-107 72 10,68-44-1311,-63 41 645,2 1-1,-1 0 0,0 0 1,1 1-1,0 0 1,0 0-1,0 1 714,3 1-4245</inkml:trace>
  <inkml:trace contextRef="#ctx0" brushRef="#br0" timeOffset="1">47 782 6720,'-10'-2'1258,"-11"-4"689,19 0-1100,11-2 141,33-15-780,0 2 0,2 1 0,22-5-208,7-3 32,-16 3-107,-31 12-246,0 2 1,1 1-1,0 1 0,0 1 0,1 1 0,1 2 321,-10 4-5264</inkml:trace>
  <inkml:trace contextRef="#ctx0" brushRef="#br0" timeOffset="2">789 1147 3232,'-5'1'1140,"16"2"-772,14-2-15,-17-6-214,-8 5-133,1 0 1,-1 0 0,0 0-1,0 0 1,0-1 0,1 1-1,-1 0 1,0 0 0,0 0-1,0 0 1,1 0-1,-1 0 1,0 0 0,0 0-1,0-1 1,0 1 0,1 0-1,-1 0 1,0 0-1,0 0 1,0-1 0,0 1-1,0 0 1,1 0 0,-1 0-1,0 0 1,0-1 0,0 1-1,0 0 1,0 0-1,0 0 1,0-1 0,0 1-1,0 0 1,0 0 0,0-1-1,0 1-6,0-1 651,0 1-616,0 0-1,0 0 1,0-1 0,0 1-1,0 0 1,-1 0 0,1 0 0,0 0-1,0 0 1,0 0 0,0 0-1,0 0 1,0 0 0,0 0 0,-1 0-1,1 0 1,0 0 0,0-1-1,0 1 1,0 0 0,0 0 0,-1 0-1,1 0 1,0 0 0,0 0-1,0 0 1,0 0 0,0 0 0,-1 1-1,1-1 1,0 0 0,0 0-1,0 0 1,0 0 0,0 0 0,0 0-1,0 0 1,-1 0 0,1 0-1,0 0 1,0 0 0,0 0 0,0 1-1,0-1 1,0 0 0,0 0-1,0 0 1,0 0 0,-1 0 0,1 0-1,0 1 1,0-1 0,0 0-1,0 0 1,0 0-35,-2 6 251,2-5-214,-1 0 1,1 0-1,-1 1 0,1-1 1,-1 0-1,1 0 0,-1 0 1,0 0-1,0 0 0,1 0 0,-1 0 1,0 0-1,0 0 0,0-1 1,0 1-1,0 0 0,0 0 1,0-1-1,0 1 0,-1-1 1,1 1-1,0-1-37,-13 7 72,2-1 0,-1 2 0,1 0 0,0 0 0,0 1 0,1 0 0,1 1 0,-1 1 0,2-1 0,-1 1 0,2 1 0,-1 0 0,1 0 0,-2 6-72,7-12 18,0 1 0,0-1 1,1 0-1,0 1 0,0 0 0,0 1-18,1-5 25,1 1-1,0-1 0,0 0 0,1 0 0,-1 1 1,0-1-1,1 0 0,0 0 0,0 0 0,0 0 0,0 0 1,1 0-1,-1 0 0,2 2-24,0 0 18,1 0 0,-1-1-1,1 0 1,0 0 0,0 0 0,0 0 0,1-1 0,-1 0-1,1 1 1,0-2 0,3 3-18,14 5 22,-1-1 1,6 1-23,-7-3-17,-15-5 37,-1-1 0,1 0 0,0 0 0,-1 0-1,1-1 1,0 1 0,0-1 0,-1 0 0,1-1 0,0 1 0,0-1 0,-1 0 0,1 0-1,-1 0 1,3-2-20,5-2 197,0 0-1,-1-1 0,0 0 1,0-1-1,0-1-196,-6 4 67,-1 0 0,0 0 0,0-1 0,0 1 0,0-1 0,-1 0 0,0 0-1,0 0 1,0-1 0,-1 1 0,2-4-67,1-6 194,0 0 0,-1 0-1,2-12-193,-5 20 152,0 0-1,0 0 0,-1 0 1,0-1-1,0 1 1,-1 0-1,0 0 0,0 0 1,-1 0-1,0 0 1,0 0-1,0 0 0,-4-6-151,4 10 82,0-1-1,0 1 1,-1 0-1,1-1 1,-1 1-1,0 0 1,0 0-1,0 1 1,0-1-1,0 0 1,-1 1-1,1 0 1,-1 0-1,0 0 1,1 0-1,-1 1 1,0 0-1,0-1 1,0 1-1,0 1 1,0-1-1,0 0 0,0 1 1,-1 0-1,1 0-81,-7 1 33,0 0-1,0 1 0,0 0 0,0 1 1,0 0-1,0 0 0,-9 6-32,-3 1-1513,1 2-1,0 0 1,-2 4 1513,-13 10-2421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30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51 349 992,'-7'-3'129,"0"0"0,0 0 0,1-1 0,-1 0-1,1-1 1,-3-1-129,7 4 1222,2 2-188,16-8 1958,-3 5-2574,6 0 88,0 0 0,0 1 0,11 0-506,292 14 725,197-30 581,-304 8-948,658 9-470,-541 4 242,128 5 167,-198-3-9,26-12-288,-236 3-1686,0-3-1,50-14 1687,-33 6-2424,-23 7-840</inkml:trace>
  <inkml:trace contextRef="#ctx0" brushRef="#br0" timeOffset="661.348">3922 28 3232,'-15'-5'224,"1"0"0,-1 0 0,0 1 0,0 1 0,-1 1 0,1 0 0,-7 1-224,-8 2 420,1 1 0,0 2 1,0 1-1,0 1 0,-26 10-420,52-15 13,1 0-1,-1 0 0,1 0 1,-1 0-1,1 1 1,0-1-1,-1 1 0,1-1 1,0 1-1,0 0 1,0 0-1,0 0 0,0 1-12,1-2 13,1 0 0,-1 0-1,1 0 1,-1-1-1,1 1 1,0 0 0,-1 0-1,1 0 1,0 0-1,0 0 1,0 0 0,0 0-1,0 0 1,0 0-1,0 0 1,0 0 0,0 0-1,0 0 1,1 0-1,-1 0 1,0 0 0,1 0-1,-1 0 1,0 0-1,1 0 1,-1-1 0,1 1-1,0 0 1,-1 0-1,1 0 1,0-1 0,-1 1-1,1 0 1,0-1-1,0 1 1,-1-1 0,1 1-1,0-1-12,4 3 51,0 0 1,0-1-1,0 1 0,0-1 0,0-1 1,1 1-1,2 0-51,12 4 105,109 34 338,-71-25-331,-2 4 0,0 1 0,32 19-112,120 68-70,-196-101 79,-1 1 0,1 1 1,-1 0-1,0 0 0,-1 1 0,0 0 0,-1 1 0,1 0-9,-8-7 18,1 0 0,-1 0 0,0 0 1,0 0-1,0 0 0,0 1 0,0-1 0,-1 1 1,1-1-1,-1 1 0,0-1 0,0 1 1,-1 0-1,1 0 0,-1-1 0,1 1 0,-1 0 1,0 0-1,-1-1 0,1 1 0,-1 0 0,1 0 1,-1-1-1,0 1 0,-1-1 0,1 1 0,-1-1 1,1 1-1,-1-1 0,0 1-18,-6 6 68,0 0 0,0-1 0,-1 0 0,0 0 0,-1-1 0,0 0 0,0-1 0,-1 0 1,1 0-1,-2-1 0,-2 1-68,-26 10 124,-1-1 0,-27 5-124,16-5 64,-117 36-549,85-25 144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38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4 318 4160,'1'0'35,"-1"0"0,0 0 0,0 0 0,0 0 0,0-1 0,0 1 0,1 0 0,-1 0 0,0 0 0,0 0 0,0 0 0,0 0 0,0-1 1,0 1-1,0 0 0,0 0 0,0 0 0,0 0 0,0-1 0,0 1 0,0 0 0,0 0 0,0 0 0,0-1 0,0 1 0,0 0 0,0 0 0,0 0 0,0 0 0,0-1 0,0 1 0,0 0 0,0 0 0,0 0 1,0 0-1,0 0 0,0-1 0,0 1 0,0 0 0,-1 0 0,1 0 0,0 0 0,0 0 0,0-1 0,0 1 0,0 0 0,-1 0 0,1 0 0,0 0 0,0 0 0,0 0 0,0 0 0,0 0 0,-1 0 0,1 0 0,0 0 1,0 0-1,0 0 0,-1 0 0,1 0 0,0 0 0,0 0 0,0 0 0,0 0 0,-1 0 0,1 0 0,0 0 0,0 0 0,0 0 0,0 0-35,664-18 2235,-412 0-1807,131-6-62,147 2 130,-165 10-346,-22 1 527,269 0-48,-523 11-549,-33 3-101,-1 3 0,0 2 0,10 5 21,-21-5-107,-9-1-1344,0 1 0,15 6 1451,-16-2-1050</inkml:trace>
  <inkml:trace contextRef="#ctx0" brushRef="#br0" timeOffset="743.239">3447 55 3488,'-1'-2'89,"-1"1"0,1-1 0,0 0 0,0 0 1,0-1-1,0 1 0,1 0 0,-1 0 0,0 0 0,1 0 0,0-1 1,-1 1-1,1 0 0,0 0 0,0-1 0,0 1 0,1 0 0,-1-1 1,1 1-1,-1 0 0,1-1-89,0 0 554,-1 2 25,0 1-567,0 0 0,0 0 1,0 0-1,0 0 0,0 0 0,0 0 0,0 0 0,0-1 0,0 1 0,-1 0 0,1 0 1,0 0-1,0 0 0,0 0 0,0 0 0,0 0 0,0 0 0,0 0 0,0 0 0,0 0 0,1-1 1,-1 1-1,0 0 0,0 0 0,0 0 0,0 0 0,0 0 0,0 0 0,0 0 0,0 0 1,0 0-1,0 0 0,0 0 0,0 0 0,0-1 0,0 1 0,0 0 0,0 0 0,0 0 1,0 0-1,1 0 0,-1 0 0,0 0 0,0 0 0,0 0 0,0 0 0,0 0 0,0 0 0,0 0 1,0 0-1,0 0 0,0 0 0,1 0 0,-1 0 0,0 0 0,0 0 0,0 0 0,0 0 1,0 0-1,0 0 0,0 0-12,13 4 275,0-1 1,-1-1-1,9 1-275,-9-2 9,-1 1 0,0 0 1,0 0-1,0 2 0,0-1 0,-1 1 0,1 1-9,41 17 158,36 10-158,-23-9 13,98 31 14,-74-22-4,-54-21 7,0 2 0,0 1 1,-2 2-1,14 9-30,-43-22 14,0-1 0,-1 1 1,1-1-1,-1 1 0,1 0 0,-1 1 1,0-1-1,0 0 0,2 4-14,-5-5 4,1-1-1,0 0 1,-1 0-1,0 0 1,1 1-1,-1-1 1,0 0 0,1 1-1,-1-1 1,0 0-1,0 1 1,0-1-1,0 0 1,-1 1-1,1-1 1,0 0-1,0 1 1,-1-1 0,1 0-1,-1 0 1,1 1-1,-1-1 1,0 0-1,1 0 1,-1 0-1,0 0 1,0 0-1,0 0 1,1 0-1,-1 0 1,0 0 0,-1 0-1,1 0-3,-13 8 181,0 0 0,-1-1 0,1 0 0,-2-1 0,1-1 0,-1-1 0,0 0 0,-1 0-181,-22 7 157,-1 1 80,-245 88 150,214-78-876,46-17-340,1 2 0,0 0 0,0 2 829,-43 21-4122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56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78 629 416,'7'-35'128,"-7"14"-96</inkml:trace>
  <inkml:trace contextRef="#ctx0" brushRef="#br0" timeOffset="546.643">85 505 3904,'-2'0'171,"0"0"0,-1-1-1,1 0 1,0 0 0,0 1 0,0-1 0,0 0 0,0-1-1,0 1 1,0 0 0,1-1 0,-1 1 0,0-1-1,1 1 1,-1-1 0,1 0 0,-1 1 0,1-1 0,0 0-1,0 0-170,-6-7 813,6 8-756,0 0 1,0 0-1,1-1 1,-1 1-1,0 0 1,1-1-1,-1 1 0,1 0 1,0-1-1,-1 1 1,1 0-1,0-1-57,0 1 26,0 1-1,0-1 1,0 0-1,0 1 1,0-1 0,-1 0-1,1 1 1,0-1-1,0 1 1,0-1 0,-1 0-1,1 1 1,0-1-1,-1 1 1,1-1 0,-1 1-1,1-1 1,0 1-1,-1-1 1,1 1 0,-1 0-1,1-1 1,-1 1-1,1 0 1,-1-1 0,0 1-1,1 0 1,-1-1-1,1 1 1,-1 0 0,0 0-1,1 0 1,-1 0-1,0 0 1,1 0 0,-1 0-1,0 0 1,1 0-1,-1 0 1,1 0 0,-2 0-26,-10 2 105,9 4-130,4-5 43,0 0-1,0 0 1,0 0 0,-1 0 0,1 0 0,0 1 0,0-2 0,1 1 0,-1 0 0,0 0 0,0 0 0,0 0-1,0-1 1,1 1-18,5 2 116,0-1-1,0 0 1,0 0-1,0-1 0,0 0 1,0 0-1,0-1 1,1 0-1,-1 0 0,4-1-115,8 1 206,748-45 1056,-425 17-1228,-32 6 74,340-22 163,-214 36-75,-141 5 35,461 0 584,-404 4-708,-299-2-61,-34-1-98,1 2 0,0 0 0,0 1 0,-1 1 0,1 1 0,7 2 52,-24-4-91,-1-1 1,0 1 0,0 0-1,1 0 1,-1 0 0,0 0 0,0 0-1,0 1 1,0-1 0,0 1-1,-1-1 1,2 1 90,-3-1-117,1 0 0,-1 0 0,1 0 0,-1 0 0,0 0 0,1 0 0,-1 0 1,0 0-1,1 0 0,-1 0 0,0 0 0,0 0 0,0 0 0,0 0 0,0 0 0,0 0 0,0 0 0,-1 0 0,1 0 0,0 0 0,0 0 0,-1 0 0,1 0 0,-1 0 0,1 0 0,-1-1 1,1 1-1,-1 0 0,1 0 0,-1 0 117,-16 21-5088</inkml:trace>
  <inkml:trace contextRef="#ctx0" brushRef="#br0" timeOffset="1372.017">4207 131 5216,'-35'-55'2730,"28"27"-1615,7 26-1013,0 0 1,0 0-1,0 0 1,-1 0-1,1 0 1,-1 0-1,1 0 1,-1 0-1,0 0 1,1 0 0,-1 0-1,0 1 1,-1-1-1,1 0 1,0 0-1,0 1 1,-1-1-1,1 1-102,-12-12 881,16 13-392,26 15-388,-23-11-206,95 47 170,32 9-65,-46-21-19,-1 3-1,9 10 20,-63-34 56,-10-5-69,-1 0 0,11 9 13,-27-19-2,0 1-1,-1 1 1,1-1-1,-1 0 1,0 1-1,0 0 1,0 0-1,-1 0 1,0 1-1,0-1 1,0 1-1,0 1 3,-3-5 18,1 0-1,-1 0 0,0 0 1,0-1-1,0 1 1,0 0-1,0 0 0,0 0 1,-1 0-1,1-1 1,-1 1-1,1 0 0,-1 0 1,1-1-1,-1 1 0,0-1 1,0 1-1,0 0 1,0-1-1,0 1 0,0-1 1,-1 0-1,1 1 1,0-1-1,-1 0-17,-5 5 161,1-1-1,-1 0 1,0 0 0,-6 3-161,-46 20 402,0-2 0,-2-2 0,-1-4 1,-6 0-403,-75 25-185,113-34-297,-224 83-5415,179-66 1476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04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11107 4703 6240,'-1'-1'169,"0"-1"-1,1 1 1,0 0 0,-1-1-1,1 1 1,0 0 0,0-1-1,0 1 1,0 0 0,0-1 0,0 1-1,0-2-168,1 2 63,-1 1-1,1-1 0,-1 0 0,1 1 1,0-1-1,-1 1 0,1-1 0,0 1 0,0-1 1,0 1-1,-1-1 0,1 1 0,0 0 1,0-1-1,0 1 0,0 0 0,0 0-62,0 0-13,-1-1 1,1 1-1,-1 0 0,1 0 0,-1 0 0,1 0 0,-1 0 0,1 0 0,0 0 0,-1 0 0,1 0 0,-1 0 0,1 0 0,-1 0 0,1 0 1,-1 1-1,1-1 0,-1 0 0,1 0 0,-1 1 0,1-1 0,-1 0 0,1 1 0,-1-1 0,0 0 0,1 1 0,-1-1 0,1 0 0,-1 1 1,0-1-1,1 1 0,-1-1 13,7 18-144,-5-11 579,-1-4-208,0 0 0,-1 0 0,0 1 0,1-1 0,-1 0 0,0 0 0,0 0 0,0 1 0,-1 2-227,0 7 389,4 39-267,-1-36-149,-1 0 1,-1 1-1,0 7 27,-4 4 140,0 0 0,-2 0 0,0 0 0,-2-1 0,-2 0 0,0 0 0,-1-1 0,-11 16-140,-43 87 106,-6 32-106,23-49 14,-5-3 0,-12 11-14,-20 8 860,-87 99-860,134-179 57,-103 126 108,74-90-173,-4-3-1,-15 9 9,-165 140-41,131-132 302,-4-7 0,-52 26-261,-272 136 555,191-124-480,186-97-49,-1-3 1,-43 10-27,-155 35 70,203-56-65,-131 27 556,-151 14-561,-206 0 425,280-45-376,-82-15-49,129-1 106,-94-6-79,204 2 145,-107-19-172,-114-36 252,227 39-213,109 22-38,-447-89 213,5-26 323,346 81-104,-63-32-433,-90-53 251,189 88-188,-51-19-108,-104-28 45,55 21-14,48 14 106,-168-64 275,87 35-408,-6-2-31,154 54 67,2-2 0,1-2 0,-7-7 5,-134-92 752,-97-89-752,179 130 293,-74-43-293,130 94 37,2-2 0,1-2-1,2-2 1,1-2-1,2-2 1,2-1-1,-20-31-36,-151-250 259,68 98-123,38 77-18,42 63-73,4-2 0,-32-68-45,4-35 123,-21-88-123,103 271 5,-20-63 3,3 0-1,3-2 1,2-9-8,-25-219 66,34 242-38,-5-74-45,6 0-1,6-1 0,14-97 18,-7 137 25,17-131-45,-21 197 19,6-41-27,3 0 0,4 1 0,2-1 28,23-40 38,5 1 0,6 1-38,30-70-7,-26 46-92,133-276 188,-97 242-79,40-70-122,-109 188 102,67-121-121,-70 134 103,1 0 1,2 1-1,20-20 28,-16 23 45,3 2-1,0 0 1,1 2-1,3 1-44,139-83-23,-92 59 162,51-40-139,-73 41-123,-9 8-3365,17-9 3488,-62 43-1000,3-1-2292,-9 6 3222,0 0 0,0 0 0,0 0 0,0-1 0,1 1 1,-1 0-1,0 0 0,0 0 0,0 0 0,0 0 0,0 0 1,1 0-1,-1 0 0,0 0 0,0 0 0,0 0 0,0 0 1,0 0-1,1 0 0,-1 0 0,0 0 0,0 0 0,0 0 1,0 0-1,1 0 0,-1 0 0,0 0 0,0 1 0,0-1 1,0 0-1,0 0 0,0 0 0,1 0 0,-1 0 1,0 0-1,0 0 0,0 1 0,0-1 0,0 0 0,0 0 1,0 0-1,0 0 0,0 0 0,0 1 70,-1 14-5189</inkml:trace>
  <inkml:trace contextRef="#ctx0" brushRef="#br0" timeOffset="714.843">1017 144 5216,'-6'-11'1075,"8"8"-249,-2 3-805,0 0 0,0 0 0,0 0 0,1 0 0,-1 0-1,0 0 1,0 0 0,0 0 0,0 0 0,1 0 0,-1 0 0,0 0-1,0 0 1,0 0 0,0 0 0,0-1 0,1 1 0,-1 0 0,0 0-1,0 0 1,0 0 0,0 0 0,0 0 0,0-1 0,0 1 0,0 0 0,0 0-1,1 0 1,-1 0 0,0-1 0,0 1 0,0 0 0,0 0 0,0 0-1,0 0 1,0-1 0,0 1 0,0 0 0,0 0 0,0 0-21,14 6 421,-3-4-253,0 0 0,0 0 0,0-1 0,0-1 0,0 0 0,0 0 0,0-1 0,10-3-168,8 1 208,55-8 112,-1-4 0,33-12-320,-10 2 315,14 3-315,-51 11 16,-34 4 3,1 1-1,-1 3 1,1 0-1,-1 2 1,1 2 0,3 1-19,-33-1-6,1 1 1,0-1 0,0 1-1,0 0 1,-1 1 0,1-1-1,-1 1 1,0 1 0,0-1-1,1 2 6,-5-4-1,1 1 1,-1 0-1,0 0 0,0 0 0,0 1 0,0-1 0,0 0 0,0 1 0,-1 0 0,1-1 1,-1 1-1,0 0 0,0-1 0,0 1 0,0 0 0,0 0 0,-1 0 0,1 0 0,-1 0 1,0 0-1,0 0 0,0 0 0,0 0 0,-1 3 1,-18 116 466,4-30-200,3-1-1,1 74-265,10-67-806,0 67-4393,2-157 4382,0 0 0,1 0-1,0 0 1,1 5 817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21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8995 9 2912,'-3'-3'279,"-1"-2"384,12 5-309,-8 0-349,0 0 0,0 0 1,1 0-1,-1 0 0,0 0 1,0 0-1,0 0 0,1 0 0,-1 0 1,0 0-1,0 0 0,1 0 1,-1 0-1,0 0 0,0 0 0,1 0 1,-1 0-1,0 0 0,0 0 1,0 0-1,1 0 0,-1 0 0,0 1 1,0-1-1,0 0 0,1 0 1,-1 0-1,0 0 0,0 0 0,0 1 1,0-1-1,1 0 0,-1 0 1,0 0-1,0 1 0,0-1 0,0 0 1,0 0-1,0 0 0,0 1 1,0-1-1,0 0 0,1 0 0,-1 1 1,0-1-1,0 0 0,0 0 1,0 1-1,0-1 0,-1 0 0,1 0 1,0 0-1,0 1 0,0-1 0,0 0 1,0 0-1,0 1 0,0-1 1,0 0-1,0 0-5,-12 9 391,11-8-256,-105 77 3011,62-47-2759,2 2 0,-35 36-387,28-26 85,-32 23-85,-51 21 824,-62 28-824,165-99 136,-88 47 234,-2-5 1,-43 11-371,107-47 43,-267 110 74,-96 31 539,52-50-535,206-67-61,101-29-67,-188 56 1124,-96 8-1117,-305 44 485,277-63-594,-75 14 90,77-12 218,-67 13-307,-71 19 158,87-19-100,139-29 114,-2-12 0,-122-7-64,244-17-35,73-4-1,-1-4 0,-71-5 36,98-4 69,-439-45-133,468 45 111,0-2 0,1-1-1,-17-6-46,37 10 10,1-1 0,0 0 1,0-1-1,1 0 0,0 0 0,0-1 0,0 0 0,1-1 0,0 0 0,0-1 0,0 0-10,-1-4 8,1 1-1,1-1 1,0-1 0,0 0-1,1 0 1,1 0 0,0-1 0,2 1-1,-2-8-7,4 9 3,0 0-1,1-1 1,1 1-1,0-1 0,1-6-2,1-17-86,-2 35 87,0-24 107,0 1-1,-2 0 0,-1-1 1,0 1-1,-4-8-107,1 3 88,0-1 0,3 0 0,0 0 0,2-13-88,-4-46 107,2 50 52,1-1 1,1 1-1,3 0 1,1-1-1,2 1 0,2 1 1,1-1-1,3 1 1,10-26-160,-10 34-189,-4 9 369,2 0 0,7-15-180,-12 31-250,-1 1 1,1-1 0,-1 0 0,2 1-1,-1 0 1,1 0 0,-1 0 0,1 1-1,0-1 1,1 1 0,3-2 249,11-6-1413</inkml:trace>
  <inkml:trace contextRef="#ctx0" brushRef="#br0" timeOffset="805.992">15 658 3136,'-14'-7'991,"14"7"-463,5 0-420,-3 0 36,-2 0 80,0 0 570,18-6 1249,-13 4-1703,1-1-1,-1 0 1,0 0 0,0-1 0,3-2-340,18-11 418,6-2-357,-1-2 0,-1 0-1,9-10-60,23-17-27,-35 28 52,-11 7-64,0 1 1,1 0-1,0 1 0,1 1 1,1 1-1,-1 1 0,9-3 39,-25 11-1,1 0-1,-1-1 1,1 1-1,-1 0 0,1 0 1,-1 0-1,1 1 0,-1-1 1,1 1-1,-1-1 1,1 1-1,-1 0 0,1 0 1,-1 0-1,0 0 0,0 0 1,0 1-1,1-1 1,-1 0-1,-1 1 0,1 0 1,0 0-1,0-1 1,0 1-1,-1 0 0,1 0 1,-1 1 1,6 6 2,-1 1 0,0 0 1,0 1-1,-1-1 0,0 3-2,1 4 14,-1 1-1,-1 0 0,0 0 0,-1 1 0,-1-1 0,-1 1 1,0-1-1,-3 14-13,2-29 22,1 17 51,0 1 0,0-1 0,5 17-73,-4-29-116,0 0 0,0 0 0,1 0 1,0 0-1,0-1 0,1 1 0,0-1 0,0 0 0,1 0 0,0-1 0,1 1 116,24 21-4522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29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30 773 2400,'-17'-5'482,"16"5"-461,1 0 0,-1 0 1,1 0-1,-1 0 1,1 0-1,0 0 1,-1 0-1,1 0 0,-1 0 1,1 0-1,-1 0 1,1-1-1,-1 1 1,1 0-1,0 0 1,-1 0-1,1-1 0,-1 1 1,1 0-1,0-1 1,-1 1-1,1 0 1,0-1-1,-1 1 0,1 0 1,0-1-1,0 1 1,-1-1-1,1 1 1,0 0-1,0-1 0,0 1 1,-1-1-1,1 1 1,0-1-1,0 1-21,31-7 1424,46-20 1179,0 3-1,34-4-2602,189-24 1003,18-1-518,-158 24-378,-1 0-14,218-31 70,-217 43-37,233-18-439,-328 30-3023,3-4 3336,-3 1-2648,-11 3-562</inkml:trace>
  <inkml:trace contextRef="#ctx0" brushRef="#br0" timeOffset="524.313">2598 29 3712,'-2'-2'161,"-1"-1"57,0 1-1,1-1 0,-1 1 0,0 0 0,0 0 0,-1 0 0,1 0 1,0 1-1,0-1 0,-1 1 0,1 0 0,-1 0 0,1 0 0,-1 1 0,-3-1-217,6 1 160,2 3-186,3 2 36,-1 1 1,1-1-1,0 1 1,0-1-1,1 0 1,-1-1-1,1 1 1,0-1-1,1 0 0,-1 0 1,1 0-1,5 2-10,17 9 27,1-2 0,4 1-27,-24-10 2,95 43 67,-87-38-59,0 1-1,-1 0 0,-1 1 1,15 12-10,-26-19 0,0 0 0,0 1 0,0-1 0,-1 1 0,1 0 0,-1-1 0,1 4 0,-2-5 16,-1-1 0,0 1 0,0-1 0,-1 1 0,1 0 0,0 0 0,-1-1 0,0 1 0,0 0 0,0 0 0,0 0 0,0 0 0,0-1 0,-1 1 0,1 0 0,-2 2-16,-2 5 206,0 0 0,-1 0 0,0 0 0,-1-1 1,0 0-1,0 0 0,-1 0 0,0-1 0,-1 0 0,-4 4-206,-16 12 423,-1-1-1,-15 9-422,-3 0-377,-2-2 1,-1-3-1,-18 7 377,17-13-848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30.6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123 427 5824,'-101'-40'2602,"100"40"-2558,-1-1 0,1 1 0,-1-1-1,1 0 1,0 1 0,-1-1 0,1 0-1,0 0 1,0 0 0,0 0 0,-1 0-1,1 0 1,0 0 0,0 0 0,1 0-1,-1 0 1,0-1-44,1 1 9,0 1 0,0-1 0,0 0-1,0 1 1,0-1 0,0 0 0,0 1-1,0-1 1,1 1 0,-1-1 0,0 0 0,0 1-1,1-1 1,-1 1 0,1-1 0,-1 1-1,0-1 1,1 1 0,-1-1 0,1 1 0,-1-1-1,1 1 1,-1 0 0,1-1 0,-1 1-1,1 0 1,0-1 0,-1 1 0,1 0-1,-1 0 1,1-1 0,0 1 0,-1 0 0,1 0-1,0 0 1,-1 0 0,1 0 0,0 0-9,19-6 115,1 0 172,1 0 0,0 1 0,12 0-287,255-27 1157,270-20-53,-182 28-719,38-2-183,-284 25-45,0 4 0,10 8-157,32 10-5696,-130-16 3504,0-1-970</inkml:trace>
  <inkml:trace contextRef="#ctx0" brushRef="#br0" timeOffset="434.962">2293 48 3488,'-10'-12'402,"8"9"-313,0 0-1,-1 1 1,1-1 0,0 1 0,-1 0 0,0 0 0,1 0 0,-1 0 0,0 0 0,0 1-1,0-1 1,0 1 0,-1-1-89,-4-2 1428,13 2-679,18 4-286,-14 2-413,-1 1 0,0-1-1,0 1 1,0 1 0,-1-1 0,1 1-1,-1 1 1,-1-1 0,4 5-50,22 19 32,-13-14-31,3 1-4,-1 1 0,-1 1 0,0 1 0,9 14 3,-26-30 59,-1-1 0,0 1-1,0-1 1,0 1 0,0 0-1,0 0 1,-1 0 0,0 0-1,0 0 1,0 0 0,0 0-1,-1 0 1,1 1 0,-1-1-1,0 0 1,0 0 0,-1 0-1,1 1 1,-1-1 0,0 0-1,0 0 1,-1 0 0,1 0-1,-1 0 1,0 0 0,0-1-1,0 1 1,0-1 0,-1 1-1,1-1 1,-4 3-59,-25 25 431,-3-2 0,0-1 0,-24 13-431,26-18-66,-17 12-590,-8 2 160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8:32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1135 2816,'4'-7'131,"-2"3"-60,1-1 0,0 1 0,-1 0 0,1 0 0,1 0 1,-1 0-1,0 0 0,1 1 0,0-1 0,0 1 0,0 0 1,0 0-1,0 1 0,1-1 0,-1 1 0,4-1-71,487-214 1296,-341 154-743,108-43 1235,96-19-1788,-215 83 204,548-148 520,-124 79-98,212-1-626,582 9 382,-433 103-220,0 60-105,-542-13-20,153 47-37,-379-59 44,-2 8 0,-2 6 0,-2 7 0,-1 7-44,10 9-55,401 170-187,12-31 513,-455-171 66,-3 6 0,-1 4 0,-3 6 0,-2 4 0,67 51-337,168 151 197,-337-253-1282,0-2 0,1 1 0,11 5 1085,-19-12-335,0 1-1,0-1 1,0 1 0,0-1 0,0 0-1,0 0 1,1-1 0,-1 1 0,0-1 0,0 0-1,1 1 1,-1-1 0,0-1 0,1 1-1,-1 0 1,0-1 0,4-1 335,-1-1-349,0 0-1,-1-1 1,1 0 0,0 0 0,-1 0-1,5-5 350,-10 9 0</inkml:trace>
  <inkml:trace contextRef="#ctx0" brushRef="#br0" timeOffset="776.24">11348 1200 4736,'-7'-3'697,"-2"-1"1633,8 5-2306,1-1 0,0 0 0,0 0 0,0 0 0,0 0-1,-1 0 1,1 1 0,0-1 0,0 0 0,0 0 0,0 0 0,0 1-1,0-1 1,0 0 0,0 0 0,0 0 0,-1 1 0,1-1 0,0 0-1,0 0 1,0 1 0,0-1 0,0 0 0,0 0 0,0 0 0,0 1-1,1-1 1,-1 0 0,0 0 0,0 0 0,0 1 0,0-1 0,0 0-1,0 0 1,0 0 0,0 1 0,1-1 0,-1 0 0,0 0-1,0 0 1,0 0 0,0 1 0,1-1-24,6 11-8,0 0 0,1 0 0,1-1 1,0 0-1,0 0 0,1-1 0,2 2 8,-4-4 28,29 30-128,-2 3 0,26 38 100,-12-15 88,-26-34-18,23 28-48,4 12-22,-38-50 27,0 0 1,-1 1-1,-1 0 1,-1 1 0,6 20-28,-13-36 12,-1 0 1,0 1 0,0-1-1,0 0 1,-1 1-1,1-1 1,-1 1 0,-1-1-1,1 0 1,-1 1 0,0-1-1,0 0 1,0 1-1,-1-1 1,0 0 0,0 0-1,0 0 1,-1 0 0,1-1-1,-1 1 1,0-1-1,0 1 1,-1-1 0,0 0-1,0 0-12,-5 4 117,0-1-1,-1 0 0,0 0 0,0-1 1,0 0-1,-1-1 0,0-1 1,0 1-1,0-2 0,0 1 0,-2-1-116,-46 7 491,-1-1 0,0-4 0,-34-1-491,-51 4 239,-145 24-1668,195-21 656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2:4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1443 3488,'0'-2'219,"0"-1"-1,1 1 1,-1 0 0,0-1-1,1 1 1,-1 0 0,1 0-1,0 0 1,0 0-1,0-1 1,0 1 0,0 0-1,0 0 1,1 0-219,-1 2 58,-1 1 0,0-1 0,0 1 0,1-1 0,-1 1 0,0 0 0,0-1 0,0 1 0,0 0 0,1-1 0,-1 1 0,0-1-1,0 1 1,0 0 0,0-1 0,-1 1 0,1 0 0,0-1 0,0 1 0,0 0 0,0-1 0,-1 1-58,1 9-1248,0 6 208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2:56.3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461 1720 3136,'-3'2'228,"1"0"-133,0-1 1,1 0-1,-1 1 1,0-1-1,1 1 1,0-1-1,-1 1 0,1 0 1,0 0-1,-1-1 1,1 1-1,0 0 1,1 0-1,-1 0 1,0 0-1,0 0 1,0 2-96,-11 4 4138,9-12-3765,0 0-1,0 0 1,0 0 0,1 0-1,0-1 1,0 1 0,-1-3-373,-13-25 852,-16-24-271,2-1 0,2-2-581,22 47 38,-42-99 135,4-2 0,-10-54-173,-49-241 44,87 331-207,-3-43 163,16 89-14,1-1 1,2 0 0,1 1 0,1-1-1,3-9 14,-2 24-9,1-1 0,1 2 0,1-1 0,0 1 0,1-1-1,1 2 1,7-13 9,-9 20-14,-1 0-1,1 0 1,0 0-1,1 0 1,0 1-1,0 1 1,0-1-1,1 1 1,0 0 0,1 1-1,-1-1 1,1 2-1,0-1 1,4 0 14,17-4-13,0 1 1,1 1-1,-1 2 1,22 0 12,124-1-198,-86 5-184,5-4 382,-80 4-24,102-9-1930,8 5 1954,-60 3-1376,4-8 416</inkml:trace>
  <inkml:trace contextRef="#ctx0" brushRef="#br0" timeOffset="677.863">247 924 4160,'0'0'62,"-1"1"0,1-1 0,-1 0 0,1 0 1,0 0-1,-1 0 0,1 0 0,-1 0 0,1 0 0,0-1 1,-1 1-1,1 0 0,-1 0 0,1 0 0,0 0 0,-1 0 1,1-1-1,0 1 0,-1 0 0,1 0 0,0-1 0,-1 1 0,1 0 1,0 0-1,-1-1 0,1 1 0,0 0 0,0-1 0,-1 1 1,1 0-1,0-1-62,2-12 1716,0 0-517,-2 12-831,0 1 123,0 0-171,0 0-69,0 0-145,8 1-105,0 0-1,0 0 1,0 1 0,0 0-1,0 1 1,0 0-1,19 5 60,53 12 170,7 2 301,1-4-1,27 0-530,-64-16 88,-39-3-694,0 2 1,-1-1-1,1 1 0,-1 1 1,0 0-1,1 1 0,-1 0 1,5 2 605,2 6-3776</inkml:trace>
  <inkml:trace contextRef="#ctx0" brushRef="#br0" timeOffset="1807.368">1738 1334 3392,'-1'-3'286,"1"0"0,-1 0 0,1 0 0,0 0 0,0 1 1,0-1-1,0 0 0,0 0 0,1-1-286,-1 2 143,1 0-1,-1 0 1,0 0 0,0 0 0,0 0 0,0 0-1,0 0 1,0 0 0,0 0 0,-1 0-1,1 0 1,-1 0 0,1 0 0,-1 0-1,0 0 1,0 0 0,0 0 0,0 0 0,0 1-1,0-1 1,-2-1-143,1 1 32,0 0 0,0 0 1,-1 1-1,1-1 0,-1 1 0,1-1 0,-1 1 0,0 0 1,1 0-1,-1 0 0,0 1 0,0-1 0,0 1 0,1-1 1,-1 1-1,0 0 0,0 0 0,0 0 0,-2 1-32,4-1 8,-32 1-20,0 2 0,-1 1 0,1 1 0,1 2 0,0 1 1,0 2-1,0 1 0,1 2 0,-16 9 12,44-20-6,-1 0 0,1 0 0,-1 1 0,1 0 0,0-1 0,0 1 0,0 0 0,0 1 0,0-1-1,1 0 1,0 1 0,-1 0 0,1-1 0,1 1 0,-1 0 0,0 0 0,1 0 0,0 0 0,0 0 0,0 0 0,1 1 0,-1-1 0,1 0 0,0 0 0,0 0-1,0 1 1,1-1 0,-1 0 0,1 0 0,0 0 0,1 0 0,-1 0 0,1 0 0,-1 0 0,1 0 0,0 0 0,0-1 0,1 1 0,-1-1 0,1 0 0,0 0 0,0 0-1,0 0 1,3 3 6,49 30-117,-37-26 149,0 2 0,-1 0 0,0 1-32,28 23 33,-31-26-32,-1 0 1,0 0 0,-1 1-1,0 1 1,-1 0 0,7 11-2,26 48 128,-43-69-102,0 0 1,0 1-1,0-1 1,0 0-1,-1 1 1,1-1 0,-1 1-1,0-1 1,1 1-1,-1-1 1,0 1-1,0-1 1,-1 1-1,1-1 1,0 1-1,-1-1 1,1 1-1,-1-1 1,0 0 0,0 1-1,0-1 1,0 0-1,-1 0 1,1 0-1,0 0 1,-1 0-1,1 0 1,-1 0-1,0 0 1,0 0 0,0-1-1,0 1 1,0-1-1,0 1 1,0-1-1,0 0 1,0 0-1,-1 0 1,1 0-1,-1 0 1,1-1-1,0 1 1,-2-1-27,-88-1-36,5 0-328,-81 9 364,136-6-795,2 2-1887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1371 4896,'0'0'36,"0"0"0,0-1 1,0 1-1,0 0 0,-1 0 0,1 0 1,0 0-1,0 0 0,0 0 0,0 0 1,0 0-1,-1-1 0,1 1 0,0 0 1,0 0-1,0 0 0,0 0 0,-1 0 1,1 0-1,0 0 0,0 0 0,0 0 1,-1 0-1,1 0 0,0 0 0,0 0 1,0 0-1,0 0 0,-1 1 0,1-1 1,0 0-1,0 0 0,0 0 0,0 0 0,0 0 1,-1 0-1,1 0 0,0 0 0,0 1 1,0-1-1,0 0 0,0 0 0,0 0 1,-1 0-1,1 0 0,0 1 0,0-1 1,0 0-1,0 0 0,0 0 0,0 0 1,0 1-1,0-1 0,0 0 0,0 0 1,0 0-1,0 1-36,0 12 269,0-9-60,0-1 255,0-3-198,0 0-47,2 0-42,-1 0 0,1-1-1,0 1 1,-1 0 0,1-1 0,-1 1-1,1-1 1,-1 0 0,1 1 0,-1-1-1,0 0 1,1 0 0,-1 0 0,0 0-1,0 0 1,0 0 0,1-1 0,-1 1 0,0 0-1,-1 0 1,1-1 0,0 1 0,0-1-1,0 1 1,-1-1 0,1 1 0,-1-1-1,1 1 1,-1-2-177,3-7 189,-1 0 0,0-1 0,-1 1 1,0-4-190,0 4 288,9-220 468,-7 125-734,-2-133-86,0-28 614,0 257-551,0-1 0,0 0 0,1 1 1,1-1-1,-1 1 0,2 0 0,-1 0 1,1 0-1,0 0 0,1 0 1,0 1-1,1 0 0,-1 0 0,2 0 1,-1 1-1,1 0 0,0 0 0,0 1 1,1 0-1,0 0 0,0 1 1,1-1 0,140-81-182,-67 41 321,107-61-1888,-175 99-30,0 0 0,14-4 1779,-8 6-4506</inkml:trace>
  <inkml:trace contextRef="#ctx0" brushRef="#br0" timeOffset="1">33 813 6304,'-19'0'2336,"12"0"-1824,0 0-128,7 0 640,14-7-640,5-3 128,13-1-320,5-6-32,12-6-96,9 0 32,5-5-64,0 7 64,-7-2-64,-5 7-32,0-1 32,-14-1-896,8 8 480,-20-1-4192</inkml:trace>
  <inkml:trace contextRef="#ctx0" brushRef="#br0" timeOffset="2">593 1578 6144,'0'0'45,"0"0"-1,0 0 1,0 0 0,-1 0-1,1 0 1,0-1 0,0 1-1,0 0 1,0 0 0,0 0-1,0 0 1,0 0 0,-1 0 0,1 0-1,0-1 1,0 1 0,0 0-1,0 0 1,0 0 0,0 0-1,0 0 1,0 0 0,0-1 0,0 1-1,0 0 1,0 0 0,0 0-1,0 0 1,0 0 0,0-1-1,0 1 1,0 0 0,0 0-1,0 0 1,0 0 0,0 0 0,0-1-1,0 1 1,0 0 0,0 0-1,0 0 1,0 0 0,0 0-1,0-1 1,1 1 0,-1 0 0,0 0-1,0 0 1,0 0 0,0 0-1,0 0 1,0 0 0,0 0-1,1 0 1,-1-1 0,0 1 0,0 0-1,0 0 1,0 0 0,0 0-1,1 0 1,-1 0 0,0 0-1,0 0 1,0 0 0,0 0-45,-3-3 180,30-27 242,-8 8-279,-2-1 1,-1 0-1,0-2 1,-2 1 0,-1-2-1,6-16-143,15-45 858,6-33-858,-27 78 307,-7 21-107,7-18 293,9-19-493,-18 48 30,1 0 1,0 0 0,1 1 0,0 0 0,0 0-1,1 0 1,0 1 0,1-1-31,-5 6 1,0 1 0,-1 0 0,1 0-1,0 0 1,1 0 0,-1 0 0,0 1 0,0-1 0,1 1 0,-1 0-1,1 0 1,-1 0 0,1 0 0,-1 1 0,1-1 0,0 1 0,-1 0 0,1 0-1,-1 1 1,1-1 0,0 1 0,-1-1 0,1 1 0,-1 0 0,1 1-1,-1-1 0,1 1 0,0 0 0,0 0 0,0 0 0,0 1 0,-1-1 0,0 1 0,1 0 0,-1 0 0,0 0 0,0 0 0,0 1 0,-1-1 0,1 1 0,-1-1 0,0 1 0,0 0-1,0 0 1,-1 0 0,1 0 0,0 5 0,1 12 257,0 1-1,-1 13-256,1 11 170,9 40 11,9 29-181,-16-73-82,-5-37 16,0 1 1,0-1-1,1 1 1,0-1-1,0 1 0,0-1 1,1 0-1,0 1 1,0-1-1,0 0 1,0 0-1,4 4 66,-5-7-1605,-1-2-310,0 0-2858</inkml:trace>
  <inkml:trace contextRef="#ctx0" brushRef="#br0" timeOffset="3">793 1299 6400,'-11'0'2368,"18"0"-1856,11-5-128,-18 5 416,12 5-512,6-5-32,1 0-160,7-5 0,6-7-64,5 5 64,1-2-64,6-2-992,0-6 512,-7 6-5024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6:28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1194 2 2560,'0'0'25,"0"0"1,0 0-1,0 0 1,0 0-1,-1 0 1,1-1-1,0 1 1,0 0-1,0 0 1,0 0-1,0 0 1,-1 0-1,1 0 1,0 0-1,0 0 1,0-1-1,0 1 1,-1 0-1,1 0 1,0 0-1,0 0 1,0 0-1,0 0 1,-1 0-1,1 0 1,0 0-1,0 0 1,0 0-1,-1 0 1,1 0-1,0 0 1,0 0-1,0 1 1,0-1-1,-1 0 1,1 0-1,0 0 1,0 0-1,0 0 1,0 0-1,-1 0 1,1 0-1,0 1 1,0-1-1,0 0 1,0 0-1,0 0 1,0 0-1,0 1 1,-1-1-1,1 0 1,0 0-1,0 0-25,0 1 51,-1 0 1,1-1-1,-1 1 0,0 0 0,1-1 0,-1 1 0,0-1 0,1 1 0,-1-1 0,0 1 0,0-1 0,0 0 0,1 1 0,-1-1 0,0 0 0,0 0 0,0 1 0,0-1 0,1 0 0,-1 0 0,0 0 1,0 0-52,-19 0 708,12-1-544,0 1 1,0 0-1,0 0 0,0 1 0,0 0 0,0 1 1,0-1-1,0 2 0,-1-1-164,-23 2 181,24-3-81,7-1-86,1 0 0,0 0-1,-1 0 1,1 0 0,-1 0 0,1 0-1,-1 0 1,1 0 0,-1 0-1,1 1 1,0-1 0,-1 0 0,1 0-1,-1 0 1,1 0 0,-1 1-1,1-1 1,0 0 0,-1 1 0,1-1-1,0 0 1,-1 0 0,1 1-1,0-1 1,-1 1-14,1-1 32,-1 1 0,0 0-1,0-1 1,0 1 0,0-1-1,0 0 1,0 1 0,0-1 0,0 0-1,0 1 1,0-1 0,0 0 0,0 0-1,0 0 1,0 0 0,0 0-1,0 0 1,0 0 0,0 0 0,0-1-1,0 1 1,0 0 0,0-1 0,0 1-1,0 0 1,1-1 0,-1 1-1,0-1 1,0 1 0,0-1-32,-2-1 59,0 1 0,0 0 0,0 0 0,0 0 0,0 1 0,0-1 0,0 1 0,-1-1-59,-23-4 593,22 4-519,1-1-1,-1 1 1,-1 0 0,1 1-1,0-1 1,-2 1-74,-300 13 1141,247-8-1088,-16 1 129,-7-2-182,52-3-58,1 1 0,0 1 1,0 2-1,1 1 1,-15 6 57,10-5 48,26-5-16,-1 0 0,1 0 0,-1 0 0,1 1 0,0 0 0,-4 3-32,-10 4 26,15-8-48,0 1 1,1 0-1,0 1 0,-1-1 0,1 1 1,1 0 21,3-3 2,1 0 1,0 0 0,0 0 0,0 0-1,0 0 1,0 1 0,1-1 0,-1 0-1,0 0 1,0 0 0,1 1 0,-1-1-1,1 0 1,-1 1 0,1-1 0,0 1-1,-1-1 1,1 1 0,0-1 0,0 0-1,0 1 1,0-1 0,0 1 0,1-1 0,-1 1-1,0-1 1,1 0 0,-1 1 0,0-1-1,2 2-2,1 3 3,0 1 0,1-1 0,0 0 0,0 0-1,1 0 1,-1-1 0,1 0 0,1 1-3,47 39 350,-17-16-216,55 57-61,-3 3 0,-5 5 0,0 7-73,-40-48 133,2-2 0,39 34-133,-63-68 90,1-1 1,20 11-91,-20-13 46,-1 0 1,-1 1-1,6 6-46,-21-17-154,0 0-1,0-1 1,0 0 0,1 0-1,-1 0 1,1-1 0,0 1-1,0-1 1,2 0 154,-3-1-645,-1 0 0,1 0 0,0 0-1,0 0 1,0-1 0,-1 0 0,1 0 0,0 0 0,0-1 0,0 1 0,0-1 0,0 0 645,15-13-2384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7:59.10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1808 91 3648,'-3'-4'221,"0"0"-1,0 0 1,1-1 0,-1 1-1,1 0 1,0-1 0,1 1-1,-1-1 1,1 0-1,0 0 1,0 0 0,0 1-1,0-1 1,1 0 0,0 0-1,0-1-220,-3-5 358,6 17-177,23 33-127,2-2 1,1-1-1,7 4-54,-10-11-13,0 2 1,-2 0-1,-1 2 0,10 22 13,12 36 144,-14-27-45,2-1-1,5 1-98,0 2 92,-28-46-107,1-1 0,1 0 0,1-1 0,15 17 15,-14-20 70,0 1-1,-1 1 0,0 0 1,-2 0-1,5 11-69,-14-25 16,0-1 0,-1 1 0,1-1 0,0 1 0,0-1 0,0 0 0,0 0 0,1 0 0,-1 0 0,1 0 0,-1 0-1,1-1 1,0 1-16,30 23 60,-32-24-33,0-1 1,0 1 0,0 0 0,0 0 0,0-1-1,0 1 1,0-1 0,0 1 0,0-1-1,0 1 1,0-1 0,0 0 0,0 1-1,0-1 1,0 0 0,1 0 0,-1 0-1,0 0 1,0 0 0,0 0 0,0 0 0,0 0-1,1 0 1,-1-1 0,0 1 0,0 0-1,0-1 1,0 1 0,0-1 0,0 1-1,0-1 1,0 1 0,0-1 0,0 0-28,0 0 144,-1 1-38,0 0-42,-16 1 82,-1 0-1,1 1 1,-1 1-1,1 1 1,0 0-1,0 1 1,1 1-1,-3 1-145,-32 17-88,-37 24 88,61-34 119,-58 38 8,3 3-1,1 3 1,4 4 0,-42 45-127,-95 77 170,43-38-26,56-51-74,77-70-80,30-21-177,0 0 1,-1 1 0,2 0-1,-1 0 1,1 0 0,-1 1 0,1 0-1,1 0 1,-1 1 0,1-1-1,1 1 1,-1 1 0,0 0 186,0 9-896</inkml:trace>
  <inkml:trace contextRef="#ctx0" brushRef="#br0" timeOffset="1038.896">2140 907 416,'-83'-2'6983,"34"-1"-6436,-33 4-547,-288 25 1424,321-25-1096,-1-3 0,-39-6-328,12 0 166,-234-5 193,50 4-105,147 3-314,0 5-1,0 5 1,-53 11 60,29 10 0,126-22 0,-33 3-1483,31-2 598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27T11:41:11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22801 13517 124 0,'17'-20'44'0,"-6"15"-32"0,6-5-4 16,-12 5 12-16,7 0-12 0,-1 0 136 15,0 0-76-15,-5 0 84 16,5 5-88-16,-6-10 28 16,1 10-52-16,0-10 56 15,-1 5-56-15,6 1 80 16,1-6-68-16,4 0 0 16,7 0-32-16,5 0-4 0,-6 5-8 0,12-5 20 15,-12 10-16-15,6-10 68 16,-6 10-48-16,-5-5 84 15,5 5-64-15,1-5 28 16,-1 0-48-16,-5 0-8 16,5 0-16-16,1 0-16 15,-1 0 4-15,-5 5 12 16,0-5-4-16,5 5-12 16,-5 0 4-16,-1 0 4 15,1 0 0-15,0 5 8 16,0 0-4-16,0 0-12 15,-1 0 4-15,7 0-4 16,-1 0 0-16,-5 0 24 16,5-5-8-16,1 5-4 15,-1-5 0-15,0 0-32 16,1 0 16-16,-1 0 32 0,0 0-12 16,-5 0 8-16,6 0-8 15,-7 0-8-15,1 0 4 16,-6 0-4-16,-11 0 0 15,0 0 32-15,-5 10-16 16,-6-10-4-16,-6 10-8 16,-11 5 28-16,-6 0-16 15,-5 4-12-15,0 6-8 16,-6-5 4-16,1 10 0 16,-7 5 0-16,-5-5 0 15,0 4 0-15,-5 1 0 16,-6 5-12-16,0-10 8 0,0 5 12 15,-1-6-4-15,7-19-4 16,11 20 4-16,5-20 40 16,11 15-24-16,6-25 8 15,6 25-16-15,5-20-16 16,6 10 0-16,5-5 20 16,-5-10-8-16,6 0 16 15,-1 0-16-15,6-10 4 16,0 20-4-16,-6-10-8 15,1 10 4-15,-1-10-16 16,-5 19 8-16,0-14 4 16,0 15 0-16,-6-5 0 15,6 0 0-15,0-5 8 16,-1 0-4-16,7 0 16 16,-1 0-12-16,6-10-12 0,0 15 0 15,0-15 12 1,11 15-4-16,6-15-12 0,6 15 4 15,-1-5-4-15,6 9 0 16,0-9 8-16,5 10 0 16,7-5 0-16,-1 5 0 15,5 0 8-15,1 10-4 16,5 5-12-16,1-11 4 16,-1 1 4-16,0 10 0 15,1-5 16-15,-6 5-8 0,-1-15-12 16,-10 4 0-16,-1 6 4 15,-5-10 0-15,-5-5 8 16,-1 5-4-16,-5 0-4 16,0 0 4-16,-1-5-16 15,-10 4 8-15,5-4 12 16,-5 0-4-16,5-5-4 16,-11 5 4-16,11-5-24 15,-5 5 12-15,-1-5-232 16,-5-10 128-16,11 5-780 15</inkml:trace>
  <inkml:trace contextRef="#ctx0" brushRef="#br0" timeOffset="8482.524">22790 14243 196 0,'0'0'72'0,"0"0"-56"0,6 0-4 0,-6 0 56 16,0 0-40-16,0 0 8 16,16 10-24-16,1-10-8 15,5 5 0-15,1 0 12 16,5-1-8-16,5-4 32 16,1 5-24-16,5 0 12 15,11-5-16-15,-5 0 28 16,5 0-24-16,1 0-4 15,10 0-8-15,6-10-4 16,-5 1 0-16,11-6 0 16,-1 0 0-16,7 5-12 0,-1 0 8 15,-5 0 12-15,-1 5-4 16,-5 5-4-16,0 0 4 16,-5 0-16-16,0 0 8 15,-7 0 4-15,1-5 0 16,0 0 0-16,0 0 0 15,0-5 8-15,-6 10-4 16,-5-10-12-16,-6 10 4 16,-5-10 12-16,-12 10-4 15,-5 0-12-15,-6 0 4 16,0 0 12-16,-5 0-4 16,5-5 8-16,-11 5-8 15,6-5-12-15,-6 5 4 0,0 0 4 16,-6 0 0-16,-5 5 8 15,-11 0-4-15,-6 5 8 16,-6 0-8-16,-11-5-4 16,1 5 4-16,-12-5-16 15,11 0 8-15,-11 0 4 16,0 0 0-16,0-5 8 16,0-5-4-16,6 0-12 15,0 0 4-15,-1 0 4 16,7 0 0-16,-1 0-12 15,6 0 8-15,5-5 20 16,1 10-8-16,5-10 104 0,0 0-64 16,5 0 32-1,1 0-44-15,0 5-24 0,-1 0-4 16,6 0-8-16,1 0 0 0,-7 5-12 16,6-4 8-16,-5 4 12 15,0 0-4-15,5 0 52 16,-5 0-32-16,-1 0 8 15,12 0-20-15,0 0 0 16,0 0-4-16,5 0-32 16,0 0 12-16,1-10 4 15,5 10 8-15,0 0 0 16,-6 0 0-16,12-10-12 16,-6 10 8-16,17-5 4 15,-6 5 0-15,17 0 0 16,0 0 0-16,11 0-12 15,17 0 8-15,5-5-4 16,12 5 0-16,0-10 8 0,-1 15 0 16,-4-10 16-16,-1 10-8 15,-6-10-12-15,-5 10 0 16,-11-10 12-16,0 10-4 16,-12-10-12-16,6 10 4 15,-5-10-4-15,-6 5 0 16,0 0 8-16,-6 0 0 15,-5-5 16-15,-6 5-8 16,0 5-12-16,-11-5 0 16,0 0 12-16,-5 5-4 15,-12-5-4-15,-5 10 4 0,-6-5-4 16,0 5 0-16,-28 0 0 16,5-6 0-1,-10-8 0-15,-1 8 0 0,-10-4 16 16,-7 0-8-16,1 0-12 15,-6 5 0-15,11 0-4 16,-5 5 0-16,5-5 0 16,-5 5 0-16,11 0-64 15,6-5 40-15,5 5-68 16,0-10 60-16,11 0-60 16,6 0 56-1,5-10-40-15,6 10 48 16,6 0-244-16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3:12.6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163 2038 4224,'0'-2'2992,"0"-13"1711,0 7-4602,-1-1 1,0 0-1,0 1 1,-1-4-102,-7-27 352,1-1 1,-2-40-353,4 24 84,-52-482 246,29 239-377,4-3-252,12-127 299,13 418-30,1-1 0,0 0 0,0 0 0,1 0 0,1 1-1,0-1 1,2-2 30,-4 9-8,1 1-1,-1 0 0,1 0 1,1 0-1,-1 1 0,0-1 1,1 0-1,0 1 0,0 0 1,0-1-1,0 1 0,1 0 1,-1 1-1,1-1 1,-1 1-1,1-1 0,0 1 1,0 0-1,0 1 0,5-2 9,24-4-10,1 1-1,-1 2 1,1 2-1,22 1 11,0-1 0,136 1-1047,-79 2-1538,26-7 2585,-100 5-1392</inkml:trace>
  <inkml:trace contextRef="#ctx0" brushRef="#br0" timeOffset="582.024">247 1019 4160,'-25'12'2208,"24"-12"-1558,1 0-186,0 0 86,0 0-177,0 0-21,0 0-69,0 0 218,0 0-69,0 0 203,0 0-209,6 10 177,33 13-406,-28-17-102,1 0 0,0-1 0,0 0 0,0-1 0,1 0 0,-1-1 0,1-1 0,0 0 0,4 0-95,44 10 137,-18-3-32,0-2 0,26 1-105,46 7-60,-100-13-971,0 0-1,0-1 1,1-1 1031,11 0-5114</inkml:trace>
  <inkml:trace contextRef="#ctx0" brushRef="#br0" timeOffset="1440.046">1361 1899 3904,'-8'-3'429,"5"2"-298,-1 0 0,1 0 0,-1-1 0,1 2 0,-1-1 0,0 0 0,1 1 1,-1 0-1,0 0 0,1 0 0,-1 0 0,0 0 0,0 1 0,1 0 0,-1 0 0,1 0 0,-1 0 0,1 0 0,-1 1 0,0 0-131,-4 2 213,0 0-1,0 0 0,-1-1 1,0 0-1,-5 1-212,7-2 79,1-1 0,0 1 0,0 0 0,0 1 0,0 0 1,0-1-1,1 2 0,-1-1 0,1 1 0,0 0 0,0 0 0,-1 1-79,0 2 22,0 1 0,0 0 0,1 1 0,0-1 0,0 1 0,1 0 1,0 0-1,1 0 0,0 1 0,0-1 0,1 1 0,0 0 0,1 0 0,0 1-22,1-4 0,-1 0-1,1 1 1,1-1 0,-1 0 0,1 0-1,1 0 1,-1 0 0,1 0 0,1 0-1,-1 0 1,1-1 0,0 1 0,0-1-1,1 0 1,0 0 0,0 0 0,1 0-1,-1-1 1,6 5 0,-6-6 14,0-1 0,1 0 0,0 0 0,-1 0 0,1-1 0,0 0 0,0 0 0,1 0-1,-1 0 1,0-1 0,0 0 0,1 0 0,-1 0 0,1-1 0,-1 0 0,1 0 0,3-1-14,12-1 178,0-2 0,0 0 0,-1-1 0,2-2-178,0 1 144,14-5 189,1-2-1,-2 0 0,30-18-332,-49 23 129,0-1 0,-1-1-1,0-1 1,0 0-1,-1 0 1,-1-2 0,0 0-1,-1 0 1,2-4-129,-13 16 14,0-1 1,0 0-1,0 1 1,0-1-1,-1 0 1,1 0-1,0 0 1,-1 0-1,0 0 1,1 0-1,-1 0 1,0 0-1,0 0 1,0 0-1,0 0 1,0 0-1,0 1 1,-1-1-1,1 0 1,-1 0-1,0 0 1,1 0-1,-1 0 1,0 0-1,0 1 1,0-1-1,0 0 1,0 1-1,0-1 1,-1 1-1,1-1 1,0 1-1,-1 0 1,1-1-1,-1 1 1,0 0-1,1 0 1,-1 0-1,0 0-14,-22-11 26,0 1-1,-1 1 1,0 1-1,-1 1 1,0 1-1,0 1 1,-1 2-1,0 0 1,0 2-26,-2 0 195,-26 1-195,48 1-287,-1 1-1,1 0 1,-1 0 0,1 0 0,0 1-1,0 0 1,0 0 0,0 1 0,0 0-1,-1 0 288,7-2-218,1-1-1,-1 0 1,0 0-1,1 1 1,-1-1 0,0 0-1,1 1 1,-1-1-1,1 1 1,-1-1-1,1 1 1,-1-1-1,1 1 1,-1 0-1,1-1 1,-1 1-1,1-1 1,0 1 0,-1 0-1,1-1 1,0 1-1,0 0 1,0-1-1,-1 1 1,1 0-1,0 0 1,0 0 218,0 1-2752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9:04.51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731 112 3392,'5'-1'1059,"-8"-1"-698,3 2-331,0 0-1,-1 0 1,1 0 0,0 0 0,0-1-1,-1 1 1,1 0 0,0 0-1,0 0 1,-1-1 0,1 1 0,0 0-1,0 0 1,0 0 0,-1-1 0,1 1-1,0 0 1,0 0 0,0-1-1,0 1 1,-1 0 0,1-1 0,0 1-1,0 0 1,0 0 0,0-1 0,0 1-1,0 0 1,0-1 0,0 1 0,0 0-1,0-1 1,0 1 0,0 0-1,0 0 1,0-1 0,0 1 0,0 0-1,1-1 1,-1 1 0,0 0 0,0 0-1,0-1 1,0 1 0,0 0-1,1 0 1,-1-1 0,0 1 0,0 0-1,1 0 1,-1 0 0,0-1 0,0 1-1,1 0 1,-1 0 0,0 0-1,1 0-29,29-26 1050,-25 21-1013,0 0 0,1 0-1,-1 1 1,1-1 0,0 1-1,0 1 1,2-2-37,6-1 112,1 0 0,1 1 0,-1 0 0,0 1 0,1 1 0,14-1-112,-28 4 117,-2 0-53,0 0 0,0 0 86,2 11 340,5 4-145,-6-14-327,-1 0 0,1 0 0,0 0 1,-1 0-1,1 1 0,-1-1 0,1 0 0,-1 0 1,0 1-1,1-1 0,-1 0 0,0 0 0,0 1 0,0-1 1,0 0-1,0 0 0,0 1 0,0-1 0,-1 0 0,1 1 1,0-1-1,-1 0 0,0 1-18,-3 6 60,0 0 0,-1 0-1,0 0 1,0-1 0,-1 0-1,-2 2-59,-12 15 165,-12 12 173,-2-1 1,-1-1 0,-1-2-1,-41 27-338,-73 45 176,115-79-33,-38 20-143,29-19 140,-6 8-140,15-9 6,-3 2-7,-33 31 1,8-7 171,26-22-208,35-28 44,1 0 1,-1 0-1,1 0 1,-1-1 0,1 1-1,-1 0 1,1-1-1,-1 1 1,1-1 0,-1 0-1,0 0 1,1 1-1,-1-1 1,0 0 0,-1 0-8,-2 0 6,0 0 1,-1 1-1,1 0 1,0 0-1,-1 0 1,1 1 0,0 0-7,-2-1 37,6-1 16,1 0-31,17-4-102,-15 4 71,0-1 0,-1 0-1,1 1 1,0-1 0,0 1 0,-1 0 0,1 0 0,0 0-1,0 0 1,0 0 0,-1 0 0,1 0 0,0 1 0,0-1 9,132 33-141,-52-15-58,-1 5 0,2 4 199,117 44-64,-94-31-176,78 17 240,-104-37-2917,8-2 2917,-68-17-3120</inkml:trace>
  <inkml:trace contextRef="#ctx0" brushRef="#br0" timeOffset="522.219">222 805 1312,'11'-4'480,"-4"-3"-352</inkml:trace>
  <inkml:trace contextRef="#ctx0" brushRef="#br0" timeOffset="948.045">410 729 2912,'68'-7'1520,"-42"2"-1121,1 1 1,19 1-400,-17 1 433,28-6-433,72-9 611,-69 10 47,29-8-658,310-54 751,-233 43-601,350-53-251,-449 68-480,-8 1-1835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3:47.1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2552 4384,'-2'2'203,"1"0"1,-1 1-1,1-1 0,0 0 1,0 1-1,0-1 0,0 1 0,0-1 1,0 1-1,0-1 0,1 1 1,-1-1-1,1 1 0,0 0 1,0-1-1,0 1-203,0-1 608,0-2 32,0 0-149,-1 0-394,1 0-1,-1 0 1,0-1 0,0 1 0,1 0 0,-1 0-1,0-1 1,1 1 0,-1-1 0,0 1 0,1-1-1,-1 1 1,1-1 0,-1 1 0,1-1 0,-1 1 0,1-1-1,-1 0 1,1 1 0,0-1 0,-1 0 0,1 1-1,0-1 1,-1 0 0,1 0 0,0 1 0,0-1-1,0 0-96,-5-27 496,5 25-369,-32-228 1012,15 120-982,-35-164-42,16 97-65,7 23-60,-49-299-70,67 379 76,-1-2-23,3-1 0,4 0-1,4-54 28,2 118-7,0 1-1,2-1 1,-1 1-1,2 0 0,0 0 1,0 0-1,1 0 1,1 0-1,0 1 1,1 0-1,0 1 1,1-2 7,2 0-31,1 1 0,0 0 0,1 0 0,0 1 1,1 0-1,0 1 0,1 1 0,-1 0 0,15-6 31,121-66 111,30-15-216,115-35-1378,-119 55-1845,-122 53 1579,-4 6-1963</inkml:trace>
  <inkml:trace contextRef="#ctx0" brushRef="#br0" timeOffset="478.275">235 1645 3392,'-13'8'418,"10"-7"-339,0 1 0,1-1 0,0 1 0,-1 0 1,1 0-1,0 0 0,0 0 0,0 0 0,0 0 0,0 0 0,0 0 0,1 1 0,-1-1 0,0 3-79,-12 15 1411,3-8 2447,37-12-2903,50-3 0,29-6-955,-4-1-38,-44 4 193,2-4-155,15-1-603,6-6-3525,-49 11 134</inkml:trace>
  <inkml:trace contextRef="#ctx0" brushRef="#br0" timeOffset="1178.746">1291 2592 4800,'-7'-5'459,"5"3"-305,0 0 1,0 1 0,-1-1-1,1 1 1,0 0 0,-1 0-1,1 0 1,-1 0-1,1 0 1,-1 0 0,-2 0-155,4 1 42,0-1 0,0 1 1,0-1-1,0 1 0,0-1 0,0 0 1,0 1-1,0-1 0,0 0 1,0 0-1,0 0 0,0 0 0,1 0 1,-1 0-1,0 0 0,1 0 1,-1 0-1,1 0 0,-1 0 0,1 0 1,-1 0-1,1 0 0,0-1 1,-1 1-1,1 0-42,-4-38 326,3 27-301,-2-40 107,3-1 1,1 0-1,6-20-132,8-37 109,8-11-109,-19 102 123,0 0 0,1 0-1,1 0 1,1 1 0,1 0-1,1 1 1,0-1 0,2-1-123,-9 17 3,0-1 0,0 1 1,1 0-1,-1-1 0,0 1 0,1 0 1,-1 1-1,1-1 0,0 0 1,0 1-1,0 0 0,-1-1 1,1 1-1,0 0 0,1 0 0,-1 1 1,0-1-1,0 1 0,1-1-3,7 1 26,0 0 0,-1 1-1,1 0 1,10 3-26,0-1 21,-8-1 38,0 1 0,0 0-1,0 1 1,-1 1 0,1 0 0,-1 0-1,0 1 1,-1 1 0,0 0-1,0 0 1,0 1 0,9 10-59,-7-6 100,-1 1 0,0 1 0,-1 0 0,0 1 0,-1 0 0,-1 0 0,-1 1 1,0 0-1,2 8-100,39 110-69,16 41 132,-3-41-2127,-61-131 1190</inkml:trace>
  <inkml:trace contextRef="#ctx0" brushRef="#br0" timeOffset="1617.717">1335 2187 5472,'-1'9'2287,"2"-2"231,11-2-1678,-5-3-901,21 7 218,1-1 0,0-1 0,1-2 0,-1 0 0,22-1-157,19-3-4385,59-6 4385,-83 4-3968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58:32.42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20 1359 3904,'-2'-22'798,"2"20"-734,-1-1-1,1 1 1,-1-1-1,1 1 1,0-1 0,0 0-1,0 1 1,1-1-1,-1 1 1,1-1-1,-1 0 1,1 1-1,0 0 1,0-1-1,0 1 1,0-1-1,0 1 1,1 0-1,0-1-63,7-9 48,-3 5 154,0 0 0,-1 0-1,0-1 1,0 1-1,2-7-201,-4 10 207,0 0 0,0-1 0,0 1 0,1 0 0,0 1 0,0-1 0,0 1 0,0 0 0,1 0 0,-1 0 0,1 0 0,-1 1 0,1 0 0,4-2-207,2-1 94,-10 5-77,0 0 0,-1-1 1,1 1-1,0 0 0,0 0 0,0 0 0,0 0 0,0 0 1,0 0-1,0 0 0,0 0 0,0 1 0,0-1 0,0 0 1,0 1-1,0-1 0,0 0 0,0 1 0,0-1 0,0 1 1,-1 0-1,1-1 0,0 1 0,0-1 0,-1 1 0,1 0 1,0 0-1,-1 0 0,1-1 0,0 2-17,0 0 33,1 0 0,0 0-1,-1 1 1,1-1 0,-1 1 0,0 0-1,0-1 1,0 1 0,0 0 0,0 1-33,-1 2 36,0 0 1,-1 0-1,0 0 1,0 0 0,0-1-1,0 1-36,-3 15 53,-12 61 218,-20 65-271,11-55-42,-55 262-17,79-348 39,-5 20 147,1 0 1,1 0 0,0 18-128,4-43 13,0 0 0,0 0 0,0 0 0,0 0-1,0 1 1,0-1 0,0 0 0,0 0 0,0 0 0,1 0 0,-1 0 0,0 0 0,1 0 0,-1 0-1,0 0 1,1 0 0,0 0 0,-1 0 0,1 0 0,0 0 0,-1 0 0,1 0 0,0-1-1,0 1 1,-1 0 0,1-1 0,0 1 0,0 0 0,0-1 0,0 1 0,0-1 0,0 1-1,0-1 1,0 0 0,0 1 0,1-1 0,-1 0 0,0 0 0,0 0 0,0 0 0,0 0 0,0 0-1,0 0 1,0 0 0,1 0-13,7-2 75,0-1 1,-1 1-1,1-1 0,-1-1 0,7-3-75,5-2 63,173-66 65,84-52-128,-185 84-119,2 4-1,51-12 120,1 5-2540,-137 43 1684,-3 2 43,1-1-1,-1 0 0,0-1 0,0 1 0,0-1 1,4-3 813,4-10-2507</inkml:trace>
  <inkml:trace contextRef="#ctx0" brushRef="#br0" timeOffset="595.174">415 1684 2304,'-11'-4'210,"-17"-4"179,27 8-376,0-1-1,1 1 0,-1 0 0,1 0 0,-1 0 0,0 0 1,1 0-1,-1 1 0,0-1 0,1 0 0,-1 0 1,1 0-1,-1 0 0,1 1 0,-1-1 0,0 0 1,1 1-1,-1-1 0,1 0 0,-1 1 0,1-1 1,-1 1-1,1-1 0,0 0 0,-1 1 0,1-1 1,0 1-1,-1-1 0,1 1 0,0 0 0,-1-1 1,1 1-1,0-1 0,0 1 0,0 0 0,0-1 1,-1 1-13,1 0 57,-1 0 0,1 0 1,-1 0-1,1 0 1,-1 0-1,0 0 1,1 0-1,-1 0 1,0 0-1,0 0 0,0 0 1,0-1-1,0 1 1,0 0-1,0-1 1,0 1-1,0-1 1,0 1-1,0-1 0,0 1 1,0-1-1,-1 0 1,0 1-58,1-1 179,-1 1 0,0-1 0,0 0-1,0 0 1,0 0 0,0 0 0,1 0 0,-1 0 0,0 0 0,0 0 0,0-1 0,0 1 0,1-1 0,-1 1 0,-1-2-179,3 2 33,-1 0 1,1-1-1,0 1 1,0 0-1,0-1 1,0 1 0,0-1-1,0 1 1,0 0-1,0-1 1,0 1-1,0-1 1,0 1-1,0-1 1,0 1-1,0 0 1,0-1-1,0 1 1,1 0 0,-1-1-1,0 1 1,0-1-1,0 1 1,1 0-1,-1-1 1,0 1-1,0 0 1,1 0-1,-1-1 1,0 1-1,1 0 1,-1 0-1,0-1-33,13-12 345,-12 12-298,151-147 1233,-103 99-1201,2 3 0,2 2 0,1 2 0,3 3 0,8-2-79,511-283 747,-443 247-689,343-210-4,-291 171 114,5 7 0,76-25-168,26 13-3174,-277 115 2865,68-27-1382,-53 16-82,-1-1 0,3-4 1773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39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1291 3808,'0'8'1281,"0"-16"1160,0 8-1534,0 0-235,0 7 1611,-1-50-305,-4-33-1978,2 44 240,2-1 0,3-20-240,-1-3 75,10-490 896,-11 537-952,0-6-2,0 1-1,1 0 0,1 0 0,0 0-16,-1 9 0,0 0 0,1 1-1,0-1 1,-1 1 0,1-1-1,1 1 1,-1 0-1,1 0 1,0 0 0,0 0-1,0 0 1,0 1 0,3-3 0,58-46 87,3 2 0,31-15-87,12-9-57,-107 72 10,68-44-1311,-63 41 645,2 1-1,-1 0 0,0 0 1,1 1-1,0 0 1,0 0-1,0 1 714,3 1-4245</inkml:trace>
  <inkml:trace contextRef="#ctx0" brushRef="#br0" timeOffset="348.994">47 782 6720,'-10'-2'1258,"-11"-4"689,19 0-1100,11-2 141,33-15-780,0 2 0,2 1 0,22-5-208,7-3 32,-16 3-107,-31 12-246,0 2 1,1 1-1,0 1 0,0 1 0,1 1 0,1 2 321,-10 4-5264</inkml:trace>
  <inkml:trace contextRef="#ctx0" brushRef="#br0" timeOffset="2036.892">789 1147 3232,'-5'1'1140,"16"2"-772,14-2-15,-17-6-214,-8 5-133,1 0 1,-1 0 0,0 0-1,0 0 1,0-1 0,1 1-1,-1 0 1,0 0 0,0 0-1,0 0 1,1 0-1,-1 0 1,0 0 0,0 0-1,0-1 1,0 1 0,1 0-1,-1 0 1,0 0-1,0 0 1,0-1 0,0 1-1,0 0 1,1 0 0,-1 0-1,0 0 1,0-1 0,0 1-1,0 0 1,0 0-1,0 0 1,0-1 0,0 1-1,0 0 1,0 0 0,0-1-1,0 1-6,0-1 651,0 1-616,0 0-1,0 0 1,0-1 0,0 1-1,0 0 1,-1 0 0,1 0 0,0 0-1,0 0 1,0 0 0,0 0-1,0 0 1,0 0 0,0 0 0,-1 0-1,1 0 1,0 0 0,0-1-1,0 1 1,0 0 0,0 0 0,-1 0-1,1 0 1,0 0 0,0 0-1,0 0 1,0 0 0,0 0 0,-1 1-1,1-1 1,0 0 0,0 0-1,0 0 1,0 0 0,0 0 0,0 0-1,0 0 1,-1 0 0,1 0-1,0 0 1,0 0 0,0 0 0,0 1-1,0-1 1,0 0 0,0 0-1,0 0 1,0 0 0,-1 0 0,1 0-1,0 1 1,0-1 0,0 0-1,0 0 1,0 0-35,-2 6 251,2-5-214,-1 0 1,1 0-1,-1 1 0,1-1 1,-1 0-1,1 0 0,-1 0 1,0 0-1,0 0 0,1 0 0,-1 0 1,0 0-1,0 0 0,0-1 1,0 1-1,0 0 0,0 0 1,0-1-1,0 1 0,-1-1 1,1 1-1,0-1-37,-13 7 72,2-1 0,-1 2 0,1 0 0,0 0 0,0 1 0,1 0 0,1 1 0,-1 1 0,2-1 0,-1 1 0,2 1 0,-1 0 0,1 0 0,-2 6-72,7-12 18,0 1 0,0-1 1,1 0-1,0 1 0,0 0 0,0 1-18,1-5 25,1 1-1,0-1 0,0 0 0,1 0 0,-1 1 1,0-1-1,1 0 0,0 0 0,0 0 0,0 0 0,0 0 1,1 0-1,-1 0 0,2 2-24,0 0 18,1 0 0,-1-1-1,1 0 1,0 0 0,0 0 0,0 0 0,1-1 0,-1 0-1,1 1 1,0-2 0,3 3-18,14 5 22,-1-1 1,6 1-23,-7-3-17,-15-5 37,-1-1 0,1 0 0,0 0 0,-1 0-1,1-1 1,0 1 0,0-1 0,-1 0 0,1-1 0,0 1 0,0-1 0,-1 0 0,1 0-1,-1 0 1,3-2-20,5-2 197,0 0-1,-1-1 0,0 0 1,0-1-1,0-1-196,-6 4 67,-1 0 0,0 0 0,0-1 0,0 1 0,0-1 0,-1 0 0,0 0-1,0 0 1,0-1 0,-1 1 0,2-4-67,1-6 194,0 0 0,-1 0-1,2-12-193,-5 20 152,0 0-1,0 0 0,-1 0 1,0-1-1,0 1 1,-1 0-1,0 0 0,0 0 1,-1 0-1,0 0 1,0 0-1,0 0 0,-4-6-151,4 10 82,0-1-1,0 1 1,-1 0-1,1-1 1,-1 1-1,0 0 1,0 0-1,0 1 1,0-1-1,0 0 1,-1 1-1,1 0 1,-1 0-1,0 0 1,1 0-1,-1 1 1,0 0-1,0-1 1,0 1-1,0 1 1,0-1-1,0 0 0,0 1 1,-1 0-1,1 0-81,-7 1 33,0 0-1,0 1 0,0 0 0,0 1 1,0 0-1,0 0 0,-9 6-32,-3 1-1513,1 2-1,0 0 1,-2 4 1513,-13 10-2421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4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1371 4896,'0'0'36,"0"0"0,0-1 1,0 1-1,0 0 0,-1 0 0,1 0 1,0 0-1,0 0 0,0 0 0,0 0 1,0 0-1,-1-1 0,1 1 0,0 0 1,0 0-1,0 0 0,0 0 0,-1 0 1,1 0-1,0 0 0,0 0 0,0 0 1,-1 0-1,1 0 0,0 0 0,0 0 1,0 0-1,0 0 0,-1 1 0,1-1 1,0 0-1,0 0 0,0 0 0,0 0 0,0 0 1,-1 0-1,1 0 0,0 0 0,0 1 1,0-1-1,0 0 0,0 0 0,0 0 1,-1 0-1,1 0 0,0 1 0,0-1 1,0 0-1,0 0 0,0 0 0,0 0 1,0 1-1,0-1 0,0 0 0,0 0 1,0 0-1,0 1-36,0 12 269,0-9-60,0-1 255,0-3-198,0 0-47,2 0-42,-1 0 0,1-1-1,0 1 1,-1 0 0,1-1 0,-1 1-1,1-1 1,-1 0 0,1 1 0,-1-1-1,0 0 1,1 0 0,-1 0 0,0 0-1,0 0 1,0 0 0,1-1 0,-1 1 0,0 0-1,-1 0 1,1-1 0,0 1 0,0-1-1,0 1 1,-1-1 0,1 1 0,-1-1-1,1 1 1,-1-2-177,3-7 189,-1 0 0,0-1 0,-1 1 1,0-4-190,0 4 288,9-220 468,-7 125-734,-2-133-86,0-28 614,0 257-551,0-1 0,0 0 0,1 1 1,1-1-1,-1 1 0,2 0 0,-1 0 1,1 0-1,0 0 0,1 0 1,0 1-1,1 0 0,-1 0 0,2 0 1,-1 1-1,1 0 0,0 0 0,0 1 1,1 0-1,0 0 0,0 1 1,1-1 0,140-81-182,-67 41 321,107-61-1888,-175 99-30,0 0 0,14-4 1779,-8 6-4506</inkml:trace>
  <inkml:trace contextRef="#ctx0" brushRef="#br0" timeOffset="411.084">33 813 6304,'-19'0'2336,"12"0"-1824,0 0-128,7 0 640,14-7-640,5-3 128,13-1-320,5-6-32,12-6-96,9 0 32,5-5-64,0 7 64,-7-2-64,-5 7-32,0-1 32,-14-1-896,8 8 480,-20-1-4192</inkml:trace>
  <inkml:trace contextRef="#ctx0" brushRef="#br0" timeOffset="1113.55">593 1578 6144,'0'0'45,"0"0"-1,0 0 1,0 0 0,-1 0-1,1 0 1,0-1 0,0 1-1,0 0 1,0 0 0,0 0-1,0 0 1,0 0 0,-1 0 0,1 0-1,0-1 1,0 1 0,0 0-1,0 0 1,0 0 0,0 0-1,0 0 1,0 0 0,0-1 0,0 1-1,0 0 1,0 0 0,0 0-1,0 0 1,0 0 0,0-1-1,0 1 1,0 0 0,0 0-1,0 0 1,0 0 0,0 0 0,0-1-1,0 1 1,0 0 0,0 0-1,0 0 1,0 0 0,0 0-1,0-1 1,1 1 0,-1 0 0,0 0-1,0 0 1,0 0 0,0 0-1,0 0 1,0 0 0,0 0-1,1 0 1,-1-1 0,0 1 0,0 0-1,0 0 1,0 0 0,0 0-1,1 0 1,-1 0 0,0 0-1,0 0 1,0 0 0,0 0-45,-3-3 180,30-27 242,-8 8-279,-2-1 1,-1 0-1,0-2 1,-2 1 0,-1-2-1,6-16-143,15-45 858,6-33-858,-27 78 307,-7 21-107,7-18 293,9-19-493,-18 48 30,1 0 1,0 0 0,1 1 0,0 0 0,0 0-1,1 0 1,0 1 0,1-1-31,-5 6 1,0 1 0,-1 0 0,1 0-1,0 0 1,1 0 0,-1 0 0,0 1 0,0-1 0,1 1 0,-1 0-1,1 0 1,-1 0 0,1 0 0,-1 1 0,1-1 0,0 1 0,-1 0 0,1 0-1,-1 1 1,1-1 0,0 1 0,-1-1 0,1 1 0,-1 0 0,1 1-1,-1-1 0,1 1 0,0 0 0,0 0 0,0 0 0,0 1 0,-1-1 0,0 1 0,1 0 0,-1 0 0,0 0 0,0 0 0,0 1 0,-1-1 0,1 1 0,-1-1 0,0 1 0,0 0-1,0 0 1,-1 0 0,1 0 0,0 5 0,1 12 257,0 1-1,-1 13-256,1 11 170,9 40 11,9 29-181,-16-73-82,-5-37 16,0 1 1,0-1-1,1 1 1,0-1-1,0 1 0,0-1 1,1 0-1,0 1 1,0-1-1,0 0 1,0 0-1,4 4 66,-5-7-1605,-1-2-310,0 0-2858</inkml:trace>
  <inkml:trace contextRef="#ctx0" brushRef="#br0" timeOffset="1466.605">793 1299 6400,'-11'0'2368,"18"0"-1856,11-5-128,-18 5 416,12 5-512,6-5-32,1 0-160,7-5 0,6-7-64,5 5 64,1-2-64,6-2-992,0-6 512,-7 6-5024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8.4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1247 4576,'0'0'45,"0"0"1,-1 0 0,1 1-1,0-1 1,-1 0-1,1 0 1,0 0 0,0 0-1,-1 1 1,1-1-1,0 0 1,-1 0 0,1 1-1,0-1 1,0 0-1,0 0 1,-1 1 0,1-1-1,0 0 1,0 1-1,0-1 1,0 0 0,0 1-1,-1-1 1,1 0-1,0 1 1,0-1 0,0 0-1,0 1 1,0-1-1,0 0 1,0 1 0,0-1-1,0 0 1,0 1-1,0-1 1,1 0 0,-1 1-1,0-1 1,0 0-1,0 0 1,0 1 0,0-1-1,1 0 1,-1 1-1,0-1 1,0 0 0,1 0-1,-1 1 1,0-1-1,0 0 1,1 0 0,-1 0-1,0 1 1,0-1-1,1 0 1,-1 0 0,0 0-1,1 0 1,-1 0-1,0 1 1,1-1-1,-1 0 1,0 0 0,1 0-1,-1 0 1,0 0-1,1 0 1,-1 0-46,1 0 80,1 0-1,-1 1 1,0-1-1,1 0 1,-1 0-1,0 0 1,0 0-1,1 0 1,-1 0-1,0 0 1,0-1-1,1 1 1,-1 0-1,0-1 1,0 1-1,1-1 1,-1 1-1,0-1 1,0 1-1,0-1 1,1 0-80,0-3 210,0 1 1,-1-1 0,1 0-1,0 1 1,-1-1 0,0 0-1,0 0 1,0 0 0,0 0-1,-1 0 1,0 0 0,1 0-1,-2 0 1,1-1-211,0-8 448,-1 0 0,-1-1 0,-3-11-448,-14-71 1189,3-11-1189,-5-28 91,14 102-27,1 0 0,2 0 0,1-1 0,2 1 0,1 0 0,2-9-64,-1 36-9,0 1 1,1 0-1,0-1 0,0 1 1,0 0-1,0 0 0,1 0 0,0 0 1,0 0-1,0 1 0,1-1 1,-1 1-1,1 0 0,0 0 1,2-1 8,11-8-30,0 0 0,0 1 0,11-4 30,6-5 55,107-69-140,-29 21 239,94-79-154,-114 80-3819,-72 49 1558,-1 12-2592</inkml:trace>
  <inkml:trace contextRef="#ctx0" brushRef="#br0" timeOffset="362.394">50 894 7648,'-14'2'1048,"-19"7"1328,31-9-1816,4 0 186,24-2-623,-1-2-1,1 0 0,-1-2 0,0-1 1,18-7-123,-18 6 39,12-5 40,0-2-1,0-2 1,12-8-79,103-66 73,-15-5-1539,-97 68 474</inkml:trace>
  <inkml:trace contextRef="#ctx0" brushRef="#br0" timeOffset="1364.765">806 1336 5312,'-14'-7'1689,"19"0"-368,-4 6-1271,1 0 0,-1 0 0,0 0 0,0-1-1,1 1 1,-1 0 0,0-1 0,0 1 0,-1 0 0,1-1 0,0 0 0,0 1-1,0-2-49,15-51 804,3 0 0,4-5-804,2-4 179,40-92-90,-50 123-1,2 2-1,0 0 1,20-23-88,-27 40-1,0 1 1,1 1-1,0 0 0,0 0 1,1 1-1,1 1 0,0 0 1,10-5 0,-21 13 23,0 0 1,0 0 0,0 1-1,0-1 1,0 0 0,0 1-1,0-1 1,0 1 0,0 0-1,1 0 1,-1 0 0,0 0 0,0 0-1,0 0 1,0 1 0,1-1-1,-1 1 1,0-1 0,0 1-1,0 0 1,1 0-24,0 1 31,0 0 1,-1 0-1,1 0 1,-1 1-1,1-1 0,-1 1 1,0-1-1,0 1 1,0 0-1,0 0 0,0 0 1,1 3-32,1 4 88,0 1 1,-1-1 0,0 1 0,-1-1-1,0 1 1,0 0 0,-1 0 0,-1 3-89,-1 74 1013,-11 74-1013,11-150-72,-5 35-2981,1 41 3053,5-85-346,0 0 0,-1 1 1,1-1-1,0 0 1,-1 1-1,0-1 1,0 0-1,0 1 0,0-1 1,-1 1 345,-9 8-3728</inkml:trace>
  <inkml:trace contextRef="#ctx0" brushRef="#br0" timeOffset="1849.127">1001 1091 8640,'-26'-11'3200,"26"-1"-2496,0 12-192,7-5 448,5 5-640,14-7-224,6-4-64,5 6 32,1-6-32,13 6-448,-7-2 224,0 2-1728,-7 5 1024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1247 4576,'0'0'45,"0"0"1,-1 0 0,1 1-1,0-1 1,-1 0-1,1 0 1,0 0 0,0 0-1,-1 1 1,1-1-1,0 0 1,-1 0 0,1 1-1,0-1 1,0 0-1,0 0 1,-1 1 0,1-1-1,0 0 1,0 1-1,0-1 1,0 0 0,0 1-1,-1-1 1,1 0-1,0 1 1,0-1 0,0 0-1,0 1 1,0-1-1,0 0 1,0 1 0,0-1-1,0 0 1,0 1-1,0-1 1,1 0 0,-1 1-1,0-1 1,0 0-1,0 0 1,0 1 0,0-1-1,1 0 1,-1 1-1,0-1 1,0 0 0,1 0-1,-1 1 1,0-1-1,0 0 1,1 0 0,-1 0-1,0 1 1,0-1-1,1 0 1,-1 0 0,0 0-1,1 0 1,-1 0-1,0 1 1,1-1-1,-1 0 1,0 0 0,1 0-1,-1 0 1,0 0-1,1 0 1,-1 0-46,1 0 80,1 0-1,-1 1 1,0-1-1,1 0 1,-1 0-1,0 0 1,0 0-1,1 0 1,-1 0-1,0 0 1,0-1-1,1 1 1,-1 0-1,0-1 1,0 1-1,1-1 1,-1 1-1,0-1 1,0 1-1,0-1 1,1 0-80,0-3 210,0 1 1,-1-1 0,1 0-1,0 1 1,-1-1 0,0 0-1,0 0 1,0 0 0,0 0-1,-1 0 1,0 0 0,1 0-1,-2 0 1,1-1-211,0-8 448,-1 0 0,-1-1 0,-3-11-448,-14-71 1189,3-11-1189,-5-28 91,14 102-27,1 0 0,2 0 0,1-1 0,2 1 0,1 0 0,2-9-64,-1 36-9,0 1 1,1 0-1,0-1 0,0 1 1,0 0-1,0 0 0,1 0 0,0 0 1,0 0-1,0 1 0,1-1 1,-1 1-1,1 0 0,0 0 1,2-1 8,11-8-30,0 0 0,0 1 0,11-4 30,6-5 55,107-69-140,-29 21 239,94-79-154,-114 80-3819,-72 49 1558,-1 12-2592</inkml:trace>
  <inkml:trace contextRef="#ctx0" brushRef="#br0" timeOffset="1">50 894 7648,'-14'2'1048,"-19"7"1328,31-9-1816,4 0 186,24-2-623,-1-2-1,1 0 0,-1-2 0,0-1 1,18-7-123,-18 6 39,12-5 40,0-2-1,0-2 1,12-8-79,103-66 73,-15-5-1539,-97 68 474</inkml:trace>
  <inkml:trace contextRef="#ctx0" brushRef="#br0" timeOffset="2">806 1336 5312,'-14'-7'1689,"19"0"-368,-4 6-1271,1 0 0,-1 0 0,0 0 0,0-1-1,1 1 1,-1 0 0,0-1 0,0 1 0,-1 0 0,1-1 0,0 0 0,0 1-1,0-2-49,15-51 804,3 0 0,4-5-804,2-4 179,40-92-90,-50 123-1,2 2-1,0 0 1,20-23-88,-27 40-1,0 1 1,1 1-1,0 0 0,0 0 1,1 1-1,1 1 0,0 0 1,10-5 0,-21 13 23,0 0 1,0 0 0,0 1-1,0-1 1,0 0 0,0 1-1,0-1 1,0 1 0,0 0-1,1 0 1,-1 0 0,0 0 0,0 0-1,0 0 1,0 1 0,1-1-1,-1 1 1,0-1 0,0 1-1,0 0 1,1 0-24,0 1 31,0 0 1,-1 0-1,1 0 1,-1 1-1,1-1 0,-1 1 1,0-1-1,0 1 1,0 0-1,0 0 0,0 0 1,1 3-32,1 4 88,0 1 1,-1-1 0,0 1 0,-1-1-1,0 1 1,0 0 0,-1 0 0,-1 3-89,-1 74 1013,-11 74-1013,11-150-72,-5 35-2981,1 41 3053,5-85-346,0 0 0,-1 1 1,1-1-1,0 0 1,-1 1-1,0-1 1,0 0-1,0 1 0,0-1 1,-1 1 345,-9 8-3728</inkml:trace>
  <inkml:trace contextRef="#ctx0" brushRef="#br0" timeOffset="3">1001 1091 8640,'-26'-11'3200,"26"-1"-2496,0 12-192,7-5 448,5 5-640,14-7-224,6-4-64,5 6 32,1-6-32,13 6-448,-7-2 224,0 2-1728,-7 5 1024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9:58.3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1433 3968,'-1'0'115,"0"0"0,1 0 0,-1 0 0,0-1 0,1 1 0,-1 0 0,1 0 0,-1-1 0,1 1 1,-1 0-1,1-1 0,-1 1 0,1 0 0,-1-1 0,1 1 0,-1-1 0,1 1 0,-1-1-115,1 0 13,0 1 0,0 0 0,0 0 0,-1 0 0,1-1-1,0 1 1,0 0 0,0 0 0,0 0 0,0-1 0,0 1 0,0 0 0,0 0-1,0-1 1,0 1 0,0 0 0,0 0 0,0 0 0,0-1 0,0 1 0,0 0 0,0 0-1,0-1 1,0 1 0,0 0 0,0 0 0,0 0 0,1-1 0,-1 1 0,0 0 0,0 0-1,0 0 1,0-1 0,0 1 0,1 0 0,-1 0 0,0 0 0,0 0 0,0-1 0,1 1-1,-1 0 1,0 0 0,0 0 0,0 0 0,1 0 0,-1 0 0,0 0 0,0 0-1,1 0 1,-1 0 0,0 0 0,0 0-13,4-1 5,1 0 70,-1 0 0,1 0 1,-1 0-1,1-1 0,-1 1 0,0-1 0,1 0 0,-1-1 0,0 1 0,0-1 1,-1 1-1,4-4-75,-4 2 182,-1 0 1,0 0 0,0 0 0,0 0-1,-1-1 1,1 1 0,-1 0-1,0-1 1,0 1 0,-1-1 0,0 1-1,1-1 1,-1-2-183,2-21 526,-1 18-342,0 0-1,-1 0 0,-1 0 1,1 0-1,-2-1 1,0-5-184,-4-25 179,0-15 269,-7-18-448,3 14 235,-4-16 84,5 28-196,2 0 0,0-16-123,-8-196 91,8 200-149,4 45 32,1 0 0,1 0 0,0 0 0,1 0 0,1-1 0,2-14 26,-1 25-2,0 0 0,0 0 1,0 0-1,1 1 0,-1-1 0,1 1 0,1-1 0,-1 1 0,0 0 0,1 0 0,0 0 0,0 1 0,0-1 0,2 0 2,13-10-41,1 1 0,13-6 41,-22 12-61,56-29 77,1 4 0,60-21-16,-97 44-236,0 2-1,0 1 1,0 1 0,1 2 0,12 1 236,51-7-729,62-14-1447,-118 12 1446</inkml:trace>
  <inkml:trace contextRef="#ctx0" brushRef="#br0" timeOffset="383.258">140 789 5472,'14'0'2016,"-7"-9"-1536,5-3-160,6 5 192,8 2-352,11-6 416,14-6-320,-2 1-128,14-2-64,-5-3-64,12-7 0,-3 4-96,-4-3 64,-5-1-384,-2 7 192,-5 2-1216,-7-2 800,-6 3-3328</inkml:trace>
  <inkml:trace contextRef="#ctx0" brushRef="#br0" timeOffset="1300.533">1368 768 3648,'-7'2'1458,"19"-4"-1002,-10 2-29,-2 0-118,-14 0 811,-7 1-714,1 0-1,0 2 0,0 0 1,0 2-1,-14 4-405,-3 4 195,0 1-1,-15 9-194,33-14 15,0 1 0,0 1-1,1 0 1,-10 9-15,26-18-2,0 0-1,1 0 1,-1 0 0,1 0 0,0 0-1,0 0 1,0 0 0,0 1-1,0-1 1,0 0 0,1 1-1,-1-1 1,1 1 0,0-1 0,-1 1-1,1-1 1,0 1 0,1-1-1,-1 0 1,0 1 0,1-1-1,0 2 3,-1-1 9,1 1 0,0-1 0,0 1-1,0-1 1,0 1 0,1-1-1,-1 0 1,1 1 0,0-1-1,0 0 1,0 0 0,1-1 0,-1 1-1,1 0 1,1 1-9,21 11 37,1 0-1,0-2 1,1-1 0,7 1-37,-23-8-8,8 4 4,0 1 1,-1 0 0,0 2-1,-1 0 1,0 1 0,-1 1-1,-1 0 1,9 11 3,-22-23 23,0-1 1,-1 1-1,1 0 0,-1 0 1,1 0-1,-1 0 0,0 0 1,0 0-1,0 0 0,0 0 1,0 0-1,-1 1 1,1-1-1,-1 0 0,1 1 1,-1-1-1,0 0 0,0 1 1,0-1-1,0 0 0,0 1 1,-1-1-1,1 1-23,-1-1 26,0 1 1,-1-1-1,1 0 1,0 0-1,-1 0 1,1 0-1,-1 0 1,0 0-1,0 0 1,1 0-1,-1 0 1,0-1-1,-1 1 1,1-1-1,0 0 1,0 0-1,-1 1 1,1-1-1,0-1 1,-1 1-1,-1 0-26,-51 23 821,44-18-704,1-1 0,-1 0-1,0-1 1,0 0-1,0-1 1,0 0 0,-4 0-117,1-2 119,-13 2 5,1 1 0,0 0-1,-10 5-123,20-5-247,1 0-1,-1-2 1,0 0-1,-9 0 248,0 0-1303,-1-1-2382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43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170 402 1888,'1'-6'513,"0"7"-173,-1-1-324,0 0 0,0 1 0,0-1 0,-1 0 1,1 1-1,0-1 0,0 0 0,0 1 0,-1-1 0,1 0 1,0 0-1,0 1 0,-1-1 0,1 0 0,0 0 0,0 1 1,-1-1-1,1 0 0,0 0 0,-1 0 0,1 0 0,0 0 0,-1 1 1,1-1-1,0 0 0,-1 0 0,1 0 0,0 0 0,-1 0 1,1 0-1,-1 0 0,1 0 0,0 0 0,-1 0 0,1 0 1,0-1-17,-62 6 2282,13 2-1354,40-10-731,4 3-181,1 5 2,3-4-15,1-1 0,-1 1 1,1 0-1,-1-1 0,1 1 1,-1-1-1,1 1 0,-1-1 0,1 1 1,-1-1-1,0 1 0,1-1 0,-1 1 1,0-1-1,0 0 0,1 1 1,-1-1-1,0 0 0,0 0 0,1 0 1,-1 1-1,0-1 0,0 0 0,0 0-3,-12 0 48,10 0 27,3 0 10,3 0 134,364 11 757,-279-7-1003,-34-2 89,146 9 10,196 2-71,-152-8 83,278 23 273,-434-28-331,39-6-26,36 0 12,-39 6 5,292-8 94,-201-1 70,-139 8-103,-34-1 296,-1 2 1,28 4-375,-36-5 139,-26 0-99,-1 1 0,0-1 0,1 2 0,-1-1-1,0 0 1,4 2-40,-6-1 26,0 0 40,0 1-1,1-1 0,-1 0 1,1 0-1,-1-1 0,1 0 0,-1 1 1,1-1-1,-1-1 0,1 1 0,-1-1 1,1 0-1,2 0-65,-1-1 142,1 1 0,0 1 0,0-1 0,0 1 0,2 0-142,-2 1 21,1-1 0,-1-1 1,0 0-1,0 1 0,2-2-21,19 0-7,-24 2 8,-1 0-1,1 0 0,-1 0 0,1 0 0,-1-1 0,0 1 1,4-2-1,6-2 18,-9 6 31,3-2 60,30-15 621,10 6-2980,-47 9 2220,0 0 1,0 0-1,0 1 1,0-1-1,0 0 1,0 0 0,0 0-1,0 0 1,0 0-1,0 0 1,0 0-1,0 0 1,0 1-1,0-1 1,0 0 0,0 0-1,0 0 1,0 0-1,0 0 1,0 0-1,0 0 1,-1 0-1,1 0 1,0 1-1,0-1 1,0 0 0,0 0-1,0 0 1,0 0-1,0 0 1,0 0-1,0 0 1,0 0-1,0 0 1,-1 0 0,1 0-1,0 0 1,0 0-1,0 0 1,0 0-1,0 0 1,0 0-1,0 0 1,0 0-1,-1 0 1,1 0 0,0 0-1,0 0 1,0 0-1,0 0 1,0 0-1,0 0 1,0 0-1,0 0 1,-1 0 0,1 0-1,0 0 1,0 0-1,0 0 1,0 0-1,0 0 1,0 0-1,0 0 1,0 0 0,0-1-1,0 1 1,0 0-1,0 0 1,-1 0 29,-15-21-4560</inkml:trace>
  <inkml:trace contextRef="#ctx0" brushRef="#br0" timeOffset="2153.076">3473 116 1312,'1'-2'58,"0"0"0,0 0-1,0 0 1,0 0 0,1 0 0,-1 0 0,1 0-1,0 0 1,-1 0 0,1 1 0,0-1 0,1 0-58,10-12 698,-12 13-518,0 0 0,-1 0 0,0 0 0,1 0 0,-1 0 0,1-1 0,-1 1 0,0 0 0,0 0 0,0 0 0,0-1 0,0 1 0,0 0 0,0 0-1,0 0 1,0-1 0,-1 1 0,1 0 0,0 0 0,-1 0 0,1 0 0,-1-1-180,0 0 158,-1-1-1,1 1 0,-1-1 1,0 1-1,0-1 0,0 1 1,0 0-1,-1 0 0,-1-1-157,0-1 38,0 2 0,0-1 0,0 0 0,-1 1-1,1 0 1,-1 0 0,0 0 0,1 1 0,-1-1-1,0 1 1,0 0 0,-4 0-38,-15 4 528,23-3-525,0 0 0,0 1 0,0-1 1,0 0-1,0 1 0,0-1 0,0 1 0,0-1 0,0 1 1,1-1-1,-1 1 0,0 0 0,0-1 0,0 1 0,1 0 0,-1 0 1,0-1-1,1 1 0,-1 0 0,1 0 0,-1 0 0,0 1-3,3 8-37,3-3 85,1 0 1,0-1-1,1 0 0,-1 0 0,1-1 1,0 0-1,1 0 0,2 1-48,-5-2 14,147 86 367,-86-53-307,-3 2-1,27 23-73,-74-50-9,52 41 109,29 14-100,-94-65 12,1 1 1,0-1-1,-1 1 1,1 0-1,-1 0 1,0 0-1,0 1 1,0-1-1,1 2-12,-4-4 18,1 1 0,0-1-1,0 0 1,-1 1 0,1-1 0,-1 1-1,0-1 1,1 1 0,-1-1 0,0 1-1,0-1 1,0 1 0,0-1 0,0 1 0,0-1-1,0 1 1,-1-1 0,1 1 0,0-1-1,-1 1 1,1-1 0,-1 0 0,0 1-1,1-1 1,-1 0 0,0 1 0,0-1-18,-11 17 69,6-7-21,-1 0 0,-1-1 0,0 0 0,-6 6-48,8-11 43,-1 0 0,1-1 1,-1 1-1,0-2 0,0 1 0,0-1 0,-1 0 0,0 0-43,-1 0 61,1 0 0,0 1 1,1 0-1,-1 0 0,-5 5-61,-7 3 180,0 0 0,-1-1 1,-1-1-1,0-1 1,0-1-1,-18 4-180,-24 9 150,28-7-464,1 1 0,0 2 0,2 1 0,0 2 0,1 1 0,1 2 0,1 1 0,-6 8 314,4 3-4704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54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70 384 4064,'-50'-41'3104,"50"41"-3087,-1 0 0,1 0 0,0 0 1,-1-1-1,1 1 0,-1 0 0,1 0 0,-1 0 0,1 0 1,0-1-1,-1 1 0,1 0 0,0-1 0,-1 1 1,1 0-1,0 0 0,-1-1 0,1 1 0,0-1 0,0 1 1,-1 0-1,1-1 0,0 1 0,0 0 0,0-1 1,-1 1-1,1-1 0,0 1 0,0-1 0,0 1 1,0-1-1,0 1 0,0 0 0,0-1 0,0 1 0,0-1 1,0 1-1,0-1 0,0 1 0,1-1 0,-1 1 1,0 0-1,0-1 0,0 1 0,1-1-17,-1 1 11,0 0 1,0-1-1,0 1 1,-1-1-1,1 1 0,0 0 1,0-1-1,0 1 1,0-1-1,0 1 0,0 0 1,0-1-1,-1 1 1,1 0-1,0-1 0,0 1 1,-1 0-1,1-1 1,0 1-1,0 0 0,-1-1 1,1 1-1,0 0 1,-1 0-1,1 0 0,0-1 1,-1 1-1,1 0 0,-1 0 1,1 0-1,0 0 1,-1 0-1,1-1 0,-1 1 1,1 0-1,0 0 1,-1 0-1,1 0 0,-1 0-11,0-1 130,15 1 144,-13 0-263,41 13 858,31 1-447,-55-9-239,1-1-1,-1 0 1,1-2-1,11 0-182,162-6 302,99 3 303,-80 1-453,115-18-152,-183 8 45,-139 10-44,828-34 105,-397 51-106,-204-9 23,12 1-14,153 8-47,-6-28-1199,-341 10-1654,-36 1 1681</inkml:trace>
  <inkml:trace contextRef="#ctx0" brushRef="#br0" timeOffset="1100.809">3740 7 3136,'-3'-1'163,"1"0"0,0 0 1,-1 0-1,1 0 0,-1 1 0,1-1 1,-1 1-1,0 0 0,1-1 0,-1 1 1,1 0-1,-1 1 0,0-1 0,1 0 1,-1 1-1,1 0 0,-1-1 0,0 1-163,-3 1 150,6-2-110,-1 0 0,1 0 0,0 0 0,0 0 0,0 0 0,0 0 0,-1 0 0,1 0 0,0 0 0,0 1 0,0-1 0,0 0 0,0 0 0,-1 0 0,1 0 0,0 0 0,0 0 0,0 0 0,0 1 0,0-1 0,0 0 0,0 0 0,0 0 0,-1 0 0,1 0 0,0 1 0,0-1 0,0 0 0,0 0 0,0 0 0,0 0 0,0 0 0,0 1 0,0-1 1,0 0-1,0 0 0,0 0 0,0 0 0,0 1 0,0-1 0,0 0 0,0 0 0,0 0 0,0 0 0,0 1 0,1-1 0,-1 0 0,0 0-40,8 10 576,19 10-305,-8-9-152,1-1 0,1 0 0,0-2 0,0 0 0,1-1-119,115 26 159,-79-20-55,72 14-96,-58-13 11,0 2-1,-1 4 1,17 10-19,-69-23-41,-1 1 1,0 1-1,10 7 41,-27-16 5,0 1 0,0-1 1,0 1-1,0 0 0,0-1 1,0 1-1,-1 0 0,1 0 1,0 0-1,0 0 0,-1 0 1,1 0-1,-1 0 0,1 0 1,-1 0-1,1 0 0,-1 0 1,1 0-1,-1 0 0,0 0 1,0 0-1,0 0 0,1 0 1,-1 1-1,0-1-5,-1 2 6,1-1-1,-1 0 1,0 0 0,0 0-1,1 0 1,-1 1 0,0-1-1,-1 0 1,1-1 0,0 1-1,-1 0 1,0 1-6,-6 5 46,1-1 0,-1 0 0,-1 0 1,1-1-1,-5 2-46,-2 0 73,0 0 1,-1-2 0,0 0-1,0-1 1,-5 1-74,-32 11 197,30-9-131,-315 127 705,234-91-656,51-24-1244,1 4-1,-38 23 1130,48-24-1850,3-6-2166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8:02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2232 4800,'-1'-1'132,"0"-1"1,-1 1-1,1 0 1,-1-1-1,0 1 1,1 0-1,-1 0 1,0 0-1,1 0 1,-1 0-1,0 1 1,0-1-1,0 0 1,0 1-1,0-1 1,-1 1-133,-12-3 797,13 2-734,-1-1 1,0 1-1,1 0 1,-1-1-1,1 0 0,0 0 1,-1 1-1,1-1 0,0-1 1,0 1-1,0 0 0,1 0 1,-1-1-1,0 1 0,1-1 1,0 1-1,-1-1 0,1 0 1,0 0-1,0 1 0,1-1 1,-1 0-1,1 0 1,-1 0-1,1 0 0,0 0 1,0 0-1,0 0 0,0 0 1,1 0-1,-1 0 0,1 1 1,0-3-64,6-8 185,0-1 1,0 2-1,1-1 1,1 1 0,0 0-186,1 0 21,2-2 62,0 0 1,-2-1 0,9-14-84,-1-1 161,2 1 0,0 1 0,2 1 0,1 1 0,2 1 0,9-8-161,37-28 79,61-38-79,-39 37 82,3 5 0,2 4-1,76-29-81,68-30 45,169-70 81,-328 149-99,66-25-49,17 2 22,470-145-149,-449 141 155,-53 15 36,3 5 1,52-4-43,572-79 117,-170 43-288,-217 33 156,71-5 190,299-9-276,-97 14 74,126 10 170,-268 17-248,-23 0 126,111-7 59,333 15-155,-667 24 56,-75-2 49,138 11-99,214 46 69,-330-36-90,200 34 249,-113-4-108,-2 13-1,90 44-50,-299-88 135,0 4 0,-2 3-1,-2 4 1,46 33-135,152 96 63,26 18 103,-179-110 224,26 8-390,-89-57 18,-34-17-1811,0 1 0,0 1 1793,-7 2-5264</inkml:trace>
  <inkml:trace contextRef="#ctx0" brushRef="#br0" timeOffset="1220.553">14560 1006 3552,'-2'-3'234,"-8"-13"436,10 16-657,0-1-1,0 1 1,-1 0 0,1 0-1,0 0 1,0 0-1,0 0 1,0-1 0,0 1-1,0 0 1,0 0-1,0 0 1,-1-1 0,1 1-1,0 0 1,0 0 0,0 0-1,0-1 1,0 1-1,0 0 1,0 0 0,0 0-1,0-1 1,0 1-1,1 0 1,-1 0 0,0 0-1,0-1 1,0 1 0,0 0-1,0 0 1,0 0-1,0 0 1,0-1 0,0 1-1,1 0 1,-1 0-1,0 0 1,0 0 0,0-1-1,0 1 1,1 0 0,-1 0-1,0 0 1,0 0-1,0 0 1,0 0 0,1 0-1,-1 0 1,0 0-1,0 0 1,0 0 0,1 0-1,-1 0 1,0 0 0,0 0-13,-5-24 1599,3 21-1481,1-1-1,-1 0 0,0 1 0,1 0 0,-2-1 0,1 1 0,0 0 1,-1 0-1,1 0 0,-1 0-117,0 0 99,1 1 0,-1-1 0,1 0-1,0 0 1,0 0 0,0 0 0,1-1 0,-2-2-99,-9-29 1191,11 34-1143,1 0 1,-1-1-1,1 1 0,-1-1 0,0 1 0,0-1 1,0 1-1,1 0 0,-1 0 0,0-1 0,-1 1 1,1 0-1,0 0 0,0 0 0,0 0 0,-1 0 1,0 0-49,1 1 128,1 0-43,0 0 0,18 23 193,24 44-305,23 28 27,-17-37 75,-29-37-64,-1 1-1,-1 1 1,-1 0-1,0 4-10,-11-16 6,-1 1 0,0 1 0,-1-1 0,0 0 0,-1 1 0,-1 0 0,1 10-6,3 18-36,-5-36 47,1 0 1,0-1-1,-1 1 1,0 0-1,0 0 1,0-1 0,-1 1-1,1 0 1,-1-1-1,-1 1 1,1-1-1,-1 2-11,-43 67 352,41-68-266,-1-1-1,1 0 1,-1 0-1,0 0 0,0-1 1,-1 0-1,1 0 1,0 0-1,-1 0 1,0-1-1,0 0 0,0 0 1,0-1-1,0 1 1,-4-1-86,-16 2 395,-1-1 0,0-1 0,-2-1-395,7-1 131,-64 0 58,28-1-679,0 3 0,0 2 1,-28 6 489,-90 19-7765,-24-5 7765,142-18-2891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7:47.4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55 351 3712,'0'0'41,"0"0"0,-1 0-1,1 0 1,0 0 0,0 0 0,-1 0 0,1 0-1,0 0 1,0 0 0,-1 0 0,1 0 0,0 0-1,0 0 1,-1 0 0,1 0 0,0 0 0,0 0-1,-1 0 1,1 0 0,0 0 0,0 0 0,-1-1-1,1 1 1,0 0 0,0 0 0,0 0 0,-1 0-1,1 0 1,0-1 0,0 1 0,0 0 0,-1 0 0,1-1-41,-7-12 506,-6-27 73,10 28 103,-17-53 785,19 62-1422,0-1 1,1 0-1,-1 1 0,1-1 0,-1 0 0,1 1 1,1-1-1,-1 0 0,0 1 0,1-1 1,-1 0-1,1 1 0,0-1 0,1 1 0,-1-1 1,0 1-1,1 0 0,0-1 0,0 1 1,0 0-1,0 0 0,0 0 0,1 0-45,9-10 17,0 1 0,1 0 0,0 1 0,8-5-17,-8 5 60,-1 4-52,-1-1-1,1 2 1,1-1-1,-1 2 1,1-1-1,0 2 1,0 0 0,0 0-1,1 2 1,-1-1-1,1 2 1,0-1 0,6 2-8,0 0 24,0 1 0,0 0 0,0 2 0,0 0 0,-1 1 0,0 1 0,0 1 0,0 1 0,1 1-24,-17-7 21,0 0 1,0 0 0,-1 1-1,1-1 1,0 1 0,-1-1-1,1 1 1,-1 0 0,0 0-1,1 0 1,-1 0 0,0 0 0,0 1-1,-1-1 1,1 1 0,0-1-1,-1 1 1,1 0 0,-1-1-1,0 1 1,0 0 0,0 0-1,0 0 1,-1 0 0,1 0-1,-1 0 1,0 0 0,1 0-1,-1 0 1,-1 0 0,1 2-22,-1 8 63,0 1 1,-1 0 0,0-1 0,-2 1 0,1-1-1,-1 0 1,-3 4-64,-5 11 46,-1 0 0,-13 18-46,14-27 177,-1 0 0,-1 0 0,-1-1-1,-14 12-176,-17 13 453,-6 1-453,1 0 51,8 6-158,43-50 110,0 0 0,0 0-1,0 1 1,-1-1-1,1 0 1,0 0 0,0 0-1,0 1 1,0-1 0,0 0-1,0 0 1,0 1-1,0-1 1,0 0 0,1 0-1,-1 0 1,0 1-1,0-1 1,0 0 0,0 0-1,0 1 1,0-1 0,0 0-1,0 0 1,1 0-1,-1 0 1,0 1 0,0-1-1,0 0 1,0 0 0,1 0-1,-1 0 1,0 0-1,0 1 1,0-1 0,1 0-1,-1 0 1,0 0 0,0 0-1,0 0 1,1 0-1,-1 0 1,0 0 0,0 0-1,1 0 1,-1 0-3,12 4 53,-12-4-40,12 2 32,0 0-1,0-1 1,0-1 0,0 0-1,0-1 1,0 0 0,-1 0 0,1-2-1,9-2-44,40-5-34,-29 7-45,-11 0 99,1 1-1,0 0 1,0 2 0,-1 1-1,1 1 1,0 0 0,1 2-20,9 5-343,-1 2 1,16 7 342,30 11-3273,-36-17-1249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7:53.2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14 285 4736,'-12'-6'1517,"10"1"-531,18-4-169,0 1-783,2-5 371,0 0 1,-1-2-1,-1 0-405,15-13 443,11-15 133,-35 34-511,1 1 0,-1 0 0,1 0 0,1 1 0,5-4-65,15-8 116,-16 10-83,0 1-1,0 0 0,0 1 1,2 1-33,3-4 100,-15 9-84,0-1 0,-1 1 0,1 0 0,0 0 0,0 0 0,0 0 0,0 0 1,0 0-1,0 1 0,0-1 0,3 1-16,-4 0 61,0 0 0,0 0 0,0 0-1,0 0 1,0 0 0,0 0 0,0 1 0,0-1 0,0 1-1,-1-1 1,1 1 0,0 0 0,0 0 0,0 0 0,-1 0 0,1 0-1,0 0 1,-1 0 0,1 1 0,-1-1 0,0 0 0,1 1-1,-1 0 1,0-1-61,1 4 31,0 0-1,0 0 0,0 0 1,-1 0-1,0 0 0,0 1 1,0-1-1,-1 1-30,0-5 9,1 20 82,-1-1 0,0 1-1,-2-1 1,-1 1 0,0-1 0,-2 0 0,-6 18-91,-2 15 239,2-9-116,5-22-91,1 0-1,0 8-31,-30 177 16,35-204-7,0 0-1,0 0 0,0 0 1,0 0-1,0 0 1,1 1-1,-1-1 0,1 0 1,0 0-9,0-1 3,0 1 0,-1-1 1,1 1-1,-1-1 0,0 1 1,0-1-1,0 1 0,0-1 1,0 1-1,0-1 0,-1 2-3,0-1-8,1 0-1,0-1 0,0 1 1,-1 0-1,2 0 1,-1 0-1,0-1 1,0 1-1,1 0 0,0 0 1,-1-1-1,1 1 1,0 0-1,1 0 9,0 2-43,-1-1 0,0 0 0,0 1 0,0-1 0,0 1 0,0 3 43,-1-7-48,0 0 0,0 0 0,0 0 1,0 0-1,0 0 0,0 0 0,0 0 0,0 0 1,1 0-1,-1-1 0,0 1 0,1 0 1,-1 0-1,1 0 0,-1 0 0,1-1 1,-1 1-1,1 0 0,0 0 0,-1-1 0,1 1 1,0 0-1,-1-1 0,1 1 0,0-1 1,0 1-1,0-1 0,0 1 0,-1-1 1,1 0-1,0 1 0,0-1 0,0 0 1,0 0-1,0 0 0,0 0 0,0 0 0,0 0 1,0 0-1,0 0 0,0 0 0,0 0 1,-1 0-1,1 0 0,0-1 0,1 1 48,1-7-1658,1-9-3382</inkml:trace>
  <inkml:trace contextRef="#ctx0" brushRef="#br0" timeOffset="772.394">58 878 3392,'0'0'92,"-1"0"-1,0 0 1,0 0 0,0 0-1,0 1 1,1-1 0,-1 0 0,0 1-1,0-1 1,1 0 0,-1 1-1,0-1 1,0 1 0,1-1 0,-1 1-1,1 0 1,-1-1 0,0 1-1,1-1 1,-1 1 0,1 0 0,-1 0-1,1-1 1,0 1 0,-1 1-92,0-1 865,1-7 473,0 6-1301,0-1 171,0 1 69,0 0-58,7-1-82,0 0 0,1-1 0,-1 1 1,0-2-1,0 1 0,2-1-137,20-7 46,-8 5 43,14-3 82,0 0 0,1 3 1,0 1-1,9 1-171,-18 2-31,-17 0 44,-1 1-1,1 0 1,0 0 0,-1 1 0,1 0 0,0 1-1,7 2-12,43 22 142,-38-16-55,0-1-1,20 6-86,-27-13-877,-6-2-3984,-15 4 2098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39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1291 3808,'0'8'1281,"0"-16"1160,0 8-1534,0 0-235,0 7 1611,-1-50-305,-4-33-1978,2 44 240,2-1 0,3-20-240,-1-3 75,10-490 896,-11 537-952,0-6-2,0 1-1,1 0 0,1 0 0,0 0-16,-1 9 0,0 0 0,1 1-1,0-1 1,-1 1 0,1-1-1,1 1 1,-1 0-1,1 0 1,0 0 0,0 0-1,0 0 1,0 1 0,3-3 0,58-46 87,3 2 0,31-15-87,12-9-57,-107 72 10,68-44-1311,-63 41 645,2 1-1,-1 0 0,0 0 1,1 1-1,0 0 1,0 0-1,0 1 714,3 1-4245</inkml:trace>
  <inkml:trace contextRef="#ctx0" brushRef="#br0" timeOffset="348.994">47 782 6720,'-10'-2'1258,"-11"-4"689,19 0-1100,11-2 141,33-15-780,0 2 0,2 1 0,22-5-208,7-3 32,-16 3-107,-31 12-246,0 2 1,1 1-1,0 1 0,0 1 0,1 1 0,1 2 321,-10 4-5264</inkml:trace>
  <inkml:trace contextRef="#ctx0" brushRef="#br0" timeOffset="2036.892">789 1147 3232,'-5'1'1140,"16"2"-772,14-2-15,-17-6-214,-8 5-133,1 0 1,-1 0 0,0 0-1,0 0 1,0-1 0,1 1-1,-1 0 1,0 0 0,0 0-1,0 0 1,1 0-1,-1 0 1,0 0 0,0 0-1,0-1 1,0 1 0,1 0-1,-1 0 1,0 0-1,0 0 1,0-1 0,0 1-1,0 0 1,1 0 0,-1 0-1,0 0 1,0-1 0,0 1-1,0 0 1,0 0-1,0 0 1,0-1 0,0 1-1,0 0 1,0 0 0,0-1-1,0 1-6,0-1 651,0 1-616,0 0-1,0 0 1,0-1 0,0 1-1,0 0 1,-1 0 0,1 0 0,0 0-1,0 0 1,0 0 0,0 0-1,0 0 1,0 0 0,0 0 0,-1 0-1,1 0 1,0 0 0,0-1-1,0 1 1,0 0 0,0 0 0,-1 0-1,1 0 1,0 0 0,0 0-1,0 0 1,0 0 0,0 0 0,-1 1-1,1-1 1,0 0 0,0 0-1,0 0 1,0 0 0,0 0 0,0 0-1,0 0 1,-1 0 0,1 0-1,0 0 1,0 0 0,0 0 0,0 1-1,0-1 1,0 0 0,0 0-1,0 0 1,0 0 0,-1 0 0,1 0-1,0 1 1,0-1 0,0 0-1,0 0 1,0 0-35,-2 6 251,2-5-214,-1 0 1,1 0-1,-1 1 0,1-1 1,-1 0-1,1 0 0,-1 0 1,0 0-1,0 0 0,1 0 0,-1 0 1,0 0-1,0 0 0,0-1 1,0 1-1,0 0 0,0 0 1,0-1-1,0 1 0,-1-1 1,1 1-1,0-1-37,-13 7 72,2-1 0,-1 2 0,1 0 0,0 0 0,0 1 0,1 0 0,1 1 0,-1 1 0,2-1 0,-1 1 0,2 1 0,-1 0 0,1 0 0,-2 6-72,7-12 18,0 1 0,0-1 1,1 0-1,0 1 0,0 0 0,0 1-18,1-5 25,1 1-1,0-1 0,0 0 0,1 0 0,-1 1 1,0-1-1,1 0 0,0 0 0,0 0 0,0 0 0,0 0 1,1 0-1,-1 0 0,2 2-24,0 0 18,1 0 0,-1-1-1,1 0 1,0 0 0,0 0 0,0 0 0,1-1 0,-1 0-1,1 1 1,0-2 0,3 3-18,14 5 22,-1-1 1,6 1-23,-7-3-17,-15-5 37,-1-1 0,1 0 0,0 0 0,-1 0-1,1-1 1,0 1 0,0-1 0,-1 0 0,1-1 0,0 1 0,0-1 0,-1 0 0,1 0-1,-1 0 1,3-2-20,5-2 197,0 0-1,-1-1 0,0 0 1,0-1-1,0-1-196,-6 4 67,-1 0 0,0 0 0,0-1 0,0 1 0,0-1 0,-1 0 0,0 0-1,0 0 1,0-1 0,-1 1 0,2-4-67,1-6 194,0 0 0,-1 0-1,2-12-193,-5 20 152,0 0-1,0 0 0,-1 0 1,0-1-1,0 1 1,-1 0-1,0 0 0,0 0 1,-1 0-1,0 0 1,0 0-1,0 0 0,-4-6-151,4 10 82,0-1-1,0 1 1,-1 0-1,1-1 1,-1 1-1,0 0 1,0 0-1,0 1 1,0-1-1,0 0 1,-1 1-1,1 0 1,-1 0-1,0 0 1,1 0-1,-1 1 1,0 0-1,0-1 1,0 1-1,0 1 1,0-1-1,0 0 0,0 1 1,-1 0-1,1 0-81,-7 1 33,0 0-1,0 1 0,0 0 0,0 1 1,0 0-1,0 0 0,-9 6-32,-3 1-1513,1 2-1,0 0 1,-2 4 1513,-13 10-2421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4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 1371 4896,'0'0'36,"0"0"0,0-1 1,0 1-1,0 0 0,-1 0 0,1 0 1,0 0-1,0 0 0,0 0 0,0 0 1,0 0-1,-1-1 0,1 1 0,0 0 1,0 0-1,0 0 0,0 0 0,-1 0 1,1 0-1,0 0 0,0 0 0,0 0 1,-1 0-1,1 0 0,0 0 0,0 0 1,0 0-1,0 0 0,-1 1 0,1-1 1,0 0-1,0 0 0,0 0 0,0 0 0,0 0 1,-1 0-1,1 0 0,0 0 0,0 1 1,0-1-1,0 0 0,0 0 0,0 0 1,-1 0-1,1 0 0,0 1 0,0-1 1,0 0-1,0 0 0,0 0 0,0 0 1,0 1-1,0-1 0,0 0 0,0 0 1,0 0-1,0 1-36,0 12 269,0-9-60,0-1 255,0-3-198,0 0-47,2 0-42,-1 0 0,1-1-1,0 1 1,-1 0 0,1-1 0,-1 1-1,1-1 1,-1 0 0,1 1 0,-1-1-1,0 0 1,1 0 0,-1 0 0,0 0-1,0 0 1,0 0 0,1-1 0,-1 1 0,0 0-1,-1 0 1,1-1 0,0 1 0,0-1-1,0 1 1,-1-1 0,1 1 0,-1-1-1,1 1 1,-1-2-177,3-7 189,-1 0 0,0-1 0,-1 1 1,0-4-190,0 4 288,9-220 468,-7 125-734,-2-133-86,0-28 614,0 257-551,0-1 0,0 0 0,1 1 1,1-1-1,-1 1 0,2 0 0,-1 0 1,1 0-1,0 0 0,1 0 1,0 1-1,1 0 0,-1 0 0,2 0 1,-1 1-1,1 0 0,0 0 0,0 1 1,1 0-1,0 0 0,0 1 1,1-1 0,140-81-182,-67 41 321,107-61-1888,-175 99-30,0 0 0,14-4 1779,-8 6-4506</inkml:trace>
  <inkml:trace contextRef="#ctx0" brushRef="#br0" timeOffset="411.084">33 813 6304,'-19'0'2336,"12"0"-1824,0 0-128,7 0 640,14-7-640,5-3 128,13-1-320,5-6-32,12-6-96,9 0 32,5-5-64,0 7 64,-7-2-64,-5 7-32,0-1 32,-14-1-896,8 8 480,-20-1-4192</inkml:trace>
  <inkml:trace contextRef="#ctx0" brushRef="#br0" timeOffset="1113.55">593 1578 6144,'0'0'45,"0"0"-1,0 0 1,0 0 0,-1 0-1,1 0 1,0-1 0,0 1-1,0 0 1,0 0 0,0 0-1,0 0 1,0 0 0,-1 0 0,1 0-1,0-1 1,0 1 0,0 0-1,0 0 1,0 0 0,0 0-1,0 0 1,0 0 0,0-1 0,0 1-1,0 0 1,0 0 0,0 0-1,0 0 1,0 0 0,0-1-1,0 1 1,0 0 0,0 0-1,0 0 1,0 0 0,0 0 0,0-1-1,0 1 1,0 0 0,0 0-1,0 0 1,0 0 0,0 0-1,0-1 1,1 1 0,-1 0 0,0 0-1,0 0 1,0 0 0,0 0-1,0 0 1,0 0 0,0 0-1,1 0 1,-1-1 0,0 1 0,0 0-1,0 0 1,0 0 0,0 0-1,1 0 1,-1 0 0,0 0-1,0 0 1,0 0 0,0 0-45,-3-3 180,30-27 242,-8 8-279,-2-1 1,-1 0-1,0-2 1,-2 1 0,-1-2-1,6-16-143,15-45 858,6-33-858,-27 78 307,-7 21-107,7-18 293,9-19-493,-18 48 30,1 0 1,0 0 0,1 1 0,0 0 0,0 0-1,1 0 1,0 1 0,1-1-31,-5 6 1,0 1 0,-1 0 0,1 0-1,0 0 1,1 0 0,-1 0 0,0 1 0,0-1 0,1 1 0,-1 0-1,1 0 1,-1 0 0,1 0 0,-1 1 0,1-1 0,0 1 0,-1 0 0,1 0-1,-1 1 1,1-1 0,0 1 0,-1-1 0,1 1 0,-1 0 0,1 1-1,-1-1 0,1 1 0,0 0 0,0 0 0,0 0 0,0 1 0,-1-1 0,0 1 0,1 0 0,-1 0 0,0 0 0,0 0 0,0 1 0,-1-1 0,1 1 0,-1-1 0,0 1 0,0 0-1,0 0 1,-1 0 0,1 0 0,0 5 0,1 12 257,0 1-1,-1 13-256,1 11 170,9 40 11,9 29-181,-16-73-82,-5-37 16,0 1 1,0-1-1,1 1 1,0-1-1,0 1 0,0-1 1,1 0-1,0 1 1,0-1-1,0 0 1,0 0-1,4 4 66,-5-7-1605,-1-2-310,0 0-2858</inkml:trace>
  <inkml:trace contextRef="#ctx0" brushRef="#br0" timeOffset="1466.605">793 1299 6400,'-11'0'2368,"18"0"-1856,11-5-128,-18 5 416,12 5-512,6-5-32,1 0-160,7-5 0,6-7-64,5 5 64,1-2-64,6-2-992,0-6 512,-7 6-5024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6:48.4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1247 4576,'0'0'45,"0"0"1,-1 0 0,1 1-1,0-1 1,-1 0-1,1 0 1,0 0 0,0 0-1,-1 1 1,1-1-1,0 0 1,-1 0 0,1 1-1,0-1 1,0 0-1,0 0 1,-1 1 0,1-1-1,0 0 1,0 1-1,0-1 1,0 0 0,0 1-1,-1-1 1,1 0-1,0 1 1,0-1 0,0 0-1,0 1 1,0-1-1,0 0 1,0 1 0,0-1-1,0 0 1,0 1-1,0-1 1,1 0 0,-1 1-1,0-1 1,0 0-1,0 0 1,0 1 0,0-1-1,1 0 1,-1 1-1,0-1 1,0 0 0,1 0-1,-1 1 1,0-1-1,0 0 1,1 0 0,-1 0-1,0 1 1,0-1-1,1 0 1,-1 0 0,0 0-1,1 0 1,-1 0-1,0 1 1,1-1-1,-1 0 1,0 0 0,1 0-1,-1 0 1,0 0-1,1 0 1,-1 0-46,1 0 80,1 0-1,-1 1 1,0-1-1,1 0 1,-1 0-1,0 0 1,0 0-1,1 0 1,-1 0-1,0 0 1,0-1-1,1 1 1,-1 0-1,0-1 1,0 1-1,1-1 1,-1 1-1,0-1 1,0 1-1,0-1 1,1 0-80,0-3 210,0 1 1,-1-1 0,1 0-1,0 1 1,-1-1 0,0 0-1,0 0 1,0 0 0,0 0-1,-1 0 1,0 0 0,1 0-1,-2 0 1,1-1-211,0-8 448,-1 0 0,-1-1 0,-3-11-448,-14-71 1189,3-11-1189,-5-28 91,14 102-27,1 0 0,2 0 0,1-1 0,2 1 0,1 0 0,2-9-64,-1 36-9,0 1 1,1 0-1,0-1 0,0 1 1,0 0-1,0 0 0,1 0 0,0 0 1,0 0-1,0 1 0,1-1 1,-1 1-1,1 0 0,0 0 1,2-1 8,11-8-30,0 0 0,0 1 0,11-4 30,6-5 55,107-69-140,-29 21 239,94-79-154,-114 80-3819,-72 49 1558,-1 12-2592</inkml:trace>
  <inkml:trace contextRef="#ctx0" brushRef="#br0" timeOffset="362.394">50 894 7648,'-14'2'1048,"-19"7"1328,31-9-1816,4 0 186,24-2-623,-1-2-1,1 0 0,-1-2 0,0-1 1,18-7-123,-18 6 39,12-5 40,0-2-1,0-2 1,12-8-79,103-66 73,-15-5-1539,-97 68 474</inkml:trace>
  <inkml:trace contextRef="#ctx0" brushRef="#br0" timeOffset="1364.765">806 1336 5312,'-14'-7'1689,"19"0"-368,-4 6-1271,1 0 0,-1 0 0,0 0 0,0-1-1,1 1 1,-1 0 0,0-1 0,0 1 0,-1 0 0,1-1 0,0 0 0,0 1-1,0-2-49,15-51 804,3 0 0,4-5-804,2-4 179,40-92-90,-50 123-1,2 2-1,0 0 1,20-23-88,-27 40-1,0 1 1,1 1-1,0 0 0,0 0 1,1 1-1,1 1 0,0 0 1,10-5 0,-21 13 23,0 0 1,0 0 0,0 1-1,0-1 1,0 0 0,0 1-1,0-1 1,0 1 0,0 0-1,1 0 1,-1 0 0,0 0 0,0 0-1,0 0 1,0 1 0,1-1-1,-1 1 1,0-1 0,0 1-1,0 0 1,1 0-24,0 1 31,0 0 1,-1 0-1,1 0 1,-1 1-1,1-1 0,-1 1 1,0-1-1,0 1 1,0 0-1,0 0 0,0 0 1,1 3-32,1 4 88,0 1 1,-1-1 0,0 1 0,-1-1-1,0 1 1,0 0 0,-1 0 0,-1 3-89,-1 74 1013,-11 74-1013,11-150-72,-5 35-2981,1 41 3053,5-85-346,0 0 0,-1 1 1,1-1-1,0 0 1,-1 1-1,0-1 1,0 0-1,0 1 0,0-1 1,-1 1 345,-9 8-3728</inkml:trace>
  <inkml:trace contextRef="#ctx0" brushRef="#br0" timeOffset="1849.127">1001 1091 8640,'-26'-11'3200,"26"-1"-2496,0 12-192,7-5 448,5 5-640,14-7-224,6-4-64,5 6 32,1-6-32,13 6-448,-7-2 224,0 2-1728,-7 5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39:58.3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1433 3968,'-1'0'115,"0"0"0,1 0 0,-1 0 0,0-1 0,1 1 0,-1 0 0,1 0 0,-1-1 0,1 1 1,-1 0-1,1-1 0,-1 1 0,1 0 0,-1-1 0,1 1 0,-1-1 0,1 1 0,-1-1-115,1 0 13,0 1 0,0 0 0,0 0 0,-1 0 0,1-1-1,0 1 1,0 0 0,0 0 0,0 0 0,0-1 0,0 1 0,0 0 0,0 0-1,0-1 1,0 1 0,0 0 0,0 0 0,0 0 0,0-1 0,0 1 0,0 0 0,0 0-1,0-1 1,0 1 0,0 0 0,0 0 0,0 0 0,1-1 0,-1 1 0,0 0 0,0 0-1,0 0 1,0-1 0,0 1 0,1 0 0,-1 0 0,0 0 0,0 0 0,0-1 0,1 1-1,-1 0 1,0 0 0,0 0 0,0 0 0,1 0 0,-1 0 0,0 0 0,0 0-1,1 0 1,-1 0 0,0 0 0,0 0-13,4-1 5,1 0 70,-1 0 0,1 0 1,-1 0-1,1-1 0,-1 1 0,0-1 0,1 0 0,-1-1 0,0 1 0,0-1 1,-1 1-1,4-4-75,-4 2 182,-1 0 1,0 0 0,0 0 0,0 0-1,-1-1 1,1 1 0,-1 0-1,0-1 1,0 1 0,-1-1 0,0 1-1,1-1 1,-1-2-183,2-21 526,-1 18-342,0 0-1,-1 0 0,-1 0 1,1 0-1,-2-1 1,0-5-184,-4-25 179,0-15 269,-7-18-448,3 14 235,-4-16 84,5 28-196,2 0 0,0-16-123,-8-196 91,8 200-149,4 45 32,1 0 0,1 0 0,0 0 0,1 0 0,1-1 0,2-14 26,-1 25-2,0 0 0,0 0 1,0 0-1,1 1 0,-1-1 0,1 1 0,1-1 0,-1 1 0,0 0 0,1 0 0,0 0 0,0 1 0,0-1 0,2 0 2,13-10-41,1 1 0,13-6 41,-22 12-61,56-29 77,1 4 0,60-21-16,-97 44-236,0 2-1,0 1 1,0 1 0,1 2 0,12 1 236,51-7-729,62-14-1447,-118 12 1446</inkml:trace>
  <inkml:trace contextRef="#ctx0" brushRef="#br0" timeOffset="383.258">140 789 5472,'14'0'2016,"-7"-9"-1536,5-3-160,6 5 192,8 2-352,11-6 416,14-6-320,-2 1-128,14-2-64,-5-3-64,12-7 0,-3 4-96,-4-3 64,-5-1-384,-2 7 192,-5 2-1216,-7-2 800,-6 3-3328</inkml:trace>
  <inkml:trace contextRef="#ctx0" brushRef="#br0" timeOffset="1300.533">1368 768 3648,'-7'2'1458,"19"-4"-1002,-10 2-29,-2 0-118,-14 0 811,-7 1-714,1 0-1,0 2 0,0 0 1,0 2-1,-14 4-405,-3 4 195,0 1-1,-15 9-194,33-14 15,0 1 0,0 1-1,1 0 1,-10 9-15,26-18-2,0 0-1,1 0 1,-1 0 0,1 0 0,0 0-1,0 0 1,0 0 0,0 1-1,0-1 1,0 0 0,1 1-1,-1-1 1,1 1 0,0-1 0,-1 1-1,1-1 1,0 1 0,1-1-1,-1 0 1,0 1 0,1-1-1,0 2 3,-1-1 9,1 1 0,0-1 0,0 1-1,0-1 1,0 1 0,1-1-1,-1 0 1,1 1 0,0-1-1,0 0 1,0 0 0,1-1 0,-1 1-1,1 0 1,1 1-9,21 11 37,1 0-1,0-2 1,1-1 0,7 1-37,-23-8-8,8 4 4,0 1 1,-1 0 0,0 2-1,-1 0 1,0 1 0,-1 1-1,-1 0 1,9 11 3,-22-23 23,0-1 1,-1 1-1,1 0 0,-1 0 1,1 0-1,-1 0 0,0 0 1,0 0-1,0 0 0,0 0 1,0 0-1,-1 1 1,1-1-1,-1 0 0,1 1 1,-1-1-1,0 0 0,0 1 1,0-1-1,0 0 0,0 1 1,-1-1-1,1 1-23,-1-1 26,0 1 1,-1-1-1,1 0 1,0 0-1,-1 0 1,1 0-1,-1 0 1,0 0-1,0 0 1,1 0-1,-1 0 1,0-1-1,-1 1 1,1-1-1,0 0 1,0 0-1,-1 1 1,1-1-1,0-1 1,-1 1-1,-1 0-26,-51 23 821,44-18-704,1-1 0,-1 0-1,0-1 1,0 0-1,0-1 1,0 0 0,-4 0-117,1-2 119,-13 2 5,1 1 0,0 0-1,-10 5-123,20-5-247,1 0-1,-1-2 1,0 0-1,-9 0 248,0 0-1303,-1-1-2382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5:57.4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1433 3968,'-1'0'115,"0"0"0,1 0 0,-1 0 0,0-1 0,1 1 0,-1 0 0,1 0 0,-1-1 0,1 1 1,-1 0-1,1-1 0,-1 1 0,1 0 0,-1-1 0,1 1 0,-1-1 0,1 1 0,-1-1-115,1 0 13,0 1 0,0 0 0,0 0 0,-1 0 0,1-1-1,0 1 1,0 0 0,0 0 0,0 0 0,0-1 0,0 1 0,0 0 0,0 0-1,0-1 1,0 1 0,0 0 0,0 0 0,0 0 0,0-1 0,0 1 0,0 0 0,0 0-1,0-1 1,0 1 0,0 0 0,0 0 0,0 0 0,1-1 0,-1 1 0,0 0 0,0 0-1,0 0 1,0-1 0,0 1 0,1 0 0,-1 0 0,0 0 0,0 0 0,0-1 0,1 1-1,-1 0 1,0 0 0,0 0 0,0 0 0,1 0 0,-1 0 0,0 0 0,0 0-1,1 0 1,-1 0 0,0 0 0,0 0-13,4-1 5,1 0 70,-1 0 0,1 0 1,-1 0-1,1-1 0,-1 1 0,0-1 0,1 0 0,-1-1 0,0 1 0,0-1 1,-1 1-1,4-4-75,-4 2 182,-1 0 1,0 0 0,0 0 0,0 0-1,-1-1 1,1 1 0,-1 0-1,0-1 1,0 1 0,-1-1 0,0 1-1,1-1 1,-1-2-183,2-21 526,-1 18-342,0 0-1,-1 0 0,-1 0 1,1 0-1,-2-1 1,0-5-184,-4-25 179,0-15 269,-7-18-448,3 14 235,-4-16 84,5 28-196,2 0 0,0-16-123,-8-196 91,8 200-149,4 45 32,1 0 0,1 0 0,0 0 0,1 0 0,1-1 0,2-14 26,-1 25-2,0 0 0,0 0 1,0 0-1,1 1 0,-1-1 0,1 1 0,1-1 0,-1 1 0,0 0 0,1 0 0,0 0 0,0 1 0,0-1 0,2 0 2,13-10-41,1 1 0,13-6 41,-22 12-61,56-29 77,1 4 0,60-21-16,-97 44-236,0 2-1,0 1 1,0 1 0,1 2 0,12 1 236,51-7-729,62-14-1447,-118 12 1446</inkml:trace>
  <inkml:trace contextRef="#ctx0" brushRef="#br0" timeOffset="1">140 789 5472,'14'0'2016,"-7"-9"-1536,5-3-160,6 5 192,8 2-352,11-6 416,14-6-320,-2 1-128,14-2-64,-5-3-64,12-7 0,-3 4-96,-4-3 64,-5-1-384,-2 7 192,-5 2-1216,-7-2 800,-6 3-3328</inkml:trace>
  <inkml:trace contextRef="#ctx0" brushRef="#br0" timeOffset="2">1368 768 3648,'-7'2'1458,"19"-4"-1002,-10 2-29,-2 0-118,-14 0 811,-7 1-714,1 0-1,0 2 0,0 0 1,0 2-1,-14 4-405,-3 4 195,0 1-1,-15 9-194,33-14 15,0 1 0,0 1-1,1 0 1,-10 9-15,26-18-2,0 0-1,1 0 1,-1 0 0,1 0 0,0 0-1,0 0 1,0 0 0,0 1-1,0-1 1,0 0 0,1 1-1,-1-1 1,1 1 0,0-1 0,-1 1-1,1-1 1,0 1 0,1-1-1,-1 0 1,0 1 0,1-1-1,0 2 3,-1-1 9,1 1 0,0-1 0,0 1-1,0-1 1,0 1 0,1-1-1,-1 0 1,1 1 0,0-1-1,0 0 1,0 0 0,1-1 0,-1 1-1,1 0 1,1 1-9,21 11 37,1 0-1,0-2 1,1-1 0,7 1-37,-23-8-8,8 4 4,0 1 1,-1 0 0,0 2-1,-1 0 1,0 1 0,-1 1-1,-1 0 1,9 11 3,-22-23 23,0-1 1,-1 1-1,1 0 0,-1 0 1,1 0-1,-1 0 0,0 0 1,0 0-1,0 0 0,0 0 1,0 0-1,-1 1 1,1-1-1,-1 0 0,1 1 1,-1-1-1,0 0 0,0 1 1,0-1-1,0 0 0,0 1 1,-1-1-1,1 1-23,-1-1 26,0 1 1,-1-1-1,1 0 1,0 0-1,-1 0 1,1 0-1,-1 0 1,0 0-1,0 0 1,1 0-1,-1 0 1,0-1-1,-1 1 1,1-1-1,0 0 1,0 0-1,-1 1 1,1-1-1,0-1 1,-1 1-1,-1 0-26,-51 23 821,44-18-704,1-1 0,-1 0-1,0-1 1,0 0-1,0-1 1,0 0 0,-4 0-117,1-2 119,-13 2 5,1 1 0,0 0-1,-10 5-123,20-5-247,1 0-1,-1-2 1,0 0-1,-9 0 248,0 0-1303,-1-1-2382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43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170 402 1888,'1'-6'513,"0"7"-173,-1-1-324,0 0 0,0 1 0,0-1 0,-1 0 1,1 1-1,0-1 0,0 0 0,0 1 0,-1-1 0,1 0 1,0 0-1,0 1 0,-1-1 0,1 0 0,0 0 0,0 1 1,-1-1-1,1 0 0,0 0 0,-1 0 0,1 0 0,0 0 0,-1 1 1,1-1-1,0 0 0,-1 0 0,1 0 0,0 0 0,-1 0 1,1 0-1,-1 0 0,1 0 0,0 0 0,-1 0 0,1 0 1,0-1-17,-62 6 2282,13 2-1354,40-10-731,4 3-181,1 5 2,3-4-15,1-1 0,-1 1 1,1 0-1,-1-1 0,1 1 1,-1-1-1,1 1 0,-1-1 0,1 1 1,-1-1-1,0 1 0,1-1 0,-1 1 1,0-1-1,0 0 0,1 1 1,-1-1-1,0 0 0,0 0 0,1 0 1,-1 1-1,0-1 0,0 0 0,0 0-3,-12 0 48,10 0 27,3 0 10,3 0 134,364 11 757,-279-7-1003,-34-2 89,146 9 10,196 2-71,-152-8 83,278 23 273,-434-28-331,39-6-26,36 0 12,-39 6 5,292-8 94,-201-1 70,-139 8-103,-34-1 296,-1 2 1,28 4-375,-36-5 139,-26 0-99,-1 1 0,0-1 0,1 2 0,-1-1-1,0 0 1,4 2-40,-6-1 26,0 0 40,0 1-1,1-1 0,-1 0 1,1 0-1,-1-1 0,1 0 0,-1 1 1,1-1-1,-1-1 0,1 1 0,-1-1 1,1 0-1,2 0-65,-1-1 142,1 1 0,0 1 0,0-1 0,0 1 0,2 0-142,-2 1 21,1-1 0,-1-1 1,0 0-1,0 1 0,2-2-21,19 0-7,-24 2 8,-1 0-1,1 0 0,-1 0 0,1 0 0,-1-1 0,0 1 1,4-2-1,6-2 18,-9 6 31,3-2 60,30-15 621,10 6-2980,-47 9 2220,0 0 1,0 0-1,0 1 1,0-1-1,0 0 1,0 0 0,0 0-1,0 0 1,0 0-1,0 0 1,0 0-1,0 0 1,0 1-1,0-1 1,0 0 0,0 0-1,0 0 1,0 0-1,0 0 1,0 0-1,0 0 1,-1 0-1,1 0 1,0 1-1,0-1 1,0 0 0,0 0-1,0 0 1,0 0-1,0 0 1,0 0-1,0 0 1,0 0-1,0 0 1,-1 0 0,1 0-1,0 0 1,0 0-1,0 0 1,0 0-1,0 0 1,0 0-1,0 0 1,0 0-1,-1 0 1,1 0 0,0 0-1,0 0 1,0 0-1,0 0 1,0 0-1,0 0 1,0 0-1,0 0 1,-1 0 0,1 0-1,0 0 1,0 0-1,0 0 1,0 0-1,0 0 1,0 0-1,0 0 1,0 0 0,0-1-1,0 1 1,0 0-1,0 0 1,-1 0 29,-15-21-4560</inkml:trace>
  <inkml:trace contextRef="#ctx0" brushRef="#br0" timeOffset="2153.076">3473 116 1312,'1'-2'58,"0"0"0,0 0-1,0 0 1,0 0 0,1 0 0,-1 0 0,1 0-1,0 0 1,-1 0 0,1 1 0,0-1 0,1 0-58,10-12 698,-12 13-518,0 0 0,-1 0 0,0 0 0,1 0 0,-1 0 0,1-1 0,-1 1 0,0 0 0,0 0 0,0 0 0,0-1 0,0 1 0,0 0 0,0 0-1,0 0 1,0-1 0,-1 1 0,1 0 0,0 0 0,-1 0 0,1 0 0,-1-1-180,0 0 158,-1-1-1,1 1 0,-1-1 1,0 1-1,0-1 0,0 1 1,0 0-1,-1 0 0,-1-1-157,0-1 38,0 2 0,0-1 0,0 0 0,-1 1-1,1 0 1,-1 0 0,0 0 0,1 1 0,-1-1-1,0 1 1,0 0 0,-4 0-38,-15 4 528,23-3-525,0 0 0,0 1 0,0-1 1,0 0-1,0 1 0,0-1 0,0 1 0,0-1 0,0 1 1,1-1-1,-1 1 0,0 0 0,0-1 0,0 1 0,1 0 0,-1 0 1,0-1-1,1 1 0,-1 0 0,1 0 0,-1 0 0,0 1-3,3 8-37,3-3 85,1 0 1,0-1-1,1 0 0,-1 0 0,1-1 1,0 0-1,1 0 0,2 1-48,-5-2 14,147 86 367,-86-53-307,-3 2-1,27 23-73,-74-50-9,52 41 109,29 14-100,-94-65 12,1 1 1,0-1-1,-1 1 1,1 0-1,-1 0 1,0 0-1,0 1 1,0-1-1,1 2-12,-4-4 18,1 1 0,0-1-1,0 0 1,-1 1 0,1-1 0,-1 1-1,0-1 1,1 1 0,-1-1 0,0 1-1,0-1 1,0 1 0,0-1 0,0 1 0,0-1-1,0 1 1,-1-1 0,1 1 0,0-1-1,-1 1 1,1-1 0,-1 0 0,0 1-1,1-1 1,-1 0 0,0 1 0,0-1-18,-11 17 69,6-7-21,-1 0 0,-1-1 0,0 0 0,-6 6-48,8-11 43,-1 0 0,1-1 1,-1 1-1,0-2 0,0 1 0,0-1 0,-1 0 0,0 0-43,-1 0 61,1 0 0,0 1 1,1 0-1,-1 0 0,-5 5-61,-7 3 180,0 0 0,-1-1 1,-1-1-1,0-1 1,0-1-1,-18 4-180,-24 9 150,28-7-464,1 1 0,0 2 0,2 1 0,0 2 0,1 1 0,1 2 0,1 1 0,-6 8 314,4 3-4704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7:54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70 384 4064,'-50'-41'3104,"50"41"-3087,-1 0 0,1 0 0,0 0 1,-1-1-1,1 1 0,-1 0 0,1 0 0,-1 0 0,1 0 1,0-1-1,-1 1 0,1 0 0,0-1 0,-1 1 1,1 0-1,0 0 0,-1-1 0,1 1 0,0-1 0,0 1 1,-1 0-1,1-1 0,0 1 0,0 0 0,0-1 1,-1 1-1,1-1 0,0 1 0,0-1 0,0 1 1,0-1-1,0 1 0,0 0 0,0-1 0,0 1 0,0-1 1,0 1-1,0-1 0,0 1 0,1-1 0,-1 1 1,0 0-1,0-1 0,0 1 0,1-1-17,-1 1 11,0 0 1,0-1-1,0 1 1,-1-1-1,1 1 0,0 0 1,0-1-1,0 1 1,0-1-1,0 1 0,0 0 1,0-1-1,-1 1 1,1 0-1,0-1 0,0 1 1,-1 0-1,1-1 1,0 1-1,0 0 0,-1-1 1,1 1-1,0 0 1,-1 0-1,1 0 0,0-1 1,-1 1-1,1 0 0,-1 0 1,1 0-1,0 0 1,-1 0-1,1-1 0,-1 1 1,1 0-1,0 0 1,-1 0-1,1 0 0,-1 0-11,0-1 130,15 1 144,-13 0-263,41 13 858,31 1-447,-55-9-239,1-1-1,-1 0 1,1-2-1,11 0-182,162-6 302,99 3 303,-80 1-453,115-18-152,-183 8 45,-139 10-44,828-34 105,-397 51-106,-204-9 23,12 1-14,153 8-47,-6-28-1199,-341 10-1654,-36 1 1681</inkml:trace>
  <inkml:trace contextRef="#ctx0" brushRef="#br0" timeOffset="1100.809">3740 7 3136,'-3'-1'163,"1"0"0,0 0 1,-1 0-1,1 0 0,-1 1 0,1-1 1,-1 1-1,0 0 0,1-1 0,-1 1 1,1 0-1,-1 1 0,0-1 0,1 0 1,-1 1-1,1 0 0,-1-1 0,0 1-163,-3 1 150,6-2-110,-1 0 0,1 0 0,0 0 0,0 0 0,0 0 0,0 0 0,-1 0 0,1 0 0,0 0 0,0 1 0,0-1 0,0 0 0,0 0 0,-1 0 0,1 0 0,0 0 0,0 0 0,0 0 0,0 1 0,0-1 0,0 0 0,0 0 0,0 0 0,-1 0 0,1 0 0,0 1 0,0-1 0,0 0 0,0 0 0,0 0 0,0 0 0,0 0 0,0 1 0,0-1 1,0 0-1,0 0 0,0 0 0,0 0 0,0 1 0,0-1 0,0 0 0,0 0 0,0 0 0,0 0 0,0 1 0,1-1 0,-1 0 0,0 0-40,8 10 576,19 10-305,-8-9-152,1-1 0,1 0 0,0-2 0,0 0 0,1-1-119,115 26 159,-79-20-55,72 14-96,-58-13 11,0 2-1,-1 4 1,17 10-19,-69-23-41,-1 1 1,0 1-1,10 7 41,-27-16 5,0 1 0,0-1 1,0 1-1,0 0 0,0-1 1,0 1-1,-1 0 0,1 0 1,0 0-1,0 0 0,-1 0 1,1 0-1,-1 0 0,1 0 1,-1 0-1,1 0 0,-1 0 1,1 0-1,-1 0 0,0 0 1,0 0-1,0 0 0,1 0 1,-1 1-1,0-1-5,-1 2 6,1-1-1,-1 0 1,0 0 0,0 0-1,1 0 1,-1 1 0,0-1-1,-1 0 1,1-1 0,0 1-1,-1 0 1,0 1-6,-6 5 46,1-1 0,-1 0 0,-1 0 1,1-1-1,-5 2-46,-2 0 73,0 0 1,-1-2 0,0 0-1,0-1 1,-5 1-74,-32 11 197,30-9-131,-315 127 705,234-91-656,51-24-1244,1 4-1,-38 23 1130,48-24-1850,3-6-2166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48:02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2232 4800,'-1'-1'132,"0"-1"1,-1 1-1,1 0 1,-1-1-1,0 1 1,1 0-1,-1 0 1,0 0-1,1 0 1,-1 0-1,0 1 1,0-1-1,0 0 1,0 1-1,0-1 1,-1 1-133,-12-3 797,13 2-734,-1-1 1,0 1-1,1 0 1,-1-1-1,1 0 0,0 0 1,-1 1-1,1-1 0,0-1 1,0 1-1,0 0 0,1 0 1,-1-1-1,0 1 0,1-1 1,0 1-1,-1-1 0,1 0 1,0 0-1,0 1 0,1-1 1,-1 0-1,1 0 1,-1 0-1,1 0 0,0 0 1,0 0-1,0 0 0,0 0 1,1 0-1,-1 0 0,1 1 1,0-3-64,6-8 185,0-1 1,0 2-1,1-1 1,1 1 0,0 0-186,1 0 21,2-2 62,0 0 1,-2-1 0,9-14-84,-1-1 161,2 1 0,0 1 0,2 1 0,1 1 0,2 1 0,9-8-161,37-28 79,61-38-79,-39 37 82,3 5 0,2 4-1,76-29-81,68-30 45,169-70 81,-328 149-99,66-25-49,17 2 22,470-145-149,-449 141 155,-53 15 36,3 5 1,52-4-43,572-79 117,-170 43-288,-217 33 156,71-5 190,299-9-276,-97 14 74,126 10 170,-268 17-248,-23 0 126,111-7 59,333 15-155,-667 24 56,-75-2 49,138 11-99,214 46 69,-330-36-90,200 34 249,-113-4-108,-2 13-1,90 44-50,-299-88 135,0 4 0,-2 3-1,-2 4 1,46 33-135,152 96 63,26 18 103,-179-110 224,26 8-390,-89-57 18,-34-17-1811,0 1 0,0 1 1793,-7 2-5264</inkml:trace>
  <inkml:trace contextRef="#ctx0" brushRef="#br0" timeOffset="1220.553">14560 1006 3552,'-2'-3'234,"-8"-13"436,10 16-657,0-1-1,0 1 1,-1 0 0,1 0-1,0 0 1,0 0-1,0 0 1,0-1 0,0 1-1,0 0 1,0 0-1,0 0 1,-1-1 0,1 1-1,0 0 1,0 0 0,0 0-1,0-1 1,0 1-1,0 0 1,0 0 0,0 0-1,0-1 1,0 1-1,1 0 1,-1 0 0,0 0-1,0-1 1,0 1 0,0 0-1,0 0 1,0 0-1,0 0 1,0-1 0,0 1-1,1 0 1,-1 0-1,0 0 1,0 0 0,0-1-1,0 1 1,1 0 0,-1 0-1,0 0 1,0 0-1,0 0 1,0 0 0,1 0-1,-1 0 1,0 0-1,0 0 1,0 0 0,1 0-1,-1 0 1,0 0 0,0 0-13,-5-24 1599,3 21-1481,1-1-1,-1 0 0,0 1 0,1 0 0,-2-1 0,1 1 0,0 0 1,-1 0-1,1 0 0,-1 0-117,0 0 99,1 1 0,-1-1 0,1 0-1,0 0 1,0 0 0,0 0 0,1-1 0,-2-2-99,-9-29 1191,11 34-1143,1 0 1,-1-1-1,1 1 0,-1-1 0,0 1 0,0-1 1,0 1-1,1 0 0,-1 0 0,0-1 0,-1 1 1,1 0-1,0 0 0,0 0 0,0 0 0,-1 0 1,0 0-49,1 1 128,1 0-43,0 0 0,18 23 193,24 44-305,23 28 27,-17-37 75,-29-37-64,-1 1-1,-1 1 1,-1 0-1,0 4-10,-11-16 6,-1 1 0,0 1 0,-1-1 0,0 0 0,-1 1 0,-1 0 0,1 10-6,3 18-36,-5-36 47,1 0 1,0-1-1,-1 1 1,0 0-1,0 0 1,0-1 0,-1 1-1,1 0 1,-1-1-1,-1 1 1,1-1-1,-1 2-11,-43 67 352,41-68-266,-1-1-1,1 0 1,-1 0-1,0 0 0,0-1 1,-1 0-1,1 0 1,0 0-1,-1 0 1,0-1-1,0 0 0,0 0 1,0-1-1,0 1 1,-4-1-86,-16 2 395,-1-1 0,0-1 0,-2-1-395,7-1 131,-64 0 58,28-1-679,0 3 0,0 2 1,-28 6 489,-90 19-7765,-24-5 7765,142-18-2891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7:59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82 496 4800,'0'-1'33,"1"1"0,-1 0 0,0 0 0,0 0 0,0 0 0,0 0 0,0 0 0,0 0 0,0 0 0,0 0 0,1-1 0,-1 1 0,0 0 0,0 0 0,0 0 0,0 0 0,0 0 1,0 0-1,0-1 0,0 1 0,0 0 0,0 0 0,0 0 0,0 0 0,0 0 0,0-1 0,0 1 0,0 0 0,0 0 0,0 0 0,0 0 0,0 0 0,0 0 0,0-1 0,0 1 0,0 0 0,0 0 0,-1 0 0,1 0 0,0 0 0,0 0 0,0 0 0,0-1 0,0 1 0,0 0 1,0 0-1,0 0 0,-1 0 0,1 0 0,0 0 0,0 0 0,0 0 0,0 0 0,0 0 0,0 0 0,-1 0 0,1 0 0,0 0 0,0 0 0,0 0 0,0 0 0,0 0 0,-1 0 0,1 0-33,13-6 371,-10 6-329,0-1 1,-1 1-1,1-1 1,-1 0-1,1 0 0,-1 0 1,1 0-1,-1 0 0,0 0 1,1 0-1,-1-1 1,0 0-1,0 1 0,1-2-42,28-30 230,-22 23 51,48-59 988,-47 55-1153,0-1 0,0 0 0,-1 0 0,-1 0 0,1-5-116,2-2 92,24-54 253,-27 54-269,1 2 0,1-1 0,1 1 0,1 1-1,1 0 1,4-4-76,-16 21-6,0 1 0,1-1 0,-1 0 0,1 1 0,0-1 0,-1 1 0,1 0 0,0-1 0,0 1 0,0 0 0,0 0 0,1 0 6,-2 1 7,0 0-1,0 0 1,0 0-1,0 1 0,0-1 1,0 0-1,0 1 1,0-1-1,0 1 1,0-1-1,0 1 0,0-1 1,0 1-1,-1 0 1,1-1-1,0 1 0,0 0 1,-1 0-1,1 0 1,0-1-1,-1 1 1,1 0-1,-1 0 0,1 0 1,-1 0-1,1 0 1,-1 1-7,4 6 5,-1 0 1,0 0 0,-1 0 0,0 0-1,0 1 1,0 2-6,-1-2-1,1 0 1,0 0-1,1 0 1,3 8 0,-2-9 0,-1 1 0,0 0 0,0 0 0,-1 0 0,0 0 0,0 0 0,-1 0 0,-1 1 0,1-1 0,-2 0 0,1 1 0,-1 2 0,-2 57 204,3-51-109,-1-1 1,0 1 0,-1 0-1,-3 13-95,-19 78 341,0 35-341,20-113 22,-19 92 80,-4 35 15,26-152-98,1 1 1,0 0-1,1 0 1,0 0-1,1 4-19,-1-5 8,0 0-1,-1 0 1,1 1-1,-1-1 0,0 0 1,0 0-1,-2 6-7,-7 15-38,1-19 36,0-3-139,7-5 7,1 1 75,0-1 0,0 0 0,0 0 0,0 0 0,-1 1 0,1-1 0,0 0 0,0 0 0,-1 0 0,1 1 0,0-1-1,0 0 1,-1 0 0,1 0 0,0 0 0,0 0 0,-1 0 0,1 0 0,0 0 0,-1 1 0,1-1 0,0 0 0,0 0 0,-1 0-1,1 0 1,0 0 0,-1-1 0,1 1 0,0 0 0,0 0 0,-1 0 0,1 0 0,0 0 0,0 0 0,-1 0 0,1 0 0,0-1-1,0 1 1,-1 0 59,1-10-3850</inkml:trace>
  <inkml:trace contextRef="#ctx0" brushRef="#br0" timeOffset="461.835">1 1168 5216,'1'-3'1745,"0"6"-1365,2 13 1068,11-12-1000,67 2-48,-66-5-331,0 0 0,1-2-1,-1 0 1,0 0 0,0-2 0,8-2-69,-3 1 113,0 1 0,1 1 0,7 0-113,128-5 412,7-1-742,-126 9-4477,36 6 4807,-45-6-2245,-2-1 234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0:58:01.7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19 464 4800,'-12'4'1471,"12"-4"-1446,-1 0 0,1 0 0,0 0 0,0 0 0,-1 0 0,1 0 0,0 0 0,0 0 0,-1 0 0,1-1 0,0 1 0,-1 0 1,1 0-1,0 0 0,0 0 0,0 0 0,-1-1 0,1 1 0,0 0 0,0 0 0,0 0 0,-1-1 0,1 1 0,0 0 0,0 0 0,0-1 0,0 1 0,0 0 0,0 0 0,-1-1 0,1 1 0,0 0 0,0 0 0,0-1 0,0 1 0,0 0 0,0-1 0,0 1 0,0 0 0,0 0 0,0-1 0,0 1-25,0-1 512,19-17 406,50-139 655,-53 129-1565,0 0 0,2 2 0,0 0 0,12-11-8,-18 23-14,2 1-1,-1 0 0,2 1 1,-1 1-1,2 0 0,-1 1 0,1 1 1,8-4 14,-12 8-12,0-1 1,0 2 0,1 0 0,0 0-1,-1 1 1,1 0 0,0 2 0,4-1 11,-12 2-1,0 0 1,0 0 0,1 1-1,-1-1 1,0 1 0,0 1 0,0-1-1,0 1 1,0 0 0,0 0-1,0 0 1,0 1 0,-1-1 0,1 1-1,-1 0 1,0 1 0,0-1 0,0 1-1,0 0 1,-1-1 0,3 5 0,1 3-18,0 0 0,0 0-1,-1 1 1,-1 0 0,0 0 0,0 0 0,-2 1 0,3 10 18,-1 3 45,-2-1-1,0 1 1,-1 25-45,-2-15 69,-2 0 0,-1 0 0,-2-1-1,-7 26-68,8-46 120,0 1 0,-2-1 0,1 0 0,-2-1 0,0 1 0,-1-1 0,0 0 0,-1-1 0,-1 0 0,0-1 0,-10 10-120,2-5 149,0-1 0,-2-1 1,0 0-1,0-2 0,-1 0 1,-7 2-150,19-12 97,-1 0 1,0 0-1,0 0 1,0-1-1,0-1 1,0 0-1,-2 0-97,7-1 27,5-1-20,0 1 1,0-1-1,0 1 1,0 0-1,0-1 1,1 1-1,-1-1 1,0 1-1,0 0 1,0-1-1,0 1 1,0-1 0,1 1-1,-1 0 1,0-1-1,0 1 1,0 0-1,1-1 1,-1 1-1,0 0 1,1-1-1,-1 1 1,0 0-1,1 0 1,-1 0-1,0-1 1,1 1-8,4-2-5,1 0 1,-1 0 0,1 0-1,0 1 1,-1 0 0,1 0 0,0 0-1,0 1 1,0 0 0,0 0 0,0 1 4,25-2 31,27-9-90,-43 6 73,-1 1-1,1 1 0,0 0 0,0 1 1,0 1-1,1 1-13,3 0 25,0 2 0,0 0 1,-1 1-1,0 0 0,1 2 0,-2 0 0,1 2 1,-1-1-1,0 2 0,0 0 0,-1 2-25,28 19 248,-6-3-133,2-1-1,0-2 1,12 4-115,-32-20-352,-12-5-916,0 0 0,0 1 0,0 0-1,0 1 1,0 0 1268,-6-3-4165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6:3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26 117 4320,'-12'-22'878,"11"19"-700,-1 0 0,0 0 0,1 0 0,-1 0 0,1 0 0,0 0 0,0 0-1,0-1 1,1 1 0,-1 0 0,1 0 0,0-3-178,0 3 71,0 1-1,1-1 1,-1 1-1,1 0 1,0-1-1,0 1 1,0 0-1,0 0 1,0 0-1,0 0 1,1 0-1,-1 0 1,1 0-1,-1 0 1,1 0-1,0 0 1,-1 1-1,1-1 1,0 1-1,0 0 1,0-1-1,1 1 1,-1 0-1,0 0 1,0 0-1,1 0 1,-1 1-1,0-1 1,1 1-1,-1-1 1,1 1-1,-1 0-70,-1 0-5,0 0 0,0 0 0,0 1 0,0-1 0,-1 0 0,1 1 0,0-1 0,0 1 0,-1-1 0,1 0 0,0 1 0,0 0 0,-1-1 0,1 1 0,-1-1 0,1 1 0,0 0 5,2 3 0,4 1 4,-1 0 0,-1 1 1,1 0-1,-1 0 0,0 0 0,0 1 1,0 0-1,-1 0 0,0 0 0,-1 0 1,1 1-1,-1 0-4,7 20 108,-2 1-1,4 20-107,-1 13 150,-2 0-1,0 39-149,-3 126-60,-4-111 51,-4 122 128,0-71-9,-10 157 118,-20 56-228,-2 26-52,25-221-39,10 38 91,42 493 260,-8-207-178,-22 30-3,13 185 66,-8-490-145,8 89 0,23 253 133,-41-460-55,-7 51-78,-1-99-14,-2-12-471,-3-10 133</inkml:trace>
  <inkml:trace contextRef="#ctx0" brushRef="#br0" timeOffset="1013.438">384 117 3392,'0'1'38,"0"-1"1,0 0-1,0 0 0,0 1 0,-1-1 1,1 0-1,0 0 0,0 1 1,-1-1-1,1 0 0,0 0 1,0 1-1,-1-1 0,1 0 0,0 0 1,-1 0-1,1 0 0,0 0 1,-1 1-1,1-1 0,0 0 1,-1 0-1,1 0 0,0 0 1,-1 0-1,1 0 0,0 0 0,-1 0 1,1 0-1,0 0 0,-1 0 1,1-1-1,0 1 0,-1 0 1,1 0-1,0 0-38,-14-10 473,1 1 544,12 9-1011,1 0-1,-1 0 1,1 0 0,-1 0-1,1-1 1,-1 1 0,1 0-1,-1 0 1,1 1-1,-1-1 1,1 0 0,-1 0-1,1 0 1,-1 0 0,1 0-1,0 0 1,-1 1 0,1-1-1,-1 0 1,1 0-1,-1 1 1,1-1 0,0 0-1,-1 1 1,1-1 0,0 0-1,-1 1-5,-13 15 86,1-3-57,7-8-29,0-1 0,0 1 0,0 0 0,1 0 0,0 1 0,0 0 0,0 0 0,0 1 0,-22 19 135,21-21-60,1 0 1,0 0 0,0 0-1,-4 5-75,5-4 244,3-5-207,0-1 0,0 1 0,1 0 0,-1 0 0,0 0 0,1 0 0,-1 0 0,1 0 0,-1 0 0,1 0 0,-1 0 0,1 0 0,0 0 0,0 1 0,-1-1 0,1 0-1,0 0-36,1 0 18,0 1 0,0-1-1,0 0 1,0 0-1,0 1 1,1-1-1,-1 0 1,0 0 0,1 0-1,-1 0 1,0-1-1,1 1 1,-1 0 0,1-1-1,0 1-17,12 4 122,0 0 1,1-1-1,0 0 0,0-1 0,0-1 1,0 0-1,0-1 0,8-1-122,27 3 195,291 26 1133,66-15-1328,-67-2 299,13-1-43,52 2-236,5 1 56,-232-15 61,259 4 707,278-3 292,-258 5-741,-109 1-219,-341-6-174,556 16 7,-334 2-240,165 16-1042,-311-22-669,-7 3-3508</inkml:trace>
  <inkml:trace contextRef="#ctx0" brushRef="#br0" timeOffset="1910.798">145 1717 3072,'79'-15'701,"0"2"0,1 4 0,9 3-701,241 3 85,-22 0 468,877-9 858,-793 13-1366,110 0-54,1237-19 1789,-914 18-1375,-196 34 96,-493-25-2005,-83-12 582</inkml:trace>
  <inkml:trace contextRef="#ctx0" brushRef="#br0" timeOffset="3002.295">1599 682 3136,'12'19'1306,"1"-1"1,12 11-1307,14 20 501,-13-8-528,-3 1-1,-1 1 1,8 25 27,8 16 34,-14-31-38,-3 0-1,-1 1 1,-4 0-1,-1 2 1,-3 0-1,-3 0 0,-1 9 5,19 391-116,-19 8 223,-5-186-7,4 562 33,-4-235 6,41 169 101,-29-589-117,-3-34-22,20 458-192,-38-288 225,6-273-1179,5 42 1045,1 16-1776,-5-73 58,5-13 177</inkml:trace>
  <inkml:trace contextRef="#ctx0" brushRef="#br0" timeOffset="3623.209">3476 515 3648,'2'0'63,"0"0"1,0 0-1,0 0 0,1 0 0,-1 0 1,0 0-1,0 1 0,0-1 1,1 1-1,-1 0 0,0-1 1,0 1-1,0 0 0,0 0 1,0 1-1,0-1 0,-1 0 0,1 1 1,0-1-1,-1 1 0,1-1 1,-1 1-1,1 0 0,-1-1 1,0 1-1,0 0 0,0 0 1,0 0-1,0 0 0,0 0 0,0 2-63,11 23 5,-2 1 0,-2 0 0,0 0 0,-2 0-1,0 3-4,5 56-7,-4 3 7,0-6-11,14 157-90,29 258-118,-8-211 242,17 129-57,21 392 184,-60 510 281,-32-964-324,-9 375 64,18-617-726,6-19-2218</inkml:trace>
  <inkml:trace contextRef="#ctx0" brushRef="#br0" timeOffset="4254.306">5287 806 3392,'0'-4'181,"0"3"-98,0-1 0,0 0 0,0 0 0,0 0 0,0 0 0,0 0 0,0 0 0,1 0 0,-1 0 0,1 0 0,-1 0 0,1 0 0,0 0 0,-1 0 0,1 1 0,0-1 0,1 0 0,-1 1 0,0-1 0,0 0 0,1 1 0,-1 0 0,0-1 0,1 1 0,0-1-83,0 1 145,-2 0-116,1 1 0,-1-1 0,1 0 0,-1 1 0,1-1 1,-1 1-1,1-1 0,0 1 0,-1-1 0,1 1 1,0-1-1,-1 1 0,1 0 0,0-1 0,0 1 1,0 0-1,-1 0 0,1-1 0,0 1 0,0 0 0,0 0 1,-1 0-1,1 0 0,0 0 0,0 0 0,0 0 1,-1 1-1,1-1 0,0 0 0,0 0 0,0 0 1,-1 1-1,1-1 0,0 0 0,0 1 0,-1-1 1,1 1-1,0-1 0,-1 1 0,1-1 0,-1 1 0,1 0-29,2 4 22,0 0 0,0 0-1,0 0 1,-1 0 0,0 1-1,0-1 1,0 1 0,-1-1-1,1 6-21,-1-5 3,16 75-53,-4 1-1,-4 0 51,11 173-13,-16-187 68,90 867 81,-24-309-75,-21-40 50,-24 3 88,-68 781 350,43-1369-549,-9 134-35,-7 0 1,-10 24 34,20-133-357,0-1 1,-2-1-1,-1 1 1,-1-1-1,-1-1 0,-1 0 1,-2 3 356,-5 0-2896,-16 19 2896</inkml:trace>
  <inkml:trace contextRef="#ctx0" brushRef="#br0" timeOffset="5164.531">436 2899 3808,'360'-22'1978,"20"18"-1303,66-3-454,947-27 2286,144 38-2038,183 37-63,-1186 4-1617,-511-43 744,25 4-553,-46-6 905,1 1-1,-1-1 1,1 1 0,-1 0 0,0 0 0,1 0 0,-1 0 0,0 0 0,0 0 0,0 0 0,1 1 0,-1-1 0,-1 1-1,2 0 116,-3-1-159,1 0-1,-1 0 0,0 1 1,1-1-1,-1 0 0,0 1 0,0-1 1,0 0-1,1 0 0,-1 1 1,-1-1-1,1 0 0,0 1 0,0-1 1,0 0-1,-1 0 0,1 1 1,-1-1-1,1 0 160</inkml:trace>
  <inkml:trace contextRef="#ctx0" brushRef="#br0" timeOffset="5678.427">938 4069 3648,'46'6'340,"15"1"311,0-2 1,53-3-652,-84-3 42,219 4 731,182 9 423,-50-2-280,149 5-192,21 2-429,858 31-60,-993-38 5,66 0-198,12-2-719,-444-4-1424</inkml:trace>
  <inkml:trace contextRef="#ctx0" brushRef="#br0" timeOffset="6142.709">1447 5355 3808,'523'-2'1712,"-428"4"-1605,222 10 831,397 27 801,970 45 74,-809-35-1813,-742-39-2032,79 19 2032,-143-17-661</inkml:trace>
  <inkml:trace contextRef="#ctx0" brushRef="#br0" timeOffset="6624.152">373 6855 3968,'507'9'2133,"556"32"646,-179-13-1179,94 6-351,-167-6-1005,94 21-511,-619-21-2389,-175-17-2010</inkml:trace>
  <inkml:trace contextRef="#ctx0" brushRef="#br0" timeOffset="16588.006">1140 2350 4160,'-7'-6'376,"-1"1"1,1-2-1,0 1 1,1-1-1,-2-2-376,-12-12 395,19 20-391,-1 0 0,0-1 0,1 1 0,-1 0 0,0 0 0,0 0 0,1 1 0,-1-1-1,0 0 1,0 1 0,0-1 0,0 1 0,0-1 0,0 1 0,0 0 0,0 0 0,0 0 0,0 0 0,0 0 0,0 1 0,0-1-1,0 0 1,0 1 0,0 0 0,0-1 0,0 1 0,0 0 0,1 0 0,-1 0 0,0 0 0,1 0 0,-1 1 0,0-1-1,0 2-3,0-2 17,0 1 0,0 0-1,0 0 1,0-1-1,1 1 1,-1 1 0,0-1-1,1 0 1,0 0-1,0 0 1,0 1 0,0-1-1,0 1 1,0-1-1,0 1 1,1-1 0,-1 1-1,1-1 1,0 1-1,-1 0 1,1-1-1,1 1 1,-1-1 0,0 1-1,1 0 1,-1-1-1,1 1-16,3 5 89,1 1-1,0-1 0,0 0 0,1 0 1,0-1-1,1 0 0,0 0 0,2 2-88,17 13 900,18 13-900,-37-30 92,1 0 1,-1 0 0,1 0-1,0-1 1,0-1 0,0 1-1,0-1 1,0-1 0,1 1-1,0-2 1,-1 1 0,1-1-1,0 0 1,0-1 0,-1 0-1,7-1-92,-2 1 57,-1-2 0,0 0 0,1 0-1,-1-1 1,0-1 0,0 0 0,-1 0 0,1-2-1,-1 1 1,0-1 0,0-1 0,-1 0 0,0 0-1,0-1 1,-1 0 0,0-1 0,1-1-57,-8 7 9,1-1 0,-1 1 0,-1 0 0,1-1 0,0 0 0,-1 1 0,0-1 0,1 0 0,-2 0 0,1 1 0,0-1 0,-1 0 0,0 0 0,0 0 0,0 0 0,0 0-1,0 0 1,-1 0 0,0 1 0,0-1 0,0 0 0,0 0 0,0 1 0,-1-1 0,0 1 0,0-1 0,0 1 0,0 0 0,0-1 0,-1 1 0,1 0 0,-1 1 0,0-1 0,0 0 0,-3-1-9,1 0-16,-1 0 0,0 1 0,0 0 0,-1 0 0,1 1 0,-1 0-1,1 0 1,-1 0 0,0 1 0,0 0 0,1 0 0,-1 0 0,0 1-1,0 0 1,0 1 0,0 0 0,0 0 0,1 0 0,-1 1 0,0-1-1,1 2 1,-1-1 0,1 1 0,0 0 0,0 0 0,0 1 0,0 0 0,1 0-1,-1 0 1,1 1 0,0-1 0,0 1 0,1 0 0,-1 1 0,1-1-1,0 1 1,1 0 0,0 0 0,-3 6 16,0 3-9,1 0 0,0 0-1,1 0 1,0 0 0,0 16 9,3-25 52,0 1 0,1 0 0,0-1 0,0 1 1,1 0-1,0-1 0,0 1 0,0 0 0,1-1 0,0 0 0,0 1 1,1-1-1,-1 0 0,1 0 0,1 0-52,-3-4 40,0-1 1,-1 0-1,1 0 1,0 0-1,0 0 1,0 0-1,0 0 1,0 0-1,0 0 1,0 0-1,0-1 1,1 1-1,-1 0 1,0-1-1,0 1 1,1-1-1,-1 1 1,0-1-1,1 0 0,-1 1 1,0-1-1,1 0 1,-1 0-1,0 0 1,1 0-1,0 0-40,0-1 39,1 0 0,-1 0-1,1 0 1,-1 0 0,0 0 0,1-1-1,-1 1 1,0-1 0,0 1-1,0-1 1,0 0 0,0 0 0,0 0-39,6-8 97,-1 0 0,0 0 1,0 0-1,-1-1 1,2-5-98,-5 8 13,1 1 1,-2-1-1,1 0 1,-1 0 0,0 0-1,-1 0 1,0-1-1,0 1 1,-1 0 0,0-1-1,-1 1 1,1 0 0,-1 0-1,-1 0 1,0-1-1,0 1 1,-2-5-14,1 7-31,0 0 1,0 0-1,-1 0 1,0 0-1,1 1 1,-2-1-1,1 1 0,-1 0 1,0 1-1,0-1 1,0 1-1,-1 0 1,1 0-1,-1 0 0,0 1 1,0 0-1,0 0 1,-1 0-1,1 1 1,-1 0-1,-3-1 31,2 2-49,-1-1 1,0 1-1,0 1 0,0 0 0,0 0 1,0 0-1,0 1 0,0 1 1,0 0-1,-2 0 49,7-1-12,0 0 1,1 0 0,-1 1-1,1-1 1,-1 1-1,1 0 1,0 0-1,0 0 1,-1 0-1,1 0 1,1 1-1,-1-1 1,0 1 0,1 0-1,-1 0 1,1 0-1,0 0 1,0 0-1,0 1 1,0-1-1,1 0 1,-1 1 0,1-1-1,0 1 1,0 3 11,0-4 1,1 1 0,0-1 0,0 0 0,0 1 0,0-1 0,1 0 0,0 1 0,-1-1 0,1 0 0,0 0 0,1 1 0,-1-1 0,0 0 0,1 0 0,0 0 1,0-1-1,0 1 0,0 0 0,0-1 0,0 1 0,1-1 0,-1 0 0,1 0 0,0 1-1,0-1 33,0 0 1,1 0-1,-1 0 1,0 0-1,1-1 0,0 1 1,-1-1-1,1 0 1,0 0-1,-1 0 0,1 0 1,0-1-1,0 0 1,0 1-1,0-1 0,0-1 1,-1 1-1,1-1 1,0 1-1,3-2-33,-2 0 40,-1 0 1,1 0 0,0 0-1,-1 0 1,0-1-1,1 0 1,-1 0-1,0 0 1,0 0 0,0-2-41,-2 4 2,-1-1 0,1 0 0,-1 0 0,0 1-1,0-1 1,0 0 0,1 0 0,-2-1 0,1 1 0,0 0 0,0 0 0,-1 0 0,1 0 0,-1-1 0,0 1 0,0 0 0,0-1 0,0 1 0,0 0 0,0 0 0,0-1 0,-1 1 0,1 0 0,-1-1-2,-1-2-8,0 0-1,0 0 1,0 0 0,0 0-1,-1 0 1,0 1 0,0-1-1,0 1 1,-1 0-1,1 0 1,-1 0 0,0 0-1,0 1 1,0-1 0,-1 1-1,1 0 1,-1 0 8,-9-3-69,-1-1 0,0 2 0,0 0 0,0 1 0,-4 0 69,15 3-9,-4-1-29,-1 0 0,1 1 0,-1 0-1,0 0 1,1 1 0,-1 0 0,0 1 0,-3 0 38,9 0-2,-1-1 0,0 1 1,1 0-1,0 0 0,-1 1 0,1-1 1,-1 1-1,1 0 0,0-1 1,0 1-1,0 1 0,0-1 1,1 0-1,-1 1 0,0-1 0,1 1 1,0 0-1,-1 0 0,1 0 1,1 0-1,-1 0 2,1-2 27,1 0 0,0 0 0,0 1 0,-1-1 0,1 0 0,0 0 0,0 0 0,0 0 0,0 0 0,0 1 0,0-1 0,1 0 0,-1 0 0,0 0 0,1 0 0,-1 0 0,0 0 0,1 0 0,0 0 0,-1 0 0,1 0 0,-1 0 0,1 0 0,0 0 0,0 0 0,-1 0 0,1-1 0,0 1 0,0 0 0,0 0 0,1 0-27,41 25-320,-18-12-1813,-12-2-3504</inkml:trace>
  <inkml:trace contextRef="#ctx0" brushRef="#br0" timeOffset="17457.338">1152 4001 5056,'14'-17'927,"-1"-1"1,-1-1 0,0 0-1,-2-1 1,3-7-928,-8 15 316,0-1 0,-1 0 0,-1 0 0,0 0 0,-1-1 0,0 1 0,-1 0 0,0-1 0,-2-6-316,1 1 182,0 8-109,-1-1 0,0 1 0,0-1 0,-1 1 0,-1-4-73,2 13-5,0 0 0,0-1 1,1 1-1,-1 0 0,0 0 0,-1 0 0,1 0 0,0 0 0,-1 0 1,1 0-1,-1 0 0,1 0 0,-1 1 0,0-1 0,0 0 1,0 1-1,0 0 0,0-1 0,0 1 0,0 0 0,0 0 0,0 0 1,-1 1-1,1-1 0,0 0 0,-1 1 0,0 0 5,-2-1-12,0 1 0,0 0 0,0 0 0,0 1 0,0 0 0,0 0 0,0 0 0,1 0 0,-1 1 0,0 0 0,1 0 0,-1 0 0,1 0 0,-1 1 12,-2 2-20,0 0 0,0 0 0,0 1 0,1 0-1,0 0 1,0 1 0,0-1 0,-1 4 20,1-2-9,2-1 0,-1 1 0,1 0 1,0 0-1,1 0 0,0 1 0,0-1 1,1 3 8,0-6 8,2 0 0,-1 0 0,0 0 0,1 1 1,0-1-1,0 0 0,1 0 0,-1 0 0,1 0 0,0 0 1,1 0-1,-1 0 0,2 3-8,-1-6 28,-1 1 0,0 0 0,1-1 1,0 1-1,-1-1 0,1 1 0,0-1 0,0 0 0,1 0 1,-1 0-1,0 0 0,1 0 0,-1-1 0,1 1 0,0-1 1,-1 1-1,1-1 0,0 0 0,0 0 0,0 0 0,0 0 1,0-1-1,0 1 0,0-1 0,0 0 0,0 0 1,0 0-29,2 0 38,-1-1 0,0 1 1,0-1-1,1 0 0,-1-1 1,0 1-1,0 0 0,0-1 1,0 0-1,0 0 0,-1 0 1,1-1-1,-1 1 0,1-1 1,-1 0-1,0 0 0,0 0 1,1-2-39,3-4 41,-1-1 1,0 0-1,0 0 1,-1-1-1,-1 1 1,0-1-1,0 0 1,-1 0-1,-1-1 1,0 1 0,1-11-42,-1-16 5,-1 1 1,-2 0 0,-1-1-6,0 20 15,0 1 0,-1 0-1,-4-16-14,5 27-25,0 1-1,0-1 1,0 0 0,0 1-1,-1 0 1,0 0-1,0-1 1,-1 2-1,1-1 1,-1 0-1,0 1 1,-4-4 25,7 7-7,0 0-1,0 1 1,1-1 0,-1 1-1,0-1 1,0 1 0,0 0 0,0-1-1,0 1 1,0 0 0,0 0-1,0-1 1,0 1 0,0 0 0,1 0-1,-1 0 1,0 0 0,0 0 0,0 1-1,0-1 1,0 0 0,0 0-1,0 0 1,0 1 0,0-1 0,0 1-1,0-1 1,1 1 0,-1-1-1,0 1 1,0-1 0,0 1 0,1 0-1,-1-1 1,0 1 0,1 0-1,-1-1 1,1 1 0,-1 0 0,1 0-1,-1 0 8,-1 3-22,0-1-1,0 1 1,0-1-1,1 1 1,0 0-1,-1 0 1,1 0-1,1-1 1,-2 5 22,2 6 0,1 1 0,0-1 0,1 1 0,1-1 0,0 0 0,0 0 0,2 0 0,0-1 0,0 0 0,1 1 0,1-2 0,0 1 0,1-1 0,0 0 0,1-1 0,0 0 0,3 2 0,-8-9 33,0 0 0,0-1 1,0 1-1,1-1 1,0 0-1,-1-1 1,1 1-1,0-1 0,0 0 1,0 0-1,1-1 1,-1 1-1,0-1 1,1 0-1,-1-1 0,1 1 1,2-1-34,-3 0 21,-1-1 1,1 0-1,-1 0 1,1 0-1,-1 0 1,1-1-1,-1 1 0,0-1 1,0 0-1,1-1 1,-2 1-1,1-1 1,0 0-1,0 0 1,-1 0-1,0 0 1,1 0-1,-1-1 0,-1 1 1,2-3-22,1-2 1,-1 1 0,0-1-1,0 0 1,-1-1 0,0 1 0,-1 0 0,0-1-1,0 0 1,-1 1 0,0-1 0,0 0 0,-1 0 0,-1 0-1,1 0 1,-1 1 0,0-1 0,-1 0 0,0 1-1,-1-1 1,0 1 0,0 0 0,-1 0 0,1 0 0,-2 0-1,1 0 1,-3-1-1,5 6-15,-1 0 1,0 0-1,0 0 0,0 0 0,0 0 0,0 1 0,-1-1 0,1 1 1,-1 0-1,0 0 0,1 1 0,-1-1 0,0 1 0,0-1 0,0 1 1,0 0-1,-1 1 0,1-1 0,0 1 0,0 0 0,0 0 0,-3 0 15,2 1-26,0 0-1,0 0 1,0 0-1,0 1 1,0 0-1,1 0 0,-1 0 1,1 0-1,-1 1 1,1 0-1,0 0 0,0 0 1,0 0-1,0 1 1,1-1-1,-1 1 0,1 0 1,0 0 26,-3 5-9,1 0-1,0 0 1,0 1 0,1-1 0,0 1 0,1 0-1,0 0 1,0 0 0,1 1 0,1-1-1,-1 0 1,2 8 9,0 15-7,2 0-1,1-1 1,3 12 7,-5-37 88,1 0 1,-1-1 0,1 1-1,1-1 1,-1 1 0,1-1-1,0 0 1,1 0 0,-1 0-1,1 0 1,4 4-89,-7-9 39,1 0-1,-1 1 1,0-1 0,1 0-1,0 1 1,-1-1 0,1 0-1,0 0 1,0 0 0,-1-1-1,1 1 1,0 0-1,0-1 1,0 1 0,0-1-1,0 0 1,1 1-39,0-1 33,-1-1 1,0 1-1,0-1 1,1 1-1,-1-1 1,0 0-1,0 0 1,0 0-1,0 0 1,0 0-1,0-1 0,0 1 1,0 0-1,0-1 1,0 1-1,-1-1 1,1 0-1,0-1-33,3-3 40,-1-1 0,1 1 0,-2-1 0,1 0-1,-1-1 1,0 1 0,0 0 0,-1-1 0,0 1 0,0-1 0,-1 0-1,0 0 1,0 0 0,-1 0 0,0 1 0,-1-8-40,-2-11 46,0 0 0,-2 0 0,-1 1-1,-4-11-45,6 24-69,0 0-1,-1 1 0,-1-1 1,0 1-1,-4-6 70,7 12-219,0 0-1,-1 0 1,0 1-1,0-1 1,0 1 0,0 0-1,0 0 1,-1 1-1,0-1 1,0 1 0,0 0-1,-4-2 220,8 5-159,-1 0 0,0-1 0,1 1 0,-1 0 0,0 0-1,1 0 1,-1 0 0,1 0 0,-1 0 0,0 0 0,1 1 0,-1-1-1,1 0 1,-1 1 0,0-1 0,1 1 0,-1 0 0,1 0 0,0-1 0,-1 1-1,1 0 1,0 0 0,-1 0 0,1 1 0,0-1 0,0 0 0,0 0-1,0 1 1,0-1 0,0 0 0,0 1 159,-22 32-4821</inkml:trace>
  <inkml:trace contextRef="#ctx0" brushRef="#br0" timeOffset="18204.618">1505 5081 5984,'-13'-36'1586,"1"-1"1,-1-5-1587,13 41 34,-4-20 446,-1 1 0,-2 0 0,0 0-1,-1 0 1,-5-8-480,11 23 62,-1 1 0,0-1-1,-1 1 1,1 0 0,-1-1 0,0 2 0,0-1-1,0 0 1,0 1 0,-4-3-62,4 4 5,1 1 1,-1-1-1,0 1 0,1 0 1,-1 0-1,0 0 0,0 0 1,0 0-1,1 1 0,-1 0 0,0 0 1,0 0-1,0 0 0,0 0 1,0 1-1,-1 0-5,-1 1-2,0 0 0,0 1-1,0 0 1,0 0 0,1 0 0,-1 0 0,1 1 0,0 0-1,0 0 1,0 1 0,1-1 0,0 1 0,-1 0 0,2 0-1,-1 0 1,0 1 0,1-1 0,-1 3 2,0-1 32,1 1 1,-1 0 0,1 0-1,0 0 1,1 0-1,0 0 1,0 0-1,1 1 1,0-1-1,0 1 1,1-1-1,0 1 1,1 5-33,-1-12 46,1 0 1,-1-1-1,0 1 1,1-1-1,-1 1 1,1-1-1,-1 0 1,1 1-1,0-1 1,0 1-1,0-1 1,0 0-1,-1 0 0,2 1 1,-1-1-1,0 0 1,0 0-1,0 0 1,0 0-1,1 0 1,-1-1-1,0 1 1,1 0-1,-1-1 1,1 1-1,-1 0 0,1-1 1,-1 0-1,1 1 1,-1-1-1,1 0 1,-1 0-1,1 0 1,-1 0-1,1 0 1,0 0-1,-1 0 1,1-1-1,-1 1 1,2-1-47,2 0 65,0-1 1,1 1 0,-1-1-1,0-1 1,-1 1 0,1-1-1,0 1 1,-1-1 0,1-1 0,-1 1-1,0-1-65,1-2 19,0-1-1,0 0 0,0 0 1,-1-1-1,0 1 0,-1-1 0,0 0 1,0 0-1,0 0 0,-1 0 1,0 0-1,-1-1 0,0 1 1,0-1-1,-1 1 0,0-1 1,-1-5-19,1 5 7,-1 1-1,0-1 1,-1 1 0,1 0 0,-1 0-1,-1 0 1,0 0 0,0 0 0,0 0-1,-1 1 1,0 0 0,-1 0 0,0 0 0,0 0-1,0 0 1,-1 1 0,-4-4-7,7 7-11,0 1 1,0 0-1,1 0 1,-1 1-1,0-1 1,0 1 0,-1-1-1,1 1 1,0 0-1,0 0 1,-1 0-1,1 1 1,0-1-1,-1 1 1,1 0-1,-1 0 1,1 0-1,0 0 1,-1 1-1,1-1 1,0 1-1,-1 0 1,1 0-1,0 0 1,0 0-1,0 1 1,0-1 0,0 1-1,0 0 1,0-1-1,0 2 1,1-1-1,-1 0 1,1 0-1,-1 2 11,-4 3-31,0 0 0,1 1 0,1 0 0,-1 0-1,1 1 1,1-1 0,0 1 0,0 0 0,0 0 0,1 1 0,0 3 31,0 0-3,0 0 0,2 1 0,0-1 0,0 0 0,1 0 0,1 8 3,0-14-1,0 0 1,1 0-1,0 0 0,0 0 0,0 0 1,1-1-1,-1 1 0,2-1 0,-1 0 0,1 0 1,0 0-1,4 5 1,-7-9 11,1 0 0,-1-1 1,1 1-1,-1-1 0,1 1 1,0-1-1,-1 1 0,1-1 1,0 0-1,0 0 0,0 0 0,0 0 1,0 0-1,0-1 0,0 1 1,0 0-1,1-1 0,-1 0 0,0 1 1,0-1-1,0 0 0,1 0 1,-1 0-1,0 0 0,0-1 0,0 1 1,1-1-1,-1 1 0,0-1 1,0 0-1,0 0 0,0 0 0,0 0 1,0 0-1,0 0 0,-1 0 1,1-1-1,1 0-11,1-2 21,1 0 0,-1-1 0,1 0 0,-1 0 1,-1 0-1,1 0 0,-1-1 0,0 0 0,0 1 0,0-1 0,-1 0 1,2-6-22,-1-2 22,-1 0 0,0 0 1,-1 0-1,-1 0 0,0 0 1,-1 0-1,-2-14-22,1 20-14,1 0 1,-1 0 0,0 0-1,-1 0 1,0 0-1,0 1 1,0-1-1,-1 1 1,0 0-1,-1 0 1,0 0-1,0 1 1,0-1 0,-1 1 13,4 4-12,-1 0 0,1 0 1,0 0-1,0 1 0,-1-1 1,1 1-1,-1-1 1,0 1-1,1 0 0,-1 0 1,0 0-1,1 1 0,-1-1 1,0 1-1,0-1 1,0 1-1,0 0 0,1 0 1,-2 0 11,0 1-12,0 0 0,1 0 1,-1 0-1,1 1 0,-1-1 1,1 1-1,0 0 0,-1 0 1,1 0-1,0 0 0,0 0 0,0 1 1,0 0 11,-4 4-19,1 0 0,0 0 1,0 1-1,1 0 0,0 0 0,1 0 1,-1 1-1,1 0 0,1-1 1,-2 9 18,2-7-1,1 0 1,1 0-1,0 0 1,0 0-1,1 1 1,1-1 0,-1 0-1,2 0 1,-1 1-1,1-1 1,1-1-1,1 6 1,-2-9 69,1 0 0,0 0 1,0-1-1,0 1 0,0-1 0,1 1 0,0-1 0,0 0 0,1 0 0,-1-1 0,1 1 0,0-1 0,0 0 0,0-1 0,1 1 0,0-1 0,-1 0 0,1 0 0,0-1 0,1 1-68,-2-2 18,-1 1 1,1-1 0,0 0-1,0-1 1,0 1 0,0-1 0,0 0-1,-1 0 1,1-1 0,0 1 0,0-1-1,0 0 1,0 0 0,-1-1 0,1 0-1,-1 1 1,1-1 0,-1-1 0,0 1-1,1-1 1,-1 0 0,-1 0 0,1 0-1,0 0 1,-1 0 0,1-1-1,-1 0 1,1-1-20,1-2-309,0 0-1,0-1 1,-1 1-1,0-1 0,0 0 1,-1 0-1,0 0 1,-1-1-1,1 1 1,-2-1-1,1 0 1,-1 1-1,0-1 0,-1 0 1,0-5 309,-6-30-6149</inkml:trace>
  <inkml:trace contextRef="#ctx0" brushRef="#br0" timeOffset="19094.834">1310 6239 6656,'1'-17'813,"-1"11"-572,0 1 0,1-1 0,0 1-1,0-1 1,0 1 0,0-1 0,1 1 0,0 0 0,1-2-241,14-48 1483,-17 55-1476,0 0 1,0-1 0,0 1-1,0-1 1,0 1 0,0 0-1,0-1 1,0 1 0,0-1-1,0 1 1,0-1 0,0 1 0,0 0-1,0-1 1,0 1 0,-1-1-1,1 1 1,0 0 0,0-1-1,0 1 1,-1 0 0,1-1-1,0 1 1,0 0 0,-1-1-1,1 1 1,0 0 0,-1 0-1,1-1 1,0 1 0,-1 0-1,1 0 1,0-1 0,-1 1-1,1 0 1,-1 0 0,1 0 0,0 0-1,-1 0 1,1 0 0,-1 0-1,1 0 1,0 0 0,-1 0-1,1 0 1,-1 0 0,1 0-1,0 0 1,-1 0 0,1 0-1,-1 0 1,1 0-8,-24 7 91,3 6 1,1 1 0,0 1 0,1 1-1,0 1 1,-14 18-92,24-26 37,2 0 0,-1 1 1,2 0-1,-1 0 0,1 1 0,1 0 0,0 0-37,3-8 29,1 1-1,0-1 1,0 1 0,0-1-1,1 1 1,-1-1-1,1 1 1,0-1 0,0 1-1,0 0 1,1 3-29,0-5 38,-1 0 0,1 0 0,0 0 1,0 0-1,0 0 0,0 0 0,0 0 0,0-1 1,0 1-1,1 0 0,-1-1 0,1 1 0,-1 0 0,1-1 1,0 0-1,0 1 0,-1-1 0,1 0 0,0 0 1,1 0-39,-1 0 42,0-1 1,0 1-1,0-1 1,0 0-1,0 1 1,-1-1-1,1 0 1,0 0-1,0-1 1,0 1-1,0 0 1,0-1-1,0 1 1,0-1-1,0 1 1,-1-1-1,1 0 1,0 0-1,0 0 1,-1 0-1,1 0 1,-1 0-1,1-1 1,-1 1-1,1 0 1,-1-1-1,0 1 1,1-2-43,4-3 63,0-1-1,-1 0 1,0-1 0,0 0 0,3-7-63,-3 5 13,-2 0 0,1 0 0,-1 0 1,0-1-1,-1 1 0,-1-1 0,1 0 1,-2 1-1,1-1 0,-2-5-13,1 12-2,0 1-1,0-1 0,-1 1 0,1-1 0,-1 1 0,0-1 1,0 1-1,0-1 0,-1 1 0,1 0 0,-1-1 1,0 1-1,0 0 0,0 0 0,0 0 0,0 1 0,-1-1 1,1 0-1,-1 1 0,0 0 0,0 0 0,0-1 1,0 2-1,0-1 0,0 0 0,0 1 0,-1-1 0,1 1 1,0 0-1,-1 0 0,1 0 0,-3 0 3,1 1-14,0-1-1,1 1 0,-1 1 1,1-1-1,-1 0 1,1 1-1,-1 0 0,1 0 1,0 0-1,-1 1 1,1 0-1,0-1 0,0 2 1,0-1-1,0 0 1,0 1-1,0-1 0,1 1 1,0 0-1,-1 0 0,1 1 1,0-1-1,0 1 1,1-1-1,-1 1 0,-1 4 15,1-3-4,0 0-1,1 0 0,0 0 0,0 1 1,0-1-1,1 1 0,0-1 0,0 1 1,0 0-1,0-1 0,1 1 0,0 0 0,0 0 1,1-1-1,0 1 0,0 0 0,0-1 1,1 1-1,-1-1 0,1 1 0,1-1 5,0 2 8,1 0 0,0 0-1,0 0 1,1-1-1,0 0 1,0 0 0,1 0-1,-1-1 1,1 0 0,0 0-1,1 0 1,-1 0 0,1-1-1,0-1 1,5 3-8,-7-4 5,0-1 1,0 1-1,0-1 1,0 0-1,0-1 1,0 1-1,0-1 0,0 0 1,0 0-1,0-1 1,1 1-1,-1-1 1,0 0-1,0-1 1,-1 1-1,1-1 0,0 0 1,0 0-1,-1-1 1,1 1-1,-1-1 1,0 0-1,0 0 1,1-1-6,1-2 27,1 0 0,-2-1 0,1 1 1,-1-1-1,1 0 0,-2-1 1,1 1-1,-1-1 0,-1 0 1,1 0-1,-1 0 0,-1 0 0,1-1 1,-1 1-1,-1-1 0,0 1 1,0-1-1,0 0 0,-1 0-27,0 1 34,-1 1-1,1-1 0,-1 1 1,0-1-1,-1 1 1,0-1-1,0 1 0,-1 0 1,1 0-1,-2 0 1,1 0-1,-1 1 0,0-1 1,0 1-1,-1 0 0,1 0 1,-2 1-1,1-1 1,0 1-1,-1 0 0,0 0 1,-1 0-34,-1 0 43,-1 1 0,1 0 0,-1 0 0,0 0 0,0 1 0,0 0 1,0 1-1,-1 0 0,1 0 0,-5 1-43,10 1-6,1-1 0,-1 1 0,0 1 0,0-1-1,1 0 1,-1 1 0,0 0 0,1 0 0,-1 0 0,1 0 0,-1 1 0,1-1 0,0 1 0,-1 0 0,1 0-1,0 0 1,0 0 0,0 1 0,1-1 0,-1 1 0,0 0 0,1-1 0,0 1 0,0 0 0,0 1 0,0-1 0,-2 3 6,1 2-11,0-1 1,1 1 0,0 0-1,0 0 1,1 0 0,0 0-1,0 0 1,0 0 0,1 0-1,1 0 1,-1 0 0,1 0 0,1 0-1,-1 0 1,1 0 0,1 0-1,-1-1 1,3 5 10,-1-4-219,0 0 1,1 0-1,0 0 0,0 0 0,1-1 1,0 0-1,0 0 0,1-1 0,0 1 1,0-1-1,0-1 0,1 0 0,0 0 1,0 0-1,0-1 0,5 2 219,54 14-6026,-62-19 5578</inkml:trace>
  <inkml:trace contextRef="#ctx0" brushRef="#br0" timeOffset="20839.368">391 5388 480,'12'0'192,"-5"7"-160,12-7 0,-1 0 1472,8 4-832,11-4 704,14 7-800,17-7 256,15 5-480,6 0-192,11-5-96,0 7 0,7-3-32,7-4-32,18 0 32,-1 7-1184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10.2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582 247 4064,'-1'0'48,"1"0"0,-1 0 0,0 0 1,0 0-1,0 0 0,1 0 0,-1-1 0,0 1 1,0 0-1,1-1 0,-1 1 0,0 0 0,1-1 0,-1 1 1,1-1-1,-1 1 0,0-1 0,1 1 0,-1-1 0,1 0 1,-1 1-1,1-1 0,0 0 0,-1 1 0,1-1 1,0 0-1,-1 1 0,1-1 0,0 0 0,0 0 0,-1 1 1,1-1-1,0 0 0,0 0-48,-4-16 490,0 15-322,0-1 1,0 1-1,0 0 0,-1 1 1,1-1-1,-1 1 0,-3-1-168,-2 2 109,-1 0 0,1 0 0,-1 1 0,1 0 0,0 1 0,0 0 0,-1 0 0,2 1 0,-6 2-109,11-3 38,-109 41 810,82-32-762,-1 2 0,2 2 0,0 0-1,-1 3-85,18-10-11,0 1-1,1 0 1,0 1-1,0 0 1,1 1-1,0 0 1,1 1 0,0 0-1,-7 13 12,14-17-3,-1-1 0,1 1 1,0 1-1,1-1 0,0 0 0,0 1 1,0-1-1,1 1 0,1-1 0,0 1 0,0-1 1,0 1-1,1 0 0,0-1 0,1 1 0,0-1 1,0 0-1,1 0 0,0 0 0,0 0 1,5 7 2,-1-1-24,1 0 1,1 0 0,0-1-1,1 0 1,0-1 0,1 0 0,1-1-1,-1 0 1,2 0 0,-1-2-1,5 3 24,-2-3-349,1-1 0,0-1-1,1 0 1,-1-1 0,1-1-1,10 2 350,41 6-3610</inkml:trace>
  <inkml:trace contextRef="#ctx0" brushRef="#br0" timeOffset="489.885">971 538 3552,'-5'0'83,"0"0"0,0 0 0,0 0 0,0 1 0,0-1 0,0 1 0,1 0 0,-1 1 0,0-1 0,1 1 0,-1 0 0,1 0 0,-1 0 0,1 1 0,0 0 0,0 0 0,0 0 0,1 0 0,-1 0 0,1 1 0,-1-1 0,1 1 0,0 0 0,1 0-1,-1 1-82,-16 27 9,10-18 1,0 0-1,1 1 0,1 0 0,0 0 0,2 0 0,-5 16-9,4-3 199,-7 35 362,12-58-523,1 0 0,0 0 0,0 0 0,0 0 0,0 0 1,1-1-1,0 1 0,0 0 0,0 0 0,0-1 0,2 2-38,-2-4 9,0 0 0,0-1 0,0 1 0,0-1 0,0 1 0,0-1 0,1 0 0,-1 1 0,1-1 0,-1 0-1,1 0 1,-1 0 0,1 0 0,0 0 0,-1 0 0,1-1 0,0 1 0,0 0 0,-1-1 0,1 0 0,0 1 0,0-1 0,0 0 0,0 0 0,0 0 0,0 0 0,0 0 0,-1 0-1,1-1 1,0 1 0,0-1 0,1 0-9,4-1 61,1 0-1,-1-1 1,0 0-1,0 0 1,0-1-1,0 0 0,1-1-60,-1-1 79,1 1 0,-1-2 0,-1 1 0,0-1 0,1 0 0,-2 0 0,1 0 0,-1-1 0,-1 0 0,1 0 0,-1 0 0,0-1 0,-1 1 0,0-1 0,-1 0-1,0 0 1,0 0 0,0-5-79,0-4-7,-1 0-1,-1-1 0,-1 1 1,0 0-1,-1 0 1,-2 0-1,1 0 0,-7-16 8,4 13-725,5 4-1920</inkml:trace>
  <inkml:trace contextRef="#ctx0" brushRef="#br0" timeOffset="1102.891">1350 885 3392,'-1'0'30,"-23"4"1578,12-6-561,12 2-1025,0 0-1,0 0 1,-1 0 0,1 0 0,0 0-1,0-1 1,0 1 0,-1 0-1,1 0 1,0 0 0,0-1-1,0 1 1,0 0 0,0 0 0,0-1-1,-1 1 1,1 0 0,0 0-1,0-1 1,0 1 0,0 0-1,0 0 1,0-1 0,0 1-1,0 0 1,0 0 0,0-1 0,0 1-1,0 0 1,0 0 0,0-1-1,1 1 1,-1 0 0,0 0-1,0 0 1,0-1 0,0 1-22,11-30 566,-2 0-1,-1 0 1,4-30-566,6-23 324,-12 63-341,0 0-1,2 0 1,0 1 0,10-16 17,-18 34-1,0 1 0,0 0 1,1 0-1,-1 0 0,0 0 0,0-1 1,0 1-1,0 0 0,0 0 1,1 0-1,-1 0 0,0 0 0,0 0 1,0-1-1,0 1 0,1 0 1,-1 0-1,0 0 0,0 0 0,0 0 1,1 0-1,-1 0 0,0 0 1,0 0-1,0 0 0,1 0 0,-1 0 1,0 0-1,0 0 0,0 0 0,1 0 1,-1 0-1,0 0 0,0 0 1,0 0-1,0 0 0,1 0 0,-1 1 1,0-1-1,0 0 0,0 0 1,0 0-1,1 0 0,-1 0 0,0 1 1,0-1 0,11 13-76,9 24-64,-18-32 133,6 11-21,1-1 0,0 0 0,1 0 0,5 4 28,-12-14 10,1-1 0,0 0 0,1 1 0,-1-1-1,1-1 1,0 1 0,-1-1 0,2 0 0,-1 0 0,0 0 0,1-1 0,-1 1 0,1-1-1,2 0-9,-5-2 10,-1 1 0,1-1-1,-1 0 1,1 0 0,-1-1-1,0 1 1,1 0 0,-1-1 0,1 0-1,-1 1 1,0-1 0,1 0-1,-1 0 1,0 0 0,0-1-1,0 1 1,0 0 0,0-1-1,0 0 1,1-1-10,5-5-13,0 0 0,-1-1 0,0 0 0,0-3 13,8-7 77,-5 5-32,-6 8-70,0 1-1,1-1 1,-1 1-1,1 0 1,1 0-1,-1 0 1,1 1 25,-5 3-128,0 2 127,0 0-1,0 1 1,-1-1 0,1 0 0,-1 1 0,1-1 0,-1 0-1,0 1 1,0-1 0,1 1 0,-1-1 0,0 1 0,0-1-1,0 1 1,0-1 0,-1 2 1,1-1-3,1 8 17,0-1-1,0 1 1,1-1-1,0 0 1,1 0-1,0 0 1,1 0-1,-1 0 1,2-1-14,3 8-894,1 0-1,0-1 1,1-1 0,6 6 894,-3-8-1440,4 0-571</inkml:trace>
  <inkml:trace contextRef="#ctx0" brushRef="#br0" timeOffset="1647.317">2231 582 3328,'-1'0'59,"0"0"0,-1 0 1,1 0-1,0 0 0,-1 0 0,1 0 0,0 1 1,-1-1-1,1 0 0,0 1 0,0-1 1,-1 0-1,1 1 0,0 0 0,0-1 0,0 1 1,0 0-1,0 0 0,0-1 0,0 1 0,0 0 1,0 0-1,0 0 0,0 0 0,0 0 1,1 0-1,-1 1 0,0-1 0,1 0 0,-1 0 1,1 0-1,-1 1 0,1-1-59,-5 11 123,0 0 1,1 0-1,-1 7-123,0-4 257,-15 61 193,2 0-1,1 26-449,-3 9 445,4-21-232,1 27-213,14-43 1430,3-177-1346,4 0 0,5 0 1,5 2-1,4 0 0,7-11-84,-25 103-24,8-25-54,0-1 0,7-9 78,-13 35-19,0 0 0,1 0-1,0 0 1,0 1-1,1 0 1,0 0 0,1 0-1,0 1 1,0 0 0,5-4 19,-9 9-6,1-1 1,-1 1 0,1-1 0,-1 1-1,1 0 1,0 1 0,0-1-1,0 1 1,0-1 0,0 1 0,0 1-1,1-1 1,-1 0 0,0 1-1,0 0 1,1 0 0,-1 0 0,0 1-1,0-1 1,0 1 0,1 0-1,-1 0 1,0 1 0,0-1 0,0 1-1,-1 0 1,1 0 0,1 1 5,0 0-6,1 2 1,-1-1-1,0 1 1,0-1 0,0 1-1,-1 1 1,0-1-1,0 1 1,0-1 0,-1 1-1,0 0 1,0 1-1,0-1 1,-1 0 0,0 1-1,0-1 1,0 5 5,0-4 22,-1 1 1,-1 0-1,0 0 1,0 0-1,0 0 1,-1 0 0,0 0-1,0-1 1,-1 1-1,0 0 1,0-1-1,-1 1 1,-1 0-23,-1 3 81,-1 0 0,0-1 1,-1 0-1,0-1 1,-1 1-1,0-1 0,0-1 1,-4 3-82,-12 9 168,0-2 0,-2-1 0,0-1 0,-1-1 0,0-1 0,-15 4-168,30-13 24,3 0-32,-1-1-1,0 0 1,-1 0 0,1-1-1,-1-1 1,1 1-1,-1-2 1,-1 0 8,10-1-97,0 0 0,0 0 0,1-1 0,-1 1 0,0 0 0,1-1 0,-1 0 0,0 1-1,1-1 1,-1 0 0,1 0 0,-1 0 0,1 0 0,0 0 0,-1 0 0,1 0 0,0-1 0,0 1 0,0 0 0,0-1 0,0 1 0,0-1 0,0 1-1,0-1 1,1 1 0,-1-1 0,1 0 0,-1 1 0,1-1 0,-1 0 0,1 0 0,0 1 0,0-1 0,0 0 0,0-1 97,-1-24-3760</inkml:trace>
  <inkml:trace contextRef="#ctx0" brushRef="#br0" timeOffset="2086.406">2722 6 4384,'0'-1'44,"0"1"-1,0 0 1,0 0 0,0-1-1,0 1 1,-1 0 0,1 0-1,0-1 1,0 1 0,0 0-1,0 0 1,0 0 0,-1-1 0,1 1-1,0 0 1,0 0 0,0 0-1,-1 0 1,1-1 0,0 1-1,0 0 1,0 0 0,-1 0-1,1 0 1,0 0 0,0 0 0,-1 0-1,1 0 1,0 0 0,0 0-1,-1 0 1,1 0 0,0 0-1,0 0 1,-1 0 0,1 0-1,0 0 1,0 0 0,-1 0 0,1 0-1,0 0 1,0 0 0,-1 0-1,1 0 1,0 1 0,0-1-1,0 0 1,-1 0 0,1 0-1,0 0 1,0 1 0,-1-1-44,4 44 810,-5-30-589,1 0 0,1 0 0,0 1 0,2 4-221,0 29 338,-8 94 1140,-23 123-1478,21-194 42,-18 175 214,26-235-505,-1-1 0,2 1 0,-1-1 0,2 1 0,-1-1 0,2 4 249,4 10-874</inkml:trace>
  <inkml:trace contextRef="#ctx0" brushRef="#br0" timeOffset="2485.368">2878 738 3488,'1'4'154,"1"0"-1,0 0 1,0 0 0,1-1 0,-1 1 0,1-1-1,0 0 1,-1 0 0,1 0 0,1 0 0,-1 0-1,0 0 1,1-1 0,-1 0 0,1 0 0,0 0-1,0 0 1,0 0 0,0-1 0,2 1-154,-1 0 68,1-1 1,-1 0-1,0-1 0,0 1 1,1-1-1,-1 0 1,0 0-1,1-1 0,-1 1 1,0-1-1,0 0 1,1-1-1,-1 1 1,0-1-1,0 0 0,2-2-68,-6 4 7,0-1-1,0 0 1,0 1-1,1-1 1,-1 0-1,0 0 1,0 0-1,0 0 0,-1 0 1,1 0-1,0 0 1,0 0-1,0-1 1,-1 1-1,1 0 1,-1 0-1,1-1 0,-1 1 1,1 0-1,-1 0 1,0-1-1,0 1 1,1-1-1,-1 1 1,0 0-1,0-1 0,0 1 1,-1 0-1,1-1 1,0 1-1,0 0 1,-1-1-1,1 1 1,-1 0-1,1 0 0,-1-1 1,0 1-1,1 0 1,-1 0-1,0 0 1,0 0-1,0-1-6,-3-4 12,-1 1-1,1-1 1,-1 1 0,0 0-1,-1 1 1,1-1-1,-6-3-11,2 2 37,0 1-1,-1 0 1,1 0-1,-1 1 1,0 0-1,0 1 0,0 0 1,-1 0-1,-2 1-36,7 1-1,0 1-1,0 0 1,0 0 0,1 1-1,-1-1 1,0 1-1,0 1 1,1-1 0,-1 1-1,0 0 1,1 0-1,0 0 1,-1 1 0,1 0-1,0 0 1,1 0-1,-3 3 2,-6 5-3,1 0 0,1 2-1,0-1 1,1 1-1,0 1 1,1 0-1,0 0 1,2 1-1,-1 0 1,2 1-1,0-1 1,1 1 0,0 0-1,1 0 1,1 1-1,1-1 1,0 11 3,2-21 10,0 1 0,1-1 1,-1 0-1,1 0 0,1 0 0,-1 0 1,1-1-1,0 1 0,1 0 0,-1-1 1,1 1-1,0-1 0,0 0 0,1 0 1,-1 0-1,1 0 0,1 0-10,-2-2-43,1 0 0,0 0 1,0 0-1,0-1 0,0 1 0,0-1 0,0 0 0,1 0 1,-1 0-1,1-1 0,-1 0 0,1 1 0,0-2 0,-1 1 1,1 0-1,0-1 0,-1 0 0,1 0 0,0-1 0,0 1 1,-1-1-1,1 0 43,43-14-576</inkml:trace>
  <inkml:trace contextRef="#ctx0" brushRef="#br0" timeOffset="2866.995">3652 29 3968,'-7'2'225,"-1"0"-1,1 1 1,0 0 0,0 1 0,0-1 0,1 1-1,-1 0 1,-3 4-225,6-4 62,-1 1-1,1 0 1,0 0-1,0 0 1,1 0-1,0 1 1,-1-1-1,2 1 1,-1 0-1,1 0 0,0 1-61,-18 48 321,-6 13 595,3 2-1,3 1 0,-10 71-915,20-59 224,4 0 0,4 79-224,3-149-227,0 0 1,1 0-1,0 0 0,1-1 1,0 1-1,1 0 0,1-1 1,0 0-1,1 0 0,5 8 227,1-3-810</inkml:trace>
  <inkml:trace contextRef="#ctx0" brushRef="#br0" timeOffset="3242.011">3173 466 4384,'-54'5'2293,"52"-5"-1973,3 1-271,-1 0 0,1 0-1,-1 0 1,1 0 0,-1 0-1,1 0 1,0 0 0,-1 0-1,1 0 1,0-1 0,0 1 0,0 0-1,0 0 1,-1-1 0,1 1-1,0 0 1,0-1 0,0 1 0,1-1-49,21 11 530,-3-5-284,1 0 0,0-2 1,0 0-1,1-1 0,3-1-246,111 2 278,-120-4-278,55-3-1386,35-6 1386,-50 4-768</inkml:trace>
  <inkml:trace contextRef="#ctx0" brushRef="#br0" timeOffset="3661.283">3615 762 3968,'-3'-3'1372,"8"4"-299,17 7 245,-9-3-991,3-2-139,0-1-1,-1-1 0,1 0 1,0-1-1,0-1 0,0 0 1,-1-1-1,5-1-187,35-6 230,15-5-230,-50 9 34,0-1 0,0-1 0,0-1 0,-1 0 0,1-2-34,-16 7 7,0 1 0,1-1-1,-1 0 1,-1 0 0,1 0 0,0 0 0,-1-1-1,1 1 1,-1-1 0,0 0 0,-1 0-1,2-3-6,-3 6-3,0-1 0,-1 0 0,1 1-1,-1-1 1,0 0 0,1 1-1,-1-1 1,0 0 0,0 0-1,0 1 1,0-1 0,-1 0 0,1 0-1,0 1 1,-1-1 0,1 0-1,-1 1 1,1-1 0,-1 0 0,0 1-1,0-1 1,0 1 0,0-1-1,0 1 1,0 0 0,0-1-1,0 1 1,-1 0 0,1 0 0,0 0-1,-1 0 1,1 0 0,-1 0-1,1 0 1,-1 0 0,0 0 3,-4-2-22,-1 0-1,1 0 1,-1 0 0,0 0 0,0 1 0,0 1 0,-1-1 0,1 1-1,0 0 1,0 1 0,-1-1 0,1 2 0,-1-1 0,-1 1 22,-15 3-20,0 0 1,1 2 0,-17 6 19,28-8 24,1 1 0,0 0 1,1 0-1,-1 1 0,1 0 0,0 1 1,1 0-1,-5 5-24,9-8-5,1 0 1,-1 0-1,1 0 1,1 1-1,-1 0 1,0 0-1,1 0 0,0 0 1,1 0-1,-1 1 1,1-1-1,0 1 1,0 0-1,0-1 0,1 1 1,0 0-1,0 0 1,1 0 4,0-2-31,0 0-1,1-1 1,-1 1 0,1 0 0,0-1 0,0 1-1,0-1 1,1 1 0,-1-1 0,1 0 0,0 0-1,0 1 1,0-1 0,0 0 0,0-1 0,1 1-1,0 0 1,-1-1 0,1 1 0,0-1 0,0 0-1,2 1 32,4 3-381,0-2-1,0 1 0,0-2 0,1 1 0,0-1 0,-1 0 0,8 0 382,33 8-3296</inkml:trace>
  <inkml:trace contextRef="#ctx0" brushRef="#br0" timeOffset="4078.421">4376 824 4736,'-1'-4'221,"0"-1"0,0 1 1,0-1-1,0 1 0,-1-1 0,1 1 0,-1 0 1,0-1-1,-1 1 0,-1-3-221,2 5 19,0 0 1,0 0-1,1 0 0,-1 1 0,0-1 1,-1 1-1,1-1 0,0 1 0,0 0 1,0-1-1,-1 1 0,1 0 0,-1 1 1,1-1-1,-1 0 0,1 1 0,-1-1 1,1 1-1,-1 0 0,-2 0-19,-8 1 20,-1 0 0,1 1 0,0 0 0,0 1 0,0 1 0,0 0 0,0 0 0,1 2 0,0-1 0,0 2 0,-10 6-20,13-7 5,0 1 1,0-1 0,1 2-1,0-1 1,0 1 0,1 0-1,0 0 1,0 1 0,1 0-1,0 0 1,0 1-1,1-1 1,1 1 0,-3 9-6,5-16 2,1 0 1,0 0-1,1 0 1,-1 0-1,0 1 1,1-1-1,0 0 1,0 0 0,0 1-1,0-1 1,0 0-1,1 0 1,-1 1-1,1-1 1,0 0-1,0 0 1,0 0-1,0 0 1,1 0-1,-1 0 1,1 0-1,0-1 1,0 1 0,0 0-1,0-1 1,0 0-1,1 1 1,-1-1-1,0 0 1,1 0-1,0 0 1,0-1-1,-1 1 1,1 0-1,0-1 1,0 0-1,0 0 1,1 0 0,-1 0-1,2 0-2,4 0 7,0 0-1,-1 0 1,1-1 0,0 0-1,0 0 1,0-1 0,0 0-1,5-2-6,14-4 11,0-1 0,1-2-11,-10 2 11,-1 0 0,0-2-1,0 0 1,-1-1 0,-1-1 0,1 0 0,-2-1 0,0-1 0,-1 0-1,0-1 1,-1-1 0,0 0 0,-1-2-11,14-21 19,-2-2-1,-1-1 1,-2-1 0,-2-1-1,-1-5-18,9-26-584,-4-2-1,-3 0 0,9-75 585,-27 139-49,0 0-10,0 1 0,-2-1 0,1-11 59,-1 21 2,-1 1 0,1-1 0,0 0 1,-1 1-1,0-1 0,1 1 0,-1-1 1,0 0-1,0 1 0,0 0 0,-1-1 1,1 1-1,-1 0 0,1 0 0,-1-1 0,0 1 1,1 1-1,-1-1 0,0 0 0,-1 0-2,1 1 29,0 0 0,0 0 0,1 1 0,-1-1 0,0 1 0,0-1 0,0 1 0,0 0 0,0 0 0,0 0 0,0 0 0,0 0-1,0 0 1,0 0 0,0 1 0,0-1 0,0 1 0,0-1 0,0 1 0,1 0 0,-1 0 0,0 0 0,0 0 0,1 0-1,-1 0-28,-7 5 162,1 0 0,0 1 0,0-1 0,0 3-162,0 0 78,0 0 1,1 1-1,0 0 0,1 1 0,0-1 1,0 1-1,2 0 0,-1 1 0,1-1 1,-1 6-79,-8 22 81,2-10-63,1 0 0,2 1-1,1 0 1,1 1 0,2 0 0,1 4-18,-8 176 301,11-160-590,3 0 0,2-1 0,3 9 289,6 8-3914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07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75 7 4160,'11'-7'1536,"-11"19"-1216,14-17-64,-14 5 416,0 0-416,12 12 256,-12-12-288,14 4 0,-14-4-128,11 12 0,3-7-32,-9 6-64,14-4 32,-5 3-4480,4 8 2432,-6-9 672</inkml:trace>
  <inkml:trace contextRef="#ctx0" brushRef="#br0" timeOffset="429.341">30 265 5408,'-30'-18'1984,"35"18"-1536,2 0-128,4 7-160,10-7-160,-9 0-160,14 11 96,4-1-960</inkml:trace>
  <inkml:trace contextRef="#ctx0" brushRef="#br0" timeOffset="430.341">219 800 4224,'0'0'1568,"0"12"-1216,18-12-96,-18 0-128,14 7-128,-14-7 64,7 9-32,-7 3-448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16.5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 84 4800,'-38'-37'1792,"31"30"-1408,-4 2-96,11-2-224,4 3-96,-4-1-192,0-2 128,0 3-2784,0 4 1600,-4-7-416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6T01:47:08.4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12 5312,'-26'-12'1952,"26"12"-1504,7 0-128,-7 0-800</inkml:trace>
  <inkml:trace contextRef="#ctx0" brushRef="#br0" timeOffset="1">127 247 160,'-5'11'64,"17"-11"-64</inkml:trace>
  <inkml:trace contextRef="#ctx0" brushRef="#br0" timeOffset="364.282">145 656 4576,'-23'-7'1664,"35"2"-1280,6-2-96,-4 7-800,5-4 224,6 4-3072</inkml:trace>
  <inkml:trace contextRef="#ctx0" brushRef="#br0" timeOffset="365.234">196 863 4992,'-11'-19'1824,"15"19"-1408,17 7-128,-2-7-2336</inkml:trace>
  <inkml:trace contextRef="#ctx0" brushRef="#br0" timeOffset="366.234">71 1131 4640,'-26'4'1728,"26"3"-1344,7-7-96,5 5-672,2 2 160,4-3-3296</inkml:trace>
  <inkml:trace contextRef="#ctx0" brushRef="#br0" timeOffset="793.439">127 1365 5312,'14'12'1952,"-14"-12"-1504,18 12-128,1-8 96,-1 8-288,8-12 32,4 5-96,3 2-416,-1 4 224,6-1-4416</inkml:trace>
  <inkml:trace contextRef="#ctx0" brushRef="#br0" timeOffset="6934.844">278 1812 4800,'-5'-16'1792,"17"23"-1408,-5-7-96,-7 0-128,11 0-160,3 0-160</inkml:trace>
  <inkml:trace contextRef="#ctx0" brushRef="#br0" timeOffset="7416.262">248 1617 4480,'-38'-40'1664,"50"47"-1312,7-2-64,-12-10-2720</inkml:trace>
  <inkml:trace contextRef="#ctx0" brushRef="#br0" timeOffset="7806.186">166 426 3552,'5'0'1312,"2"-12"-992,-7 1-128,7 6-160,4 0-64,3-2-2848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6696-2F6B-4E30-B43C-8E1933953DB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33CB5-E34A-4A6A-A777-087957A4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Orchestrator function provides at least once guarantee of execution and executes it in the order it supposed to happen.</a:t>
            </a:r>
          </a:p>
          <a:p>
            <a:endParaRPr lang="en-CA" dirty="0"/>
          </a:p>
          <a:p>
            <a:r>
              <a:rPr lang="en-CA" dirty="0"/>
              <a:t>This is done through event sourcing.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Behind the scenes Durable Functions is leveraging Azure Storage in the form of Blob Containers, Queues and Tables and this is all managed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the diagram I showed previously as each function was being called the state was being persisted. If you want to take a look use Azure Storage Explorer to see the event source history. </a:t>
            </a:r>
          </a:p>
          <a:p>
            <a:endParaRPr lang="en-CA" dirty="0"/>
          </a:p>
          <a:p>
            <a:r>
              <a:rPr lang="en-CA" dirty="0"/>
              <a:t>This is what is used for replay which I will talk about shortly.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 Durable Functions we have new trigger bindings.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was scaffolded out  by the Visual Studio templates.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6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Notice the </a:t>
            </a:r>
            <a:r>
              <a:rPr lang="en-CA" b="1" dirty="0" err="1"/>
              <a:t>OrchestrationClient</a:t>
            </a:r>
            <a:r>
              <a:rPr lang="en-CA" dirty="0"/>
              <a:t> attribute.</a:t>
            </a:r>
          </a:p>
          <a:p>
            <a:endParaRPr lang="en-CA" b="0" dirty="0"/>
          </a:p>
          <a:p>
            <a:r>
              <a:rPr lang="en-CA" b="0" dirty="0"/>
              <a:t>Using this client, you start a new Orchestration function with the </a:t>
            </a:r>
            <a:r>
              <a:rPr lang="en-CA" b="1" dirty="0" err="1"/>
              <a:t>StartNewAsync</a:t>
            </a:r>
            <a:r>
              <a:rPr lang="en-CA" b="1" dirty="0"/>
              <a:t>(string, object)</a:t>
            </a:r>
            <a:r>
              <a:rPr lang="en-CA" b="0" dirty="0"/>
              <a:t> where…</a:t>
            </a:r>
          </a:p>
          <a:p>
            <a:pPr marL="171450" indent="-171450">
              <a:buFontTx/>
              <a:buChar char="-"/>
            </a:pPr>
            <a:r>
              <a:rPr lang="en-CA" b="0" dirty="0"/>
              <a:t>1</a:t>
            </a:r>
            <a:r>
              <a:rPr lang="en-CA" b="0" baseline="30000" dirty="0"/>
              <a:t>st</a:t>
            </a:r>
            <a:r>
              <a:rPr lang="en-CA" b="0" dirty="0"/>
              <a:t> parameter is the name of the durable orchestrator function </a:t>
            </a:r>
          </a:p>
          <a:p>
            <a:pPr marL="171450" indent="-171450">
              <a:buFontTx/>
              <a:buChar char="-"/>
            </a:pPr>
            <a:r>
              <a:rPr lang="en-CA" b="0" dirty="0"/>
              <a:t>2</a:t>
            </a:r>
            <a:r>
              <a:rPr lang="en-CA" b="0" baseline="30000" dirty="0"/>
              <a:t>nd</a:t>
            </a:r>
            <a:r>
              <a:rPr lang="en-CA" b="0" dirty="0"/>
              <a:t> parameter is the JSON-serializable input value which you would use to provide input data to the orchestrator</a:t>
            </a:r>
          </a:p>
          <a:p>
            <a:endParaRPr lang="en-CA" b="0" dirty="0"/>
          </a:p>
          <a:p>
            <a:r>
              <a:rPr lang="en-CA" b="0" dirty="0"/>
              <a:t>The second key thing to notice is that the orchestration client returns a </a:t>
            </a:r>
            <a:r>
              <a:rPr lang="en-CA" b="1" dirty="0" err="1"/>
              <a:t>CheckStatusResponse</a:t>
            </a:r>
            <a:r>
              <a:rPr lang="en-CA" b="0" dirty="0"/>
              <a:t> which contains a set of URLs for inspecting the status of an orchestration execution. The default endpoints you get back are: (GO TO NEXT SLIDE)</a:t>
            </a:r>
          </a:p>
          <a:p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StatusQueryGetUri</a:t>
            </a:r>
            <a:r>
              <a:rPr lang="en-US" dirty="0"/>
              <a:t> - Get the status of a running orchestration instance.</a:t>
            </a:r>
          </a:p>
          <a:p>
            <a:r>
              <a:rPr lang="en-US" dirty="0" err="1"/>
              <a:t>SendEventPostUri</a:t>
            </a:r>
            <a:r>
              <a:rPr lang="en-US" dirty="0"/>
              <a:t> - Send an event notification to a running orchestration instance.</a:t>
            </a:r>
          </a:p>
          <a:p>
            <a:r>
              <a:rPr lang="en-US" dirty="0" err="1"/>
              <a:t>TerminatePostUri</a:t>
            </a:r>
            <a:r>
              <a:rPr lang="en-US" dirty="0"/>
              <a:t> - Terminate an instance of a running orchestration.</a:t>
            </a:r>
          </a:p>
          <a:p>
            <a:r>
              <a:rPr lang="en-US" dirty="0" err="1"/>
              <a:t>RewindPostUri</a:t>
            </a:r>
            <a:r>
              <a:rPr lang="en-US" dirty="0"/>
              <a:t> - Rewind a running orchestration instance to a replay events from a previous checkpoint.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notice that the function is decorated with an </a:t>
            </a:r>
            <a:r>
              <a:rPr lang="en-US" b="1" dirty="0" err="1"/>
              <a:t>OrchestrationTrigger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 which exposes the </a:t>
            </a:r>
            <a:r>
              <a:rPr lang="en-US" b="1" dirty="0" err="1"/>
              <a:t>DurableOrchestrationContext</a:t>
            </a:r>
            <a:r>
              <a:rPr lang="en-US" b="0" dirty="0"/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context is what is used to invoke and interact with Activity functions.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above, orchestrator functions checkpoint their progress after each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above code therefore executes each Activity function in series, only progressing to the next function after the current invoked function returns.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 info: If you wanted to execute all of the above Activity functions in parallel, you would create a list of Task objects that represent the asynchronous operations and then call </a:t>
            </a:r>
            <a:r>
              <a:rPr lang="en-US" dirty="0" err="1"/>
              <a:t>Task.WhenAll</a:t>
            </a:r>
            <a:r>
              <a:rPr lang="en-US" dirty="0"/>
              <a:t>(List&lt;Task&lt;string&gt;)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performs some logic in a stateless way and returns a response to it’s parent orchestration function.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notice that this function is decorated with an </a:t>
            </a:r>
            <a:r>
              <a:rPr lang="en-US" b="1" dirty="0" err="1"/>
              <a:t>ActivityTrigger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Overview – Serverless and what are Azure Functions</a:t>
            </a:r>
          </a:p>
          <a:p>
            <a:r>
              <a:rPr lang="en-CA" dirty="0"/>
              <a:t>Dev tooling – Tools along with deployment and monitoring capabilities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4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We can easily test this out by pasting the starter function URL into the browser or via </a:t>
            </a:r>
            <a:r>
              <a:rPr lang="en-CA" dirty="0" err="1"/>
              <a:t>PostMan</a:t>
            </a:r>
            <a:r>
              <a:rPr lang="en-CA" dirty="0"/>
              <a:t>. We will then get back a list of URLs as mentioned earlier.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If we navigate to the </a:t>
            </a:r>
            <a:r>
              <a:rPr lang="en-CA" b="1" dirty="0" err="1"/>
              <a:t>StatusQueryGerUri</a:t>
            </a:r>
            <a:r>
              <a:rPr lang="en-CA" b="0" dirty="0"/>
              <a:t>, we can observe the status of the durable function instance.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 this example the orchestrator client is an </a:t>
            </a:r>
            <a:r>
              <a:rPr lang="en-CA" dirty="0" err="1"/>
              <a:t>HttpTrigger</a:t>
            </a:r>
            <a:r>
              <a:rPr lang="en-CA" dirty="0"/>
              <a:t>. It’s important to note that the </a:t>
            </a:r>
            <a:r>
              <a:rPr lang="en-CA" b="1" dirty="0" err="1"/>
              <a:t>OrchestratorClient</a:t>
            </a:r>
            <a:r>
              <a:rPr lang="en-CA" b="0" dirty="0"/>
              <a:t> can be triggered by any of the supported Azure Function triggers: </a:t>
            </a:r>
            <a:r>
              <a:rPr lang="en-CA" b="0" dirty="0" err="1"/>
              <a:t>TimerTrigger</a:t>
            </a:r>
            <a:r>
              <a:rPr lang="en-CA" b="0" dirty="0"/>
              <a:t>, </a:t>
            </a:r>
            <a:r>
              <a:rPr lang="en-CA" b="0" dirty="0" err="1"/>
              <a:t>QueueTrigger</a:t>
            </a:r>
            <a:r>
              <a:rPr lang="en-CA" b="0" dirty="0"/>
              <a:t>, </a:t>
            </a:r>
            <a:r>
              <a:rPr lang="en-CA" b="0" dirty="0" err="1"/>
              <a:t>CosmosDbTrigger</a:t>
            </a:r>
            <a:r>
              <a:rPr lang="en-CA" b="0" dirty="0"/>
              <a:t>, etc.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0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115E9C-87C8-4E38-9641-EDC317EC4B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66206-3CA9-42E9-9F06-092AA194F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how does this all work? Durable Functions uses a pattern called “Event Sourcing” to store state in a backing storage account, which is how its made durable.</a:t>
            </a:r>
          </a:p>
          <a:p>
            <a:endParaRPr lang="en-CA" dirty="0"/>
          </a:p>
          <a:p>
            <a:r>
              <a:rPr lang="en-CA" dirty="0"/>
              <a:t>Key point is that it starts all over again and is something to keep in mind when developing and debugging your durable functions.</a:t>
            </a:r>
          </a:p>
          <a:p>
            <a:endParaRPr lang="en-CA" dirty="0"/>
          </a:p>
          <a:p>
            <a:r>
              <a:rPr lang="en-CA" dirty="0"/>
              <a:t>Your only paying for the time your activity function is running and when your orchestrator function is running. </a:t>
            </a:r>
          </a:p>
          <a:p>
            <a:endParaRPr lang="en-CA" dirty="0"/>
          </a:p>
          <a:p>
            <a:r>
              <a:rPr lang="en-CA" dirty="0"/>
              <a:t>Once the orchestrator calls activity function, the orchestrator goes to sleep and scales down to 0. When the activity function is complete it signals the orchestrator function to start up.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NOTE: You would not use an orchestrator to call a single function.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0682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42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Orchestrator code must be deterministic, as it will be replayed multiple times and must produce the same result each time.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is the culmination of several iterations of cloud platforms. The evolution began with physical metal in the data center and progressed through Infrastructure as a Service (IaaS) and Platform as a Service (PaaS).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1.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serverless, infrastructure is abstracted. It’s not that there are no servers, just none you need to worry about.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2.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further abstracts servers by focusing on event-driven code. This allows you to </a:t>
            </a:r>
            <a:r>
              <a:rPr lang="en-CA" dirty="0"/>
              <a:t>dynamically and elastically scale to meet demand.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3.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is micro-billing, there is no wasted resources and you’re only paying for what you use.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/>
              <a:t>Allows you as the developer get to focus on the fun stuff…your code and business logic. Everything else is taken cared for you.  This drastically increases time to market.</a:t>
            </a:r>
          </a:p>
          <a:p>
            <a:endParaRPr lang="en-CA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 the center of serverless is </a:t>
            </a:r>
            <a:r>
              <a:rPr lang="en-CA" dirty="0" err="1"/>
              <a:t>FaaS</a:t>
            </a:r>
            <a:r>
              <a:rPr lang="en-CA" dirty="0"/>
              <a:t> – Functions as a Service, which is small pieces of code that spin up and down as needed.</a:t>
            </a:r>
          </a:p>
          <a:p>
            <a:endParaRPr lang="en-CA" dirty="0"/>
          </a:p>
          <a:p>
            <a:r>
              <a:rPr lang="en-CA" dirty="0"/>
              <a:t>Break it up into single responsibility.</a:t>
            </a:r>
          </a:p>
          <a:p>
            <a:r>
              <a:rPr lang="en-CA" dirty="0"/>
              <a:t>Functions should be short lived.</a:t>
            </a:r>
          </a:p>
          <a:p>
            <a:r>
              <a:rPr lang="en-CA" dirty="0"/>
              <a:t>With serverless there is no state.</a:t>
            </a:r>
          </a:p>
          <a:p>
            <a:endParaRPr lang="en-CA" dirty="0"/>
          </a:p>
          <a:p>
            <a:r>
              <a:rPr lang="en-CA" dirty="0"/>
              <a:t>But when you require state it gets tricky.</a:t>
            </a:r>
          </a:p>
          <a:p>
            <a:r>
              <a:rPr lang="en-CA" dirty="0"/>
              <a:t>Also what if your task isn’t short lived, or simple?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4/27/2019 7:28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71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Here are some patterns that are still hard in the serverless world (until Durable Functions…spoiler alert)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if…</a:t>
            </a:r>
          </a:p>
          <a:p>
            <a:pPr marL="228600" indent="-228600">
              <a:buAutoNum type="arabicPeriod"/>
            </a:pPr>
            <a:r>
              <a:rPr lang="en-CA" dirty="0"/>
              <a:t>I have some sequencing that needs to happen, and I must chain them all together?</a:t>
            </a:r>
          </a:p>
          <a:p>
            <a:pPr marL="228600" indent="-228600">
              <a:buAutoNum type="arabicPeriod"/>
            </a:pPr>
            <a:r>
              <a:rPr lang="en-CA" dirty="0"/>
              <a:t>I want to parallel some work and then pull in the results into one function?</a:t>
            </a:r>
          </a:p>
          <a:p>
            <a:pPr marL="228600" indent="-228600">
              <a:buAutoNum type="arabicPeriod"/>
            </a:pPr>
            <a:r>
              <a:rPr lang="en-CA" dirty="0"/>
              <a:t>I’m waiting on external events?</a:t>
            </a:r>
          </a:p>
          <a:p>
            <a:pPr marL="228600" indent="-228600">
              <a:buAutoNum type="arabicPeriod"/>
            </a:pPr>
            <a:r>
              <a:rPr lang="en-CA" dirty="0"/>
              <a:t>I’m using the watcher pattern and I’m waiting on something?</a:t>
            </a:r>
          </a:p>
          <a:p>
            <a:pPr marL="228600" indent="-228600">
              <a:buAutoNum type="arabicPeriod"/>
            </a:pPr>
            <a:r>
              <a:rPr lang="en-CA" dirty="0"/>
              <a:t>I have or need long running http requests?</a:t>
            </a:r>
          </a:p>
          <a:p>
            <a:pPr marL="228600" indent="-228600">
              <a:buAutoNum type="arabicPeriod"/>
            </a:pPr>
            <a:r>
              <a:rPr lang="en-CA" dirty="0"/>
              <a:t>I have human interaction and I don’t want to wait forever…I want a timeout.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answer to some of these is I don’t know. Let’s look at two patterns and see how we can solve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3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Durable Functions is an open source extension for Azure Functions.</a:t>
            </a:r>
          </a:p>
          <a:p>
            <a:endParaRPr lang="en-CA" dirty="0"/>
          </a:p>
          <a:p>
            <a:r>
              <a:rPr lang="en-CA" dirty="0"/>
              <a:t>It allows you to coordinate long running stateful workflows in code. This means 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JSON schemas or designers are needed.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Durable Functions, you can call other functions synchronously and asynchronously. Output from called functions can be saved to local variables and used by other functions.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Functions will automatically checkpoint their progress whenever the function awaits. Local state is never lost if the process recycles or the VM reboots.</a:t>
            </a:r>
            <a:endParaRPr lang="en-CA" dirty="0"/>
          </a:p>
          <a:p>
            <a:endParaRPr lang="en-CA" dirty="0"/>
          </a:p>
          <a:p>
            <a:r>
              <a:rPr lang="en-CA" dirty="0"/>
              <a:t>Language support…C#, F# and JavaScript with v2.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primary use case for Durable Functions is simplifying complex, stateful coordination requirements in serverless applications.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Durable Functions introduces the concept of an orchestrator function.</a:t>
            </a:r>
          </a:p>
          <a:p>
            <a:endParaRPr lang="en-CA" dirty="0"/>
          </a:p>
          <a:p>
            <a:r>
              <a:rPr lang="en-CA" dirty="0"/>
              <a:t>Like all Azure Functions you need to a trigger to start the function and that is exactly what the Started function does, and it will send a message to the orchestrator. </a:t>
            </a:r>
            <a:r>
              <a:rPr lang="en-US" sz="1200" dirty="0"/>
              <a:t>Often this starter function is an Http endpoint. </a:t>
            </a:r>
          </a:p>
          <a:p>
            <a:endParaRPr lang="en-US" sz="1200" dirty="0"/>
          </a:p>
          <a:p>
            <a:r>
              <a:rPr lang="en-US" sz="1200" dirty="0"/>
              <a:t>Once the starter has called the orchestrator function, it goes to sleep for the rest of the day or until it’s triggered again. This reduces the cost significantly.</a:t>
            </a:r>
          </a:p>
          <a:p>
            <a:endParaRPr lang="en-CA" dirty="0"/>
          </a:p>
          <a:p>
            <a:r>
              <a:rPr lang="en-CA" dirty="0"/>
              <a:t>The orchestrator function is the heart of the Durable Function is responsible for calling and receiving the output of the activity functions (what you know as normal functions). </a:t>
            </a:r>
          </a:p>
          <a:p>
            <a:endParaRPr lang="en-CA" dirty="0"/>
          </a:p>
          <a:p>
            <a:r>
              <a:rPr lang="en-CA" dirty="0"/>
              <a:t>The activity function are what does the work and its output becomes part of the local state of the orchestrator function.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592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5942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9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0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4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023734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84800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7757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4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38764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9045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423399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5821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488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984800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2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6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60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1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354419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0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5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34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6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23041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30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13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2816799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91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695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01735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25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4738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268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70642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3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7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741211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203700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910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18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1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94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0366327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9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25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572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7006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5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829-E8E5-411F-AF5C-11CC9F4CC4B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EECD-D6A6-4C1A-94E5-460160C4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7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4554772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67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54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6721842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47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5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3196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36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64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44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82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420566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0246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02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1700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54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507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7484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4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85309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4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BE4E-1F91-49DA-A204-28A383D68637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4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4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3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concepts#fan-in-out" TargetMode="External"/><Relationship Id="rId2" Type="http://schemas.openxmlformats.org/officeDocument/2006/relationships/hyperlink" Target="https://docs.microsoft.com/en-us/azure/azure-functions/durable/durable-functions-concepts#chaining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docs.microsoft.com/en-us/azure/azure-functions/durable/durable-functions-concepts#human" TargetMode="External"/><Relationship Id="rId5" Type="http://schemas.openxmlformats.org/officeDocument/2006/relationships/hyperlink" Target="https://docs.microsoft.com/en-us/azure/azure-functions/durable/durable-functions-concepts#monitoring" TargetMode="External"/><Relationship Id="rId4" Type="http://schemas.openxmlformats.org/officeDocument/2006/relationships/hyperlink" Target="https://docs.microsoft.com/en-us/azure/azure-functions/durable/durable-functions-concepts#async-htt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5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image" Target="../media/image35.png"/><Relationship Id="rId21" Type="http://schemas.openxmlformats.org/officeDocument/2006/relationships/customXml" Target="../ink/ink9.xml"/><Relationship Id="rId34" Type="http://schemas.openxmlformats.org/officeDocument/2006/relationships/image" Target="../media/image50.png"/><Relationship Id="rId7" Type="http://schemas.openxmlformats.org/officeDocument/2006/relationships/customXml" Target="../ink/ink2.xml"/><Relationship Id="rId12" Type="http://schemas.openxmlformats.org/officeDocument/2006/relationships/image" Target="../media/image3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customXml" Target="../ink/ink17.xml"/><Relationship Id="rId5" Type="http://schemas.openxmlformats.org/officeDocument/2006/relationships/image" Target="../media/image36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12.xml"/><Relationship Id="rId30" Type="http://schemas.openxmlformats.org/officeDocument/2006/relationships/image" Target="../media/image48.png"/><Relationship Id="rId35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19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24.xml"/><Relationship Id="rId5" Type="http://schemas.openxmlformats.org/officeDocument/2006/relationships/image" Target="../media/image620.png"/><Relationship Id="rId4" Type="http://schemas.openxmlformats.org/officeDocument/2006/relationships/customXml" Target="../ink/ink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26.xml"/><Relationship Id="rId5" Type="http://schemas.openxmlformats.org/officeDocument/2006/relationships/image" Target="../media/image65.png"/><Relationship Id="rId4" Type="http://schemas.openxmlformats.org/officeDocument/2006/relationships/customXml" Target="../ink/ink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ownload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Relationship Id="rId5" Type="http://schemas.openxmlformats.org/officeDocument/2006/relationships/hyperlink" Target="https://docs.microsoft.com/en-ca/azure/storage/common/storage-use-emulator" TargetMode="External"/><Relationship Id="rId4" Type="http://schemas.openxmlformats.org/officeDocument/2006/relationships/hyperlink" Target="https://docs.microsoft.com/en-ca/azure/azure-functions/functions-develop-vs#check-your-tools-vers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74.png"/><Relationship Id="rId18" Type="http://schemas.openxmlformats.org/officeDocument/2006/relationships/customXml" Target="../ink/ink34.xml"/><Relationship Id="rId3" Type="http://schemas.openxmlformats.org/officeDocument/2006/relationships/customXml" Target="../ink/ink27.xml"/><Relationship Id="rId21" Type="http://schemas.openxmlformats.org/officeDocument/2006/relationships/image" Target="../media/image78.png"/><Relationship Id="rId7" Type="http://schemas.openxmlformats.org/officeDocument/2006/relationships/image" Target="../media/image37.png"/><Relationship Id="rId12" Type="http://schemas.openxmlformats.org/officeDocument/2006/relationships/customXml" Target="../ink/ink31.xml"/><Relationship Id="rId17" Type="http://schemas.openxmlformats.org/officeDocument/2006/relationships/image" Target="../media/image76.png"/><Relationship Id="rId2" Type="http://schemas.openxmlformats.org/officeDocument/2006/relationships/image" Target="../media/image35.png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28.xml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5" Type="http://schemas.openxmlformats.org/officeDocument/2006/relationships/image" Target="../media/image75.png"/><Relationship Id="rId10" Type="http://schemas.openxmlformats.org/officeDocument/2006/relationships/customXml" Target="../ink/ink30.xml"/><Relationship Id="rId19" Type="http://schemas.openxmlformats.org/officeDocument/2006/relationships/image" Target="../media/image7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74.png"/><Relationship Id="rId18" Type="http://schemas.openxmlformats.org/officeDocument/2006/relationships/customXml" Target="../ink/ink43.xml"/><Relationship Id="rId3" Type="http://schemas.openxmlformats.org/officeDocument/2006/relationships/customXml" Target="../ink/ink36.xml"/><Relationship Id="rId21" Type="http://schemas.openxmlformats.org/officeDocument/2006/relationships/image" Target="../media/image80.png"/><Relationship Id="rId7" Type="http://schemas.openxmlformats.org/officeDocument/2006/relationships/image" Target="../media/image37.png"/><Relationship Id="rId12" Type="http://schemas.openxmlformats.org/officeDocument/2006/relationships/customXml" Target="../ink/ink40.xml"/><Relationship Id="rId17" Type="http://schemas.openxmlformats.org/officeDocument/2006/relationships/image" Target="../media/image76.png"/><Relationship Id="rId2" Type="http://schemas.openxmlformats.org/officeDocument/2006/relationships/image" Target="../media/image35.pn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53.xml"/><Relationship Id="rId6" Type="http://schemas.openxmlformats.org/officeDocument/2006/relationships/customXml" Target="../ink/ink37.xml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5" Type="http://schemas.openxmlformats.org/officeDocument/2006/relationships/image" Target="../media/image75.png"/><Relationship Id="rId10" Type="http://schemas.openxmlformats.org/officeDocument/2006/relationships/customXml" Target="../ink/ink39.xml"/><Relationship Id="rId19" Type="http://schemas.openxmlformats.org/officeDocument/2006/relationships/image" Target="../media/image7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ThisisZone/azure-durable-functions-before-and-after-b7266d51ed4d" TargetMode="External"/><Relationship Id="rId3" Type="http://schemas.openxmlformats.org/officeDocument/2006/relationships/hyperlink" Target="https://github.com/Azure/azure-functions-durable-extension" TargetMode="External"/><Relationship Id="rId7" Type="http://schemas.openxmlformats.org/officeDocument/2006/relationships/hyperlink" Target="https://www.serverless360.com/blog/serverless-use-cases-and-best-practices" TargetMode="External"/><Relationship Id="rId2" Type="http://schemas.openxmlformats.org/officeDocument/2006/relationships/hyperlink" Target="http://aka.ms/durablefunctions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docs.microsoft.com/en-ca/azure/azure-functions/functions-develop-vs" TargetMode="External"/><Relationship Id="rId5" Type="http://schemas.openxmlformats.org/officeDocument/2006/relationships/hyperlink" Target="https://docs.microsoft.com/en-ca/azure/azure-functions/durable/durable-functions-checkpointing-and-replay#orchestrator-code-constraints" TargetMode="External"/><Relationship Id="rId4" Type="http://schemas.openxmlformats.org/officeDocument/2006/relationships/hyperlink" Target="https://github.com/Azure/durabletask/tree/azure-func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761E10E-9797-4047-A945-B5F1E32D1B97}"/>
              </a:ext>
            </a:extLst>
          </p:cNvPr>
          <p:cNvSpPr txBox="1">
            <a:spLocks/>
          </p:cNvSpPr>
          <p:nvPr/>
        </p:nvSpPr>
        <p:spPr>
          <a:xfrm>
            <a:off x="606175" y="3968015"/>
            <a:ext cx="11034445" cy="90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Callon Campbell</a:t>
            </a:r>
          </a:p>
          <a:p>
            <a:r>
              <a:rPr lang="en-US" sz="2400" dirty="0"/>
              <a:t>Systems Architect, Microsoft Azure MVP</a:t>
            </a:r>
          </a:p>
          <a:p>
            <a:pPr algn="r"/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BC2535-BA28-42FE-AD8F-9BAE9CB2C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60702"/>
              </p:ext>
            </p:extLst>
          </p:nvPr>
        </p:nvGraphicFramePr>
        <p:xfrm>
          <a:off x="1801209" y="5277175"/>
          <a:ext cx="5452450" cy="1185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32">
                  <a:extLst>
                    <a:ext uri="{9D8B030D-6E8A-4147-A177-3AD203B41FA5}">
                      <a16:colId xmlns:a16="http://schemas.microsoft.com/office/drawing/2014/main" val="3910774761"/>
                    </a:ext>
                  </a:extLst>
                </a:gridCol>
                <a:gridCol w="4482818">
                  <a:extLst>
                    <a:ext uri="{9D8B030D-6E8A-4147-A177-3AD203B41FA5}">
                      <a16:colId xmlns:a16="http://schemas.microsoft.com/office/drawing/2014/main" val="2977273936"/>
                    </a:ext>
                  </a:extLst>
                </a:gridCol>
              </a:tblGrid>
              <a:tr h="43440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Email: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3260" marR="93260" marT="46630" marB="4663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CallonCampbell@Outlook.com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3260" marR="93260" marT="46630" marB="466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187990"/>
                  </a:ext>
                </a:extLst>
              </a:tr>
              <a:tr h="41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Blog:</a:t>
                      </a:r>
                    </a:p>
                  </a:txBody>
                  <a:tcPr marL="93260" marR="93260" marT="46630" marB="466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https://TheFlyingMaverick.com</a:t>
                      </a:r>
                    </a:p>
                  </a:txBody>
                  <a:tcPr marL="93260" marR="93260" marT="46630" marB="466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09656"/>
                  </a:ext>
                </a:extLst>
              </a:tr>
              <a:tr h="323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Twitter:</a:t>
                      </a:r>
                    </a:p>
                  </a:txBody>
                  <a:tcPr marL="93260" marR="93260" marT="46630" marB="4663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@Flying_Maverick</a:t>
                      </a:r>
                    </a:p>
                  </a:txBody>
                  <a:tcPr marL="93260" marR="93260" marT="46630" marB="466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696763"/>
                  </a:ext>
                </a:extLst>
              </a:tr>
            </a:tbl>
          </a:graphicData>
        </a:graphic>
      </p:graphicFrame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A490ED9-6155-46F4-AB8A-D02BEA62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5101314"/>
            <a:ext cx="926984" cy="1460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2B7D6-B1BA-4E51-BCEE-056B583D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37" y="5053936"/>
            <a:ext cx="1694039" cy="15076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6CFC643-400C-42E1-97AB-D884AFFE263B}"/>
              </a:ext>
            </a:extLst>
          </p:cNvPr>
          <p:cNvGrpSpPr/>
          <p:nvPr/>
        </p:nvGrpSpPr>
        <p:grpSpPr>
          <a:xfrm>
            <a:off x="606175" y="502385"/>
            <a:ext cx="11034445" cy="2387600"/>
            <a:chOff x="606175" y="1122363"/>
            <a:chExt cx="11034445" cy="2387600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A542BAF-A10F-4388-9064-E727BD682469}"/>
                </a:ext>
              </a:extLst>
            </p:cNvPr>
            <p:cNvSpPr txBox="1">
              <a:spLocks/>
            </p:cNvSpPr>
            <p:nvPr/>
          </p:nvSpPr>
          <p:spPr>
            <a:xfrm>
              <a:off x="606175" y="1122363"/>
              <a:ext cx="11034445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9600" kern="120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defRPr>
              </a:lvl1pPr>
            </a:lstStyle>
            <a:p>
              <a:pPr algn="l"/>
              <a:r>
                <a:rPr lang="en-CA" sz="6000" dirty="0"/>
                <a:t>Serverless Orchestration with Durable Functions </a:t>
              </a:r>
              <a:endParaRPr lang="en-US" sz="6000" dirty="0"/>
            </a:p>
          </p:txBody>
        </p:sp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CDFA3499-F87C-4301-AE92-8D93D3C3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767" y="2729673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46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2C2E-1F7A-4BDD-8F89-B21608A8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#1: Function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E77B-2B87-495D-890E-26A99145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3283527"/>
            <a:ext cx="11079822" cy="2809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Problems:</a:t>
            </a:r>
          </a:p>
          <a:p>
            <a:r>
              <a:rPr lang="en-CA" sz="3000" dirty="0"/>
              <a:t>No visualization to show relationships between functions and queues</a:t>
            </a:r>
          </a:p>
          <a:p>
            <a:r>
              <a:rPr lang="en-CA" sz="3000" dirty="0"/>
              <a:t>Middle queues are an implementation detail – conceptual overhead</a:t>
            </a:r>
          </a:p>
          <a:p>
            <a:r>
              <a:rPr lang="en-CA" sz="3000" dirty="0"/>
              <a:t>Error handling adds a lot more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F6411-D37E-49DF-BF49-68B60C0D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04690C-8AB3-4A85-8DE9-4739C48BF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742059"/>
            <a:ext cx="785922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56A2-5A5F-4F99-B2EE-B49227D4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#2: Fan-out/fan-in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FD3F-0E6A-4C6A-BA59-421D35EE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015DCB-EB4E-4FBA-BC0C-AE683691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45" y="1533246"/>
            <a:ext cx="5496692" cy="272453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7315CD-04E5-4F77-8949-0D682A715B05}"/>
              </a:ext>
            </a:extLst>
          </p:cNvPr>
          <p:cNvSpPr txBox="1">
            <a:spLocks/>
          </p:cNvSpPr>
          <p:nvPr/>
        </p:nvSpPr>
        <p:spPr>
          <a:xfrm>
            <a:off x="551380" y="3711418"/>
            <a:ext cx="11079822" cy="280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1708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Problems:</a:t>
            </a:r>
          </a:p>
          <a:p>
            <a:r>
              <a:rPr lang="en-CA" sz="3000" dirty="0"/>
              <a:t>Fanning-out is easy, but fanning-in is significantly more complicated</a:t>
            </a:r>
          </a:p>
          <a:p>
            <a:r>
              <a:rPr lang="en-CA" sz="3000" dirty="0"/>
              <a:t>Functions offers to help with this scenario today</a:t>
            </a:r>
          </a:p>
          <a:p>
            <a:r>
              <a:rPr lang="en-CA" sz="3000" dirty="0"/>
              <a:t>All the same problems as the previous pattern</a:t>
            </a:r>
          </a:p>
        </p:txBody>
      </p:sp>
    </p:spTree>
    <p:extLst>
      <p:ext uri="{BB962C8B-B14F-4D97-AF65-F5344CB8AC3E}">
        <p14:creationId xmlns:p14="http://schemas.microsoft.com/office/powerpoint/2010/main" val="54252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49BC-B8BC-457A-89C3-C794BA0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Introducing 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433B-B5B9-4AD1-929C-FA2EEE82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74434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CA" dirty="0"/>
              <a:t>Write </a:t>
            </a:r>
            <a:r>
              <a:rPr lang="en-CA" dirty="0">
                <a:solidFill>
                  <a:schemeClr val="accent1"/>
                </a:solidFill>
              </a:rPr>
              <a:t>long-running orchestration as a single function</a:t>
            </a:r>
            <a:r>
              <a:rPr lang="en-CA" dirty="0"/>
              <a:t> while </a:t>
            </a:r>
            <a:r>
              <a:rPr lang="en-CA" dirty="0">
                <a:solidFill>
                  <a:schemeClr val="accent1"/>
                </a:solidFill>
              </a:rPr>
              <a:t>maintaining local state</a:t>
            </a:r>
          </a:p>
          <a:p>
            <a:endParaRPr lang="en-CA" dirty="0"/>
          </a:p>
          <a:p>
            <a:r>
              <a:rPr lang="en-CA" dirty="0"/>
              <a:t>Simplify complex transactions and coordination (chaining, fan-out/fan-in, etc.) with a new function called </a:t>
            </a:r>
            <a:r>
              <a:rPr lang="en-CA" dirty="0">
                <a:solidFill>
                  <a:schemeClr val="accent1"/>
                </a:solidFill>
              </a:rPr>
              <a:t>orchestrator function</a:t>
            </a:r>
          </a:p>
          <a:p>
            <a:endParaRPr lang="en-CA" dirty="0">
              <a:solidFill>
                <a:schemeClr val="accent1"/>
              </a:solidFill>
            </a:endParaRPr>
          </a:p>
          <a:p>
            <a:r>
              <a:rPr lang="en-CA" dirty="0"/>
              <a:t>All of the above using code-only. No JSON schemas. No UI/graphical designer</a:t>
            </a:r>
          </a:p>
          <a:p>
            <a:endParaRPr lang="en-CA" dirty="0"/>
          </a:p>
          <a:p>
            <a:r>
              <a:rPr lang="en-CA" dirty="0"/>
              <a:t>Support for C#, F#, and JavaScript only for v2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7AF06-BCEA-45AD-BF3E-207A69B2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0D57-2575-49BE-B95E-E5D832AB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9AE9-A42D-4E5F-88FC-010D50B8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7"/>
            <a:ext cx="11079822" cy="45645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primary use case for Durable Functions is simplifying complex, stateful coordination requirements in serverless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application patterns that can benefit from Durable Functions:</a:t>
            </a:r>
          </a:p>
          <a:p>
            <a:r>
              <a:rPr lang="en-US" u="sng" dirty="0">
                <a:hlinkClick r:id="rId2"/>
              </a:rPr>
              <a:t>Chaining</a:t>
            </a:r>
            <a:endParaRPr lang="en-US" dirty="0"/>
          </a:p>
          <a:p>
            <a:r>
              <a:rPr lang="en-US" dirty="0">
                <a:hlinkClick r:id="rId3"/>
              </a:rPr>
              <a:t>Fan-out/fan-in</a:t>
            </a:r>
            <a:endParaRPr lang="en-US" dirty="0"/>
          </a:p>
          <a:p>
            <a:r>
              <a:rPr lang="en-US" dirty="0">
                <a:hlinkClick r:id="rId4"/>
              </a:rPr>
              <a:t>Async HTTP APIs</a:t>
            </a:r>
            <a:endParaRPr lang="en-US" dirty="0"/>
          </a:p>
          <a:p>
            <a:r>
              <a:rPr lang="en-US" dirty="0">
                <a:hlinkClick r:id="rId5"/>
              </a:rPr>
              <a:t>Monitoring</a:t>
            </a:r>
            <a:endParaRPr lang="en-US" dirty="0"/>
          </a:p>
          <a:p>
            <a:r>
              <a:rPr lang="en-US" dirty="0">
                <a:hlinkClick r:id="rId6"/>
              </a:rPr>
              <a:t>Human interaction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2D445-65CF-449F-B897-2528D3E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8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4E1D-4EB7-44AC-808B-2E41D8CB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Components of 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A822-6BA5-4DAE-874E-FE2EC510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Durable Functions has 3 components:</a:t>
            </a:r>
          </a:p>
          <a:p>
            <a:pPr lvl="1"/>
            <a:r>
              <a:rPr lang="en-US" sz="2800" dirty="0"/>
              <a:t>Starter Function (Fs)</a:t>
            </a:r>
          </a:p>
          <a:p>
            <a:pPr lvl="1"/>
            <a:r>
              <a:rPr lang="en-US" sz="2800" dirty="0"/>
              <a:t>Orchestrator Function (</a:t>
            </a:r>
            <a:r>
              <a:rPr lang="en-US" sz="2800" dirty="0" err="1"/>
              <a:t>Fo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Activity Functions (Fa)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58792-8A73-4E14-A0E5-99508D6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C3A44-3253-4BB2-A6F6-B652FEAB1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20" y="2419584"/>
            <a:ext cx="6069206" cy="42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974E-04BF-4B54-9230-ED277895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</p:spPr>
        <p:txBody>
          <a:bodyPr>
            <a:normAutofit/>
          </a:bodyPr>
          <a:lstStyle/>
          <a:p>
            <a:r>
              <a:rPr lang="en-CA" dirty="0"/>
              <a:t>Invocations, Checkpoints, and Replay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5197-6F7E-48A8-994A-C3716444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581" y="6112412"/>
            <a:ext cx="11079822" cy="24938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https://docs.microsoft.com/en-us/azure/azure-functions/durable/durable-functions-checkpointing-and-replay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914A-3172-48E3-8C9F-D4936BEA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944B44-F9B0-4B0E-99AA-0BCDF969C7C7}"/>
              </a:ext>
            </a:extLst>
          </p:cNvPr>
          <p:cNvGrpSpPr/>
          <p:nvPr/>
        </p:nvGrpSpPr>
        <p:grpSpPr>
          <a:xfrm>
            <a:off x="3641612" y="2207443"/>
            <a:ext cx="1037572" cy="1177354"/>
            <a:chOff x="3481555" y="2648710"/>
            <a:chExt cx="1037572" cy="1177354"/>
          </a:xfrm>
        </p:grpSpPr>
        <p:pic>
          <p:nvPicPr>
            <p:cNvPr id="6" name="Content Placeholder 5">
              <a:extLst>
                <a:ext uri="{FF2B5EF4-FFF2-40B4-BE49-F238E27FC236}">
                  <a16:creationId xmlns:a16="http://schemas.microsoft.com/office/drawing/2014/main" id="{075ABE3C-1105-443B-AB13-412EFC3E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55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F52E98-4023-451C-AE0A-4F68C92F62B2}"/>
                    </a:ext>
                  </a:extLst>
                </p14:cNvPr>
                <p14:cNvContentPartPr/>
                <p14:nvPr/>
              </p14:nvContentPartPr>
              <p14:xfrm>
                <a:off x="4161287" y="3284624"/>
                <a:ext cx="357840" cy="54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F52E98-4023-451C-AE0A-4F68C92F62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3287" y="3266636"/>
                  <a:ext cx="393480" cy="5770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EF058F-9160-4F1C-8F78-1BC3D21BF018}"/>
              </a:ext>
            </a:extLst>
          </p:cNvPr>
          <p:cNvGrpSpPr/>
          <p:nvPr/>
        </p:nvGrpSpPr>
        <p:grpSpPr>
          <a:xfrm>
            <a:off x="6757630" y="2179003"/>
            <a:ext cx="1057231" cy="1205794"/>
            <a:chOff x="5960296" y="2648710"/>
            <a:chExt cx="1057231" cy="1205794"/>
          </a:xfrm>
        </p:grpSpPr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B21D8E9A-7330-4CBC-BAE5-55629964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296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5411CF-1B5D-42A8-92E5-A545B3366DAA}"/>
                    </a:ext>
                  </a:extLst>
                </p14:cNvPr>
                <p14:cNvContentPartPr/>
                <p14:nvPr/>
              </p14:nvContentPartPr>
              <p14:xfrm>
                <a:off x="6608927" y="3286064"/>
                <a:ext cx="408600" cy="56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5411CF-1B5D-42A8-92E5-A545B3366D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0943" y="3268413"/>
                  <a:ext cx="444209" cy="604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152C0-31D3-4C0E-BCE7-D908899D2EB8}"/>
              </a:ext>
            </a:extLst>
          </p:cNvPr>
          <p:cNvGrpSpPr/>
          <p:nvPr/>
        </p:nvGrpSpPr>
        <p:grpSpPr>
          <a:xfrm>
            <a:off x="6689429" y="3872227"/>
            <a:ext cx="1125432" cy="1235674"/>
            <a:chOff x="8418575" y="2648710"/>
            <a:chExt cx="1125432" cy="1235674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2637BE6A-3990-4D50-A97C-CA80E6DDA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7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2CEA00-D1CA-49DA-BBFE-F0CCE3C60831}"/>
                    </a:ext>
                  </a:extLst>
                </p14:cNvPr>
                <p14:cNvContentPartPr/>
                <p14:nvPr/>
              </p14:nvContentPartPr>
              <p14:xfrm>
                <a:off x="9074567" y="3403424"/>
                <a:ext cx="469440" cy="48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2CEA00-D1CA-49DA-BBFE-F0CCE3C608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56927" y="3385784"/>
                  <a:ext cx="505080" cy="51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8B74CA9-61DB-4A37-B7AE-7A862B944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" y="2192237"/>
            <a:ext cx="780290" cy="7802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71C1A5-DD9A-4AA8-A870-D5CD37EFECEF}"/>
                  </a:ext>
                </a:extLst>
              </p14:cNvPr>
              <p14:cNvContentPartPr/>
              <p14:nvPr/>
            </p14:nvContentPartPr>
            <p14:xfrm>
              <a:off x="1374386" y="2883310"/>
              <a:ext cx="495360" cy="51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71C1A5-DD9A-4AA8-A870-D5CD37EFEC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6386" y="2865310"/>
                <a:ext cx="5310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5357E6C-89CE-46D3-8936-9A227D7BA606}"/>
                  </a:ext>
                </a:extLst>
              </p14:cNvPr>
              <p14:cNvContentPartPr/>
              <p14:nvPr/>
            </p14:nvContentPartPr>
            <p14:xfrm>
              <a:off x="9215186" y="2112910"/>
              <a:ext cx="2489040" cy="2550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5357E6C-89CE-46D3-8936-9A227D7BA6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97546" y="2095268"/>
                <a:ext cx="2524680" cy="258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BF96CB-089B-465B-950C-3A48DF8343A4}"/>
                  </a:ext>
                </a:extLst>
              </p14:cNvPr>
              <p14:cNvContentPartPr/>
              <p14:nvPr/>
            </p14:nvContentPartPr>
            <p14:xfrm>
              <a:off x="3488666" y="4805710"/>
              <a:ext cx="1699560" cy="475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BF96CB-089B-465B-950C-3A48DF8343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71026" y="4788070"/>
                <a:ext cx="17352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D3900D-DFBD-4BEE-8E9A-036F1C9FAE25}"/>
                  </a:ext>
                </a:extLst>
              </p14:cNvPr>
              <p14:cNvContentPartPr/>
              <p14:nvPr/>
            </p14:nvContentPartPr>
            <p14:xfrm>
              <a:off x="4330346" y="3591070"/>
              <a:ext cx="93240" cy="302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D3900D-DFBD-4BEE-8E9A-036F1C9FAE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2346" y="3573091"/>
                <a:ext cx="12888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CF7AFC-4F5E-401F-BD9F-4479B2BE7703}"/>
                  </a:ext>
                </a:extLst>
              </p14:cNvPr>
              <p14:cNvContentPartPr/>
              <p14:nvPr/>
            </p14:nvContentPartPr>
            <p14:xfrm>
              <a:off x="4375346" y="3838750"/>
              <a:ext cx="20520" cy="30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CF7AFC-4F5E-401F-BD9F-4479B2BE77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57706" y="3821110"/>
                <a:ext cx="56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3C80E04-6EAB-46B0-A68D-FA617787654C}"/>
                  </a:ext>
                </a:extLst>
              </p14:cNvPr>
              <p14:cNvContentPartPr/>
              <p14:nvPr/>
            </p14:nvContentPartPr>
            <p14:xfrm>
              <a:off x="4347626" y="3992110"/>
              <a:ext cx="127800" cy="65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3C80E04-6EAB-46B0-A68D-FA61778765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29986" y="3974120"/>
                <a:ext cx="163440" cy="68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E80927-DA4E-4F11-A51A-8EC92472E756}"/>
                  </a:ext>
                </a:extLst>
              </p14:cNvPr>
              <p14:cNvContentPartPr/>
              <p14:nvPr/>
            </p14:nvContentPartPr>
            <p14:xfrm>
              <a:off x="1851026" y="2646430"/>
              <a:ext cx="1566000" cy="282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E80927-DA4E-4F11-A51A-8EC92472E7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3030" y="2628790"/>
                <a:ext cx="1601632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4A55C4-8BB9-46B8-A674-E21A9E174956}"/>
                  </a:ext>
                </a:extLst>
              </p14:cNvPr>
              <p14:cNvContentPartPr/>
              <p14:nvPr/>
            </p14:nvContentPartPr>
            <p14:xfrm>
              <a:off x="4820306" y="2500270"/>
              <a:ext cx="1537560" cy="225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4A55C4-8BB9-46B8-A674-E21A9E1749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02666" y="2482270"/>
                <a:ext cx="15732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D2D39F-B51B-4646-8643-F048A4189A1C}"/>
                  </a:ext>
                </a:extLst>
              </p14:cNvPr>
              <p14:cNvContentPartPr/>
              <p14:nvPr/>
            </p14:nvContentPartPr>
            <p14:xfrm>
              <a:off x="4720946" y="4265710"/>
              <a:ext cx="1741320" cy="274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D2D39F-B51B-4646-8643-F048A4189A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02946" y="4247710"/>
                <a:ext cx="1776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5CF3B1-BCF2-4E43-A9C5-C5EFFE1C6286}"/>
                  </a:ext>
                </a:extLst>
              </p14:cNvPr>
              <p14:cNvContentPartPr/>
              <p14:nvPr/>
            </p14:nvContentPartPr>
            <p14:xfrm>
              <a:off x="2740226" y="3123070"/>
              <a:ext cx="4014360" cy="2840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5CF3B1-BCF2-4E43-A9C5-C5EFFE1C62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22226" y="3105070"/>
                <a:ext cx="4050000" cy="28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B77C9E-360F-4AA8-A62B-B9DF01B359A2}"/>
                  </a:ext>
                </a:extLst>
              </p14:cNvPr>
              <p14:cNvContentPartPr/>
              <p14:nvPr/>
            </p14:nvContentPartPr>
            <p14:xfrm>
              <a:off x="3635906" y="3032710"/>
              <a:ext cx="3241440" cy="759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B77C9E-360F-4AA8-A62B-B9DF01B359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18266" y="3015070"/>
                <a:ext cx="3277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93D127-AF2A-4857-86CB-0B17DD5D3F7C}"/>
                  </a:ext>
                </a:extLst>
              </p14:cNvPr>
              <p14:cNvContentPartPr/>
              <p14:nvPr/>
            </p14:nvContentPartPr>
            <p14:xfrm>
              <a:off x="7904066" y="4021990"/>
              <a:ext cx="1059480" cy="278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93D127-AF2A-4857-86CB-0B17DD5D3F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6066" y="4004350"/>
                <a:ext cx="1095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2EB7CF-A817-4BED-BA93-CA7DCA227C5C}"/>
                  </a:ext>
                </a:extLst>
              </p14:cNvPr>
              <p14:cNvContentPartPr/>
              <p14:nvPr/>
            </p14:nvContentPartPr>
            <p14:xfrm>
              <a:off x="8047346" y="2879710"/>
              <a:ext cx="910080" cy="204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2EB7CF-A817-4BED-BA93-CA7DCA227C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29706" y="2862070"/>
                <a:ext cx="945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6B0F631-AB29-4A18-9D0F-51E8E424F6C9}"/>
                  </a:ext>
                </a:extLst>
              </p14:cNvPr>
              <p14:cNvContentPartPr/>
              <p14:nvPr/>
            </p14:nvContentPartPr>
            <p14:xfrm>
              <a:off x="4713026" y="1563910"/>
              <a:ext cx="4243680" cy="748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6B0F631-AB29-4A18-9D0F-51E8E424F6C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95026" y="1545910"/>
                <a:ext cx="4279320" cy="7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1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76A8-0AC6-4BEA-BE76-8AE85D01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Storage Types Used by Durable Functions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AC067-09DB-4AA2-8BC1-EF9FDDE1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5FD83-C8D8-49DF-B89C-BE9D392D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2" y="2092872"/>
            <a:ext cx="4029636" cy="39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7E96-1E90-4DC6-B252-17425F32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07AFC-7330-491C-8CF1-C7BCE506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7B344-01CC-4107-BC7E-73D704E5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State is persisted in Table Storage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239A3-32D4-4D3F-89EC-B983BF20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5" y="2570259"/>
            <a:ext cx="10370083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C135-F6A4-48C1-92DC-BC2D1C3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New Trigger Bindings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F4D40F-73A6-47DC-A91F-56DD6E81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396F-A389-4EB3-A310-3F207CA5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4D95-BBD0-4930-9477-85B347F9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44" y="1876996"/>
            <a:ext cx="5032480" cy="42155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Function chaining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3772-7FC3-4AA8-8440-F1C0711D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3647C-4829-43F0-A899-4B7B5AB9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07" y="0"/>
            <a:ext cx="6676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48D77-078C-AF49-9E5B-EDE4D55B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89" y="417781"/>
            <a:ext cx="5858819" cy="52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65D4F-0329-459F-9D28-8ACCEE5A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0" y="2989046"/>
            <a:ext cx="8845662" cy="3375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AC5C7-D738-4996-8ACB-0E7127A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6740-70B1-4F84-98E1-463F92D6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Orchestration Client is the entry point - starter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7A69-27E3-4550-BDCA-D464FE2E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EB221C-8921-4438-A71C-692CA7272A95}"/>
                  </a:ext>
                </a:extLst>
              </p14:cNvPr>
              <p14:cNvContentPartPr/>
              <p14:nvPr/>
            </p14:nvContentPartPr>
            <p14:xfrm>
              <a:off x="9900125" y="1142343"/>
              <a:ext cx="5040" cy="1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EB221C-8921-4438-A71C-692CA7272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2125" y="1124703"/>
                <a:ext cx="40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0307D1-A1BE-4B4C-B257-B23533B8C9C9}"/>
                  </a:ext>
                </a:extLst>
              </p14:cNvPr>
              <p14:cNvContentPartPr/>
              <p14:nvPr/>
            </p14:nvContentPartPr>
            <p14:xfrm>
              <a:off x="10334645" y="884583"/>
              <a:ext cx="626040" cy="67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0307D1-A1BE-4B4C-B257-B23533B8C9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7005" y="866934"/>
                <a:ext cx="661680" cy="70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FFFF75-EAE1-4EDF-A844-2AA5D4C652E6}"/>
                  </a:ext>
                </a:extLst>
              </p14:cNvPr>
              <p14:cNvContentPartPr/>
              <p14:nvPr/>
            </p14:nvContentPartPr>
            <p14:xfrm>
              <a:off x="6479405" y="4235823"/>
              <a:ext cx="430200" cy="36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FFFF75-EAE1-4EDF-A844-2AA5D4C652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5405" y="4127823"/>
                <a:ext cx="53784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CAF14C-2751-4F46-9FEF-CA8149542FD5}"/>
                  </a:ext>
                </a:extLst>
              </p14:cNvPr>
              <p14:cNvContentPartPr/>
              <p14:nvPr/>
            </p14:nvContentPartPr>
            <p14:xfrm>
              <a:off x="330965" y="3986343"/>
              <a:ext cx="891360" cy="707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CAF14C-2751-4F46-9FEF-CA8149542F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325" y="3950703"/>
                <a:ext cx="96300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98F320-1087-4749-9EAB-39263A45FF27}"/>
                  </a:ext>
                </a:extLst>
              </p14:cNvPr>
              <p14:cNvContentPartPr/>
              <p14:nvPr/>
            </p14:nvContentPartPr>
            <p14:xfrm>
              <a:off x="8143920" y="4796280"/>
              <a:ext cx="723240" cy="49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98F320-1087-4749-9EAB-39263A45FF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4560" y="4786920"/>
                <a:ext cx="741960" cy="5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6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A0BF-0C4D-4A88-AAF5-5E30C082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URLs for checking status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9211-4512-4F86-931C-2C87F1EC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StatusQueryGetUri</a:t>
            </a:r>
            <a:endParaRPr lang="en-US" dirty="0"/>
          </a:p>
          <a:p>
            <a:r>
              <a:rPr lang="en-US" dirty="0" err="1"/>
              <a:t>SendEventPostUri</a:t>
            </a:r>
            <a:endParaRPr lang="en-US" dirty="0"/>
          </a:p>
          <a:p>
            <a:r>
              <a:rPr lang="en-US" dirty="0" err="1"/>
              <a:t>TerminatePostUri</a:t>
            </a:r>
            <a:endParaRPr lang="en-US" dirty="0"/>
          </a:p>
          <a:p>
            <a:r>
              <a:rPr lang="en-US" dirty="0" err="1"/>
              <a:t>RewindPostUri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F01B-F87C-432C-A7C1-926C596E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D00-9D04-47EB-996D-5284BC4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Orchestrator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E0B6-E23B-4A86-BB83-9DC7DE01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dirty="0"/>
              <a:t>Orchestration function is the conductor and responsible for coordinating requests to activity functions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E0ADA-FE6F-40A4-800D-D7D34C19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BA394-60A1-4C59-8409-F9ED8184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9" y="2907513"/>
            <a:ext cx="9662295" cy="3330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9ADEA6-EB4D-4DBA-AF71-BBF8420888CB}"/>
                  </a:ext>
                </a:extLst>
              </p14:cNvPr>
              <p14:cNvContentPartPr/>
              <p14:nvPr/>
            </p14:nvContentPartPr>
            <p14:xfrm>
              <a:off x="10616165" y="552303"/>
              <a:ext cx="607680" cy="81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9ADEA6-EB4D-4DBA-AF71-BBF8420888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8165" y="534671"/>
                <a:ext cx="643320" cy="84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C8A8EA-446C-4D00-9902-DADF26F94155}"/>
                  </a:ext>
                </a:extLst>
              </p14:cNvPr>
              <p14:cNvContentPartPr/>
              <p14:nvPr/>
            </p14:nvContentPartPr>
            <p14:xfrm>
              <a:off x="6759125" y="3656223"/>
              <a:ext cx="773280" cy="38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C8A8EA-446C-4D00-9902-DADF26F941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3485" y="3620583"/>
                <a:ext cx="844920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C928-C3BE-40DE-88E3-B3BECC0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1626-C78B-43FF-93EA-ADF45D16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activity function is the equivalent of a regular Azure Function with one difference – it was invoked by a durable orchestrator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1B36-B722-4623-B9C8-22F0C39B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B60D3-F38B-4529-B580-C51782BE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7" y="3655167"/>
            <a:ext cx="9253935" cy="2113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5798D8-4074-4EBC-B1C4-BCA6D3A23B2B}"/>
                  </a:ext>
                </a:extLst>
              </p14:cNvPr>
              <p14:cNvContentPartPr/>
              <p14:nvPr/>
            </p14:nvContentPartPr>
            <p14:xfrm>
              <a:off x="10158245" y="516303"/>
              <a:ext cx="691560" cy="934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5798D8-4074-4EBC-B1C4-BCA6D3A23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0605" y="498663"/>
                <a:ext cx="72720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8AE064-5770-4063-A288-F85F6D03A598}"/>
                  </a:ext>
                </a:extLst>
              </p14:cNvPr>
              <p14:cNvContentPartPr/>
              <p14:nvPr/>
            </p14:nvContentPartPr>
            <p14:xfrm>
              <a:off x="5560685" y="3575943"/>
              <a:ext cx="1119960" cy="75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8AE064-5770-4063-A288-F85F6D03A5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5045" y="3539960"/>
                <a:ext cx="1191600" cy="829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8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2A9E-015B-432E-9990-AE8B4606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0777-3DD1-4848-BDF7-89FAAFAD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>
                <a:hlinkClick r:id="rId3"/>
              </a:rPr>
              <a:t>Visual Studio 2017/2019 </a:t>
            </a:r>
            <a:r>
              <a:rPr lang="en-CA" dirty="0"/>
              <a:t>and ensure </a:t>
            </a:r>
            <a:r>
              <a:rPr lang="en-CA" b="1" dirty="0"/>
              <a:t>Azure development</a:t>
            </a:r>
            <a:r>
              <a:rPr lang="en-CA" dirty="0"/>
              <a:t> workload is installed. Also works with Visual Studio Code and Visual Studio for Mac</a:t>
            </a:r>
          </a:p>
          <a:p>
            <a:r>
              <a:rPr lang="en-CA" dirty="0"/>
              <a:t>Install the </a:t>
            </a:r>
            <a:r>
              <a:rPr lang="en-CA" dirty="0">
                <a:hlinkClick r:id="rId4"/>
              </a:rPr>
              <a:t>latest Azure Functions tools</a:t>
            </a:r>
            <a:endParaRPr lang="en-CA" dirty="0"/>
          </a:p>
          <a:p>
            <a:r>
              <a:rPr lang="en-CA" dirty="0"/>
              <a:t>Verify you have the </a:t>
            </a:r>
            <a:r>
              <a:rPr lang="en-CA" dirty="0">
                <a:hlinkClick r:id="rId5"/>
              </a:rPr>
              <a:t>Azure Storage Emulator </a:t>
            </a:r>
            <a:r>
              <a:rPr lang="en-CA" dirty="0"/>
              <a:t>installed and running</a:t>
            </a:r>
          </a:p>
          <a:p>
            <a:r>
              <a:rPr lang="en-CA" dirty="0"/>
              <a:t>Azure Storage Explorer (optional)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D8E30-04A4-4D70-A59C-ECC84AA7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11CE8-605F-47A8-BB56-1E6A2BB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</p:spPr>
        <p:txBody>
          <a:bodyPr/>
          <a:lstStyle/>
          <a:p>
            <a:r>
              <a:rPr lang="en-CA" dirty="0"/>
              <a:t>Demo 1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714D39-6816-4943-B497-C4CFA2ACD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6871" y="5517221"/>
            <a:ext cx="7874880" cy="1026863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Hello Durable Function</a:t>
            </a:r>
          </a:p>
        </p:txBody>
      </p:sp>
    </p:spTree>
    <p:extLst>
      <p:ext uri="{BB962C8B-B14F-4D97-AF65-F5344CB8AC3E}">
        <p14:creationId xmlns:p14="http://schemas.microsoft.com/office/powerpoint/2010/main" val="8300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5302881-D73A-4EBC-8D15-618C0858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Triggering our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ED5DE-073C-4395-B1EE-DF1FAF2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F3F9E-613A-4E1B-8BA5-412DACF3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8" y="3051664"/>
            <a:ext cx="9963662" cy="1676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309DA-DE09-4CF4-8976-D183E13D1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98" y="4933851"/>
            <a:ext cx="4324572" cy="192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1BA57-D1E4-4535-AFBE-9EA5A7801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8" y="1842612"/>
            <a:ext cx="8369730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2D68285-415E-47AB-AF42-D90A306051C5}"/>
              </a:ext>
            </a:extLst>
          </p:cNvPr>
          <p:cNvSpPr txBox="1"/>
          <p:nvPr/>
        </p:nvSpPr>
        <p:spPr>
          <a:xfrm>
            <a:off x="3508531" y="4225248"/>
            <a:ext cx="24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“Hello Amsterdam!”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A988B2-EF9C-4D6F-B968-F779BB9F3216}"/>
              </a:ext>
            </a:extLst>
          </p:cNvPr>
          <p:cNvSpPr txBox="1"/>
          <p:nvPr/>
        </p:nvSpPr>
        <p:spPr>
          <a:xfrm>
            <a:off x="1411493" y="4223601"/>
            <a:ext cx="276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[“Hello Amsterdam!”]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4EBD5-9387-4F42-A2DE-5F54D875CBF9}"/>
              </a:ext>
            </a:extLst>
          </p:cNvPr>
          <p:cNvSpPr/>
          <p:nvPr/>
        </p:nvSpPr>
        <p:spPr>
          <a:xfrm>
            <a:off x="1953180" y="2895312"/>
            <a:ext cx="1685925" cy="1009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B49D-2717-4EAB-AE67-6F41F3D88B89}"/>
              </a:ext>
            </a:extLst>
          </p:cNvPr>
          <p:cNvSpPr/>
          <p:nvPr/>
        </p:nvSpPr>
        <p:spPr>
          <a:xfrm>
            <a:off x="5325030" y="2895312"/>
            <a:ext cx="1685925" cy="1009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Activity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0435B-89A7-4CEE-839F-391E09C73A6B}"/>
              </a:ext>
            </a:extLst>
          </p:cNvPr>
          <p:cNvSpPr/>
          <p:nvPr/>
        </p:nvSpPr>
        <p:spPr>
          <a:xfrm>
            <a:off x="3639105" y="5286087"/>
            <a:ext cx="1685925" cy="1009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Execution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53B66-E217-4AD4-94DC-CB5D2613AE88}"/>
              </a:ext>
            </a:extLst>
          </p:cNvPr>
          <p:cNvSpPr/>
          <p:nvPr/>
        </p:nvSpPr>
        <p:spPr>
          <a:xfrm>
            <a:off x="989311" y="503963"/>
            <a:ext cx="1021337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outputs = 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List&lt;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&gt;();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outputs.Add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context.CallActivityAsync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SayHello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“Amsterdam"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outputs;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FEF3C7-1ECE-4D6C-B051-13B954143BA0}"/>
              </a:ext>
            </a:extLst>
          </p:cNvPr>
          <p:cNvSpPr/>
          <p:nvPr/>
        </p:nvSpPr>
        <p:spPr>
          <a:xfrm>
            <a:off x="989310" y="3223924"/>
            <a:ext cx="759084" cy="3524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09ADE-6152-41E6-894E-3E7EC08070BD}"/>
              </a:ext>
            </a:extLst>
          </p:cNvPr>
          <p:cNvSpPr/>
          <p:nvPr/>
        </p:nvSpPr>
        <p:spPr>
          <a:xfrm>
            <a:off x="1953179" y="2895312"/>
            <a:ext cx="16859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80A84-DB02-49C9-B75B-E3D153FADEE0}"/>
              </a:ext>
            </a:extLst>
          </p:cNvPr>
          <p:cNvSpPr/>
          <p:nvPr/>
        </p:nvSpPr>
        <p:spPr>
          <a:xfrm>
            <a:off x="989310" y="558076"/>
            <a:ext cx="10213376" cy="29289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0975FD-6B4B-4EBE-97E9-ACFD0E3E5975}"/>
              </a:ext>
            </a:extLst>
          </p:cNvPr>
          <p:cNvSpPr/>
          <p:nvPr/>
        </p:nvSpPr>
        <p:spPr>
          <a:xfrm rot="2717947">
            <a:off x="2178837" y="4427439"/>
            <a:ext cx="1550398" cy="352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B1A0F76-6CD2-4C26-A468-816D65BE245C}"/>
              </a:ext>
            </a:extLst>
          </p:cNvPr>
          <p:cNvSpPr/>
          <p:nvPr/>
        </p:nvSpPr>
        <p:spPr>
          <a:xfrm rot="13526862">
            <a:off x="2863907" y="4427439"/>
            <a:ext cx="1550398" cy="352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BAA60-2D45-4924-956E-C60614A3E6B1}"/>
              </a:ext>
            </a:extLst>
          </p:cNvPr>
          <p:cNvSpPr txBox="1"/>
          <p:nvPr/>
        </p:nvSpPr>
        <p:spPr>
          <a:xfrm>
            <a:off x="2438970" y="4415313"/>
            <a:ext cx="26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2145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95162D80-3A97-40E2-9153-B65408B7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407" y="4209174"/>
            <a:ext cx="412278" cy="41227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FB0E22-87C4-4338-8697-8CD909568941}"/>
              </a:ext>
            </a:extLst>
          </p:cNvPr>
          <p:cNvSpPr/>
          <p:nvPr/>
        </p:nvSpPr>
        <p:spPr>
          <a:xfrm>
            <a:off x="3896524" y="3223924"/>
            <a:ext cx="1207586" cy="3524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9" name="Graphic 28" descr="Clock">
            <a:extLst>
              <a:ext uri="{FF2B5EF4-FFF2-40B4-BE49-F238E27FC236}">
                <a16:creationId xmlns:a16="http://schemas.microsoft.com/office/drawing/2014/main" id="{3CB87896-1407-4838-A2EE-F2A27A59C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927" y="2867691"/>
            <a:ext cx="412278" cy="4122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4911197-3DC7-4EBB-931C-31A8E1B1928A}"/>
              </a:ext>
            </a:extLst>
          </p:cNvPr>
          <p:cNvSpPr/>
          <p:nvPr/>
        </p:nvSpPr>
        <p:spPr>
          <a:xfrm>
            <a:off x="5325030" y="2897201"/>
            <a:ext cx="1685925" cy="1009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Activity Function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24105-1E6F-4EB0-9031-F47FA25EF706}"/>
              </a:ext>
            </a:extLst>
          </p:cNvPr>
          <p:cNvSpPr txBox="1"/>
          <p:nvPr/>
        </p:nvSpPr>
        <p:spPr>
          <a:xfrm>
            <a:off x="4892642" y="4223359"/>
            <a:ext cx="255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“Hello Amsterdam!”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5648C7-D5A9-4370-BC83-2EF578F546FC}"/>
              </a:ext>
            </a:extLst>
          </p:cNvPr>
          <p:cNvSpPr txBox="1"/>
          <p:nvPr/>
        </p:nvSpPr>
        <p:spPr>
          <a:xfrm>
            <a:off x="7467600" y="2895312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Started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1F26AD-6F17-42F3-83FF-431BF43607F9}"/>
              </a:ext>
            </a:extLst>
          </p:cNvPr>
          <p:cNvSpPr txBox="1"/>
          <p:nvPr/>
        </p:nvSpPr>
        <p:spPr>
          <a:xfrm>
            <a:off x="7467600" y="3203089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Execution Started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6AA43-5FE6-4F8F-9A5A-7FD18D59B929}"/>
              </a:ext>
            </a:extLst>
          </p:cNvPr>
          <p:cNvSpPr txBox="1"/>
          <p:nvPr/>
        </p:nvSpPr>
        <p:spPr>
          <a:xfrm>
            <a:off x="7467600" y="3510866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Task Scheduled,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SayHello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“Amsterdam”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DA1659-F85F-4BEA-BAD7-13E948F6F573}"/>
              </a:ext>
            </a:extLst>
          </p:cNvPr>
          <p:cNvSpPr txBox="1"/>
          <p:nvPr/>
        </p:nvSpPr>
        <p:spPr>
          <a:xfrm>
            <a:off x="7467600" y="3818643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Completed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409BC79-85E7-460D-9CB3-C963CBF5EBAA}"/>
              </a:ext>
            </a:extLst>
          </p:cNvPr>
          <p:cNvSpPr/>
          <p:nvPr/>
        </p:nvSpPr>
        <p:spPr>
          <a:xfrm rot="5400000">
            <a:off x="5954729" y="3831212"/>
            <a:ext cx="431869" cy="352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6832E-4FA5-4A24-8894-8C12391F002C}"/>
              </a:ext>
            </a:extLst>
          </p:cNvPr>
          <p:cNvSpPr txBox="1"/>
          <p:nvPr/>
        </p:nvSpPr>
        <p:spPr>
          <a:xfrm>
            <a:off x="7467600" y="4126420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Task Completed, “Hello Amsterdam!”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DD3616-4F8B-4C87-8ECC-CF5F6BCC3ADF}"/>
              </a:ext>
            </a:extLst>
          </p:cNvPr>
          <p:cNvSpPr txBox="1"/>
          <p:nvPr/>
        </p:nvSpPr>
        <p:spPr>
          <a:xfrm>
            <a:off x="7467600" y="4434197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Started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03A7CD-96AE-48E4-85EB-70DA3B2782FC}"/>
              </a:ext>
            </a:extLst>
          </p:cNvPr>
          <p:cNvSpPr/>
          <p:nvPr/>
        </p:nvSpPr>
        <p:spPr>
          <a:xfrm>
            <a:off x="989310" y="1088232"/>
            <a:ext cx="10213376" cy="29289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DC040-4106-4B7B-B254-D177395DCE66}"/>
              </a:ext>
            </a:extLst>
          </p:cNvPr>
          <p:cNvSpPr txBox="1"/>
          <p:nvPr/>
        </p:nvSpPr>
        <p:spPr>
          <a:xfrm>
            <a:off x="7467600" y="4126419"/>
            <a:ext cx="3735086" cy="307777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6E6E6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8DDDED8-FB1A-4980-A35B-081FB819BFB5}"/>
              </a:ext>
            </a:extLst>
          </p:cNvPr>
          <p:cNvSpPr/>
          <p:nvPr/>
        </p:nvSpPr>
        <p:spPr>
          <a:xfrm rot="5400000">
            <a:off x="2608636" y="3831211"/>
            <a:ext cx="431869" cy="3524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413D2-E7AD-465F-B904-F5799C9C7CE4}"/>
              </a:ext>
            </a:extLst>
          </p:cNvPr>
          <p:cNvSpPr txBox="1"/>
          <p:nvPr/>
        </p:nvSpPr>
        <p:spPr>
          <a:xfrm>
            <a:off x="7467600" y="4741974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Execution Completed, ["Hello Amsterdam!"]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CD770F-DE59-49FE-84AF-E292331FCBF2}"/>
              </a:ext>
            </a:extLst>
          </p:cNvPr>
          <p:cNvSpPr txBox="1"/>
          <p:nvPr/>
        </p:nvSpPr>
        <p:spPr>
          <a:xfrm>
            <a:off x="7467600" y="5049751"/>
            <a:ext cx="373508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 Completed</a:t>
            </a:r>
          </a:p>
        </p:txBody>
      </p:sp>
    </p:spTree>
    <p:extLst>
      <p:ext uri="{BB962C8B-B14F-4D97-AF65-F5344CB8AC3E}">
        <p14:creationId xmlns:p14="http://schemas.microsoft.com/office/powerpoint/2010/main" val="37541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078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0773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773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2" grpId="0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/>
      <p:bldP spid="20" grpId="1"/>
      <p:bldP spid="20" grpId="2"/>
      <p:bldP spid="20" grpId="3"/>
      <p:bldP spid="27" grpId="0" animBg="1"/>
      <p:bldP spid="27" grpId="1" animBg="1"/>
      <p:bldP spid="32" grpId="0" animBg="1"/>
      <p:bldP spid="32" grpId="1" animBg="1"/>
      <p:bldP spid="34" grpId="0"/>
      <p:bldP spid="34" grpId="1"/>
      <p:bldP spid="35" grpId="0" animBg="1"/>
      <p:bldP spid="37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 animBg="1"/>
      <p:bldP spid="50" grpId="1" animBg="1"/>
      <p:bldP spid="53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11CE8-605F-47A8-BB56-1E6A2BB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</p:spPr>
        <p:txBody>
          <a:bodyPr/>
          <a:lstStyle/>
          <a:p>
            <a:r>
              <a:rPr lang="en-CA" dirty="0"/>
              <a:t>Demo 2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714D39-6816-4943-B497-C4CFA2ACD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6871" y="5517221"/>
            <a:ext cx="7874880" cy="1026863"/>
          </a:xfrm>
        </p:spPr>
        <p:txBody>
          <a:bodyPr>
            <a:normAutofit fontScale="85000" lnSpcReduction="10000"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Function Chaining</a:t>
            </a:r>
          </a:p>
          <a:p>
            <a:r>
              <a:rPr lang="en-CA" sz="3200" dirty="0">
                <a:solidFill>
                  <a:schemeClr val="bg2"/>
                </a:solidFill>
              </a:rPr>
              <a:t>Find a Star Wars character and their home planet</a:t>
            </a:r>
          </a:p>
        </p:txBody>
      </p:sp>
    </p:spTree>
    <p:extLst>
      <p:ext uri="{BB962C8B-B14F-4D97-AF65-F5344CB8AC3E}">
        <p14:creationId xmlns:p14="http://schemas.microsoft.com/office/powerpoint/2010/main" val="1646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1E9-1BD9-4818-8584-C108CC0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Chaining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4D3E-10A7-4743-B29B-64678BC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5EBB7-5432-44EF-9C3F-D7341CE7E38E}"/>
              </a:ext>
            </a:extLst>
          </p:cNvPr>
          <p:cNvSpPr txBox="1"/>
          <p:nvPr/>
        </p:nvSpPr>
        <p:spPr>
          <a:xfrm>
            <a:off x="879060" y="4960677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HttpStart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0F96-2EE1-431A-B8A8-D555EDBCFDE4}"/>
              </a:ext>
            </a:extLst>
          </p:cNvPr>
          <p:cNvSpPr txBox="1"/>
          <p:nvPr/>
        </p:nvSpPr>
        <p:spPr>
          <a:xfrm>
            <a:off x="3204579" y="4980268"/>
            <a:ext cx="19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GetCharacterInfo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4F74C-7CB1-40AC-91AC-558BCA876626}"/>
              </a:ext>
            </a:extLst>
          </p:cNvPr>
          <p:cNvSpPr txBox="1"/>
          <p:nvPr/>
        </p:nvSpPr>
        <p:spPr>
          <a:xfrm>
            <a:off x="6645911" y="4980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SearchCharacter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FADED-F8B2-46E8-88B2-905C757CDB98}"/>
              </a:ext>
            </a:extLst>
          </p:cNvPr>
          <p:cNvSpPr txBox="1"/>
          <p:nvPr/>
        </p:nvSpPr>
        <p:spPr>
          <a:xfrm>
            <a:off x="9811055" y="49802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GetPlanet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8AE4DD-FB4F-4482-BBFA-7F3E98D4C4B0}"/>
              </a:ext>
            </a:extLst>
          </p:cNvPr>
          <p:cNvGrpSpPr/>
          <p:nvPr/>
        </p:nvGrpSpPr>
        <p:grpSpPr>
          <a:xfrm>
            <a:off x="3880151" y="2663916"/>
            <a:ext cx="1037572" cy="1177354"/>
            <a:chOff x="3481555" y="2648710"/>
            <a:chExt cx="1037572" cy="1177354"/>
          </a:xfrm>
        </p:grpSpPr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D1761EE1-C404-4FAE-8ACA-D40A1118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55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14:cNvPr>
                <p14:cNvContentPartPr/>
                <p14:nvPr/>
              </p14:nvContentPartPr>
              <p14:xfrm>
                <a:off x="4161287" y="3284624"/>
                <a:ext cx="357840" cy="54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3287" y="3266636"/>
                  <a:ext cx="393480" cy="5770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55CA50-F4D9-46D0-AAAF-EA840BF6379B}"/>
              </a:ext>
            </a:extLst>
          </p:cNvPr>
          <p:cNvGrpSpPr/>
          <p:nvPr/>
        </p:nvGrpSpPr>
        <p:grpSpPr>
          <a:xfrm>
            <a:off x="6996169" y="2635476"/>
            <a:ext cx="1057231" cy="1205794"/>
            <a:chOff x="5960296" y="2648710"/>
            <a:chExt cx="1057231" cy="1205794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D791AE5A-62AB-4D91-B19F-57B6E740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296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14:cNvPr>
                <p14:cNvContentPartPr/>
                <p14:nvPr/>
              </p14:nvContentPartPr>
              <p14:xfrm>
                <a:off x="6608927" y="3286064"/>
                <a:ext cx="408600" cy="56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90943" y="3268413"/>
                  <a:ext cx="444209" cy="604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10EC10-73EA-49A0-B8B5-4CE97153A0D4}"/>
              </a:ext>
            </a:extLst>
          </p:cNvPr>
          <p:cNvGrpSpPr/>
          <p:nvPr/>
        </p:nvGrpSpPr>
        <p:grpSpPr>
          <a:xfrm>
            <a:off x="10172342" y="2608750"/>
            <a:ext cx="1125432" cy="1235674"/>
            <a:chOff x="8418575" y="2648710"/>
            <a:chExt cx="1125432" cy="1235674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088C-5C66-4E92-AE8D-2FC38BC16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7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14:cNvPr>
                <p14:cNvContentPartPr/>
                <p14:nvPr/>
              </p14:nvContentPartPr>
              <p14:xfrm>
                <a:off x="9074567" y="3403424"/>
                <a:ext cx="469440" cy="48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6927" y="3385784"/>
                  <a:ext cx="505080" cy="51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0F41B4-4FCF-401E-8B1C-CC23B64C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3" y="2648710"/>
            <a:ext cx="780290" cy="7802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14:cNvPr>
              <p14:cNvContentPartPr/>
              <p14:nvPr/>
            </p14:nvContentPartPr>
            <p14:xfrm>
              <a:off x="1612925" y="3339783"/>
              <a:ext cx="495360" cy="516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925" y="3321783"/>
                <a:ext cx="531000" cy="5518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673708-0186-42E9-B9E6-51EE1480879A}"/>
              </a:ext>
            </a:extLst>
          </p:cNvPr>
          <p:cNvSpPr txBox="1"/>
          <p:nvPr/>
        </p:nvSpPr>
        <p:spPr>
          <a:xfrm>
            <a:off x="5622844" y="3917324"/>
            <a:ext cx="140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Character + </a:t>
            </a:r>
          </a:p>
          <a:p>
            <a:r>
              <a:rPr lang="en-CA" sz="1400" dirty="0"/>
              <a:t>Planet URL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6215FE-09F1-47BE-A468-5C30BF9C9034}"/>
              </a:ext>
            </a:extLst>
          </p:cNvPr>
          <p:cNvSpPr txBox="1"/>
          <p:nvPr/>
        </p:nvSpPr>
        <p:spPr>
          <a:xfrm>
            <a:off x="2108285" y="2073406"/>
            <a:ext cx="2192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Partial character name -&gt;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D3DEC-C206-443D-A330-E102ACEB2265}"/>
              </a:ext>
            </a:extLst>
          </p:cNvPr>
          <p:cNvSpPr txBox="1"/>
          <p:nvPr/>
        </p:nvSpPr>
        <p:spPr>
          <a:xfrm>
            <a:off x="2295548" y="3918475"/>
            <a:ext cx="1900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Character name + </a:t>
            </a:r>
          </a:p>
          <a:p>
            <a:r>
              <a:rPr lang="en-CA" sz="1400" dirty="0"/>
              <a:t>Planet name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C1F6E7-8A1B-46F8-B85F-5E50447520AD}"/>
              </a:ext>
            </a:extLst>
          </p:cNvPr>
          <p:cNvSpPr txBox="1"/>
          <p:nvPr/>
        </p:nvSpPr>
        <p:spPr>
          <a:xfrm>
            <a:off x="7386314" y="135451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Planet URL -&gt;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646F02-7C72-408E-971A-951CBB4B0608}"/>
              </a:ext>
            </a:extLst>
          </p:cNvPr>
          <p:cNvSpPr txBox="1"/>
          <p:nvPr/>
        </p:nvSpPr>
        <p:spPr>
          <a:xfrm>
            <a:off x="7484854" y="198952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Planet name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14:cNvPr>
              <p14:cNvContentPartPr/>
              <p14:nvPr/>
            </p14:nvContentPartPr>
            <p14:xfrm>
              <a:off x="2210165" y="3010023"/>
              <a:ext cx="1454760" cy="348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2165" y="2992023"/>
                <a:ext cx="1490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14:cNvPr>
              <p14:cNvContentPartPr/>
              <p14:nvPr/>
            </p14:nvContentPartPr>
            <p14:xfrm>
              <a:off x="4991885" y="2960703"/>
              <a:ext cx="1644120" cy="27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4245" y="2942703"/>
                <a:ext cx="16797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14:cNvPr>
              <p14:cNvContentPartPr/>
              <p14:nvPr/>
            </p14:nvContentPartPr>
            <p14:xfrm>
              <a:off x="4969205" y="1813743"/>
              <a:ext cx="5314320" cy="803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1565" y="1795743"/>
                <a:ext cx="5349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C2A6EC-BC99-4B58-95C0-CB3A637532AD}"/>
                  </a:ext>
                </a:extLst>
              </p14:cNvPr>
              <p14:cNvContentPartPr/>
              <p14:nvPr/>
            </p14:nvContentPartPr>
            <p14:xfrm>
              <a:off x="10211165" y="1729143"/>
              <a:ext cx="298800" cy="247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C2A6EC-BC99-4B58-95C0-CB3A637532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93165" y="1711503"/>
                <a:ext cx="3344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0641E4-A10A-4EB8-B09F-45A0F5420B5D}"/>
                  </a:ext>
                </a:extLst>
              </p14:cNvPr>
              <p14:cNvContentPartPr/>
              <p14:nvPr/>
            </p14:nvContentPartPr>
            <p14:xfrm>
              <a:off x="6557525" y="2572623"/>
              <a:ext cx="21996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0641E4-A10A-4EB8-B09F-45A0F5420B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39554" y="2554983"/>
                <a:ext cx="255542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3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FFECFAF-75BB-734F-B6E1-7AA2208593E5}"/>
              </a:ext>
            </a:extLst>
          </p:cNvPr>
          <p:cNvSpPr txBox="1"/>
          <p:nvPr/>
        </p:nvSpPr>
        <p:spPr>
          <a:xfrm>
            <a:off x="238216" y="1249235"/>
            <a:ext cx="1146980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gab.SetLocalSponsors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Sponsor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{ Logo = 						},</a:t>
            </a:r>
          </a:p>
          <a:p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{ Logo = 						},</a:t>
            </a:r>
          </a:p>
          <a:p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4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 { Logo = 						},</a:t>
            </a:r>
          </a:p>
          <a:p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A85E1-C373-6F49-BCE0-C5B710BD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" y="216000"/>
            <a:ext cx="1027039" cy="912011"/>
          </a:xfrm>
          <a:prstGeom prst="rect">
            <a:avLst/>
          </a:prstGeom>
        </p:spPr>
      </p:pic>
      <p:pic>
        <p:nvPicPr>
          <p:cNvPr id="11" name="Picture 10" descr="Avanade Logo">
            <a:extLst>
              <a:ext uri="{FF2B5EF4-FFF2-40B4-BE49-F238E27FC236}">
                <a16:creationId xmlns:a16="http://schemas.microsoft.com/office/drawing/2014/main" id="{46C6F344-A9B3-9B40-A492-1462C1529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39" y="3429000"/>
            <a:ext cx="5329926" cy="1554562"/>
          </a:xfrm>
          <a:prstGeom prst="rect">
            <a:avLst/>
          </a:prstGeom>
        </p:spPr>
      </p:pic>
      <p:pic>
        <p:nvPicPr>
          <p:cNvPr id="13" name="Picture 12" descr="Microsoft Logo">
            <a:extLst>
              <a:ext uri="{FF2B5EF4-FFF2-40B4-BE49-F238E27FC236}">
                <a16:creationId xmlns:a16="http://schemas.microsoft.com/office/drawing/2014/main" id="{E9F94A08-456A-2745-9CA2-60A72982A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09" y="1863659"/>
            <a:ext cx="4641795" cy="1712748"/>
          </a:xfrm>
          <a:prstGeom prst="rect">
            <a:avLst/>
          </a:prstGeom>
        </p:spPr>
      </p:pic>
      <p:pic>
        <p:nvPicPr>
          <p:cNvPr id="4" name="Picture 3" descr="ObjectSharp Logo">
            <a:extLst>
              <a:ext uri="{FF2B5EF4-FFF2-40B4-BE49-F238E27FC236}">
                <a16:creationId xmlns:a16="http://schemas.microsoft.com/office/drawing/2014/main" id="{1768DAB3-0D8A-334C-BC9B-99C38FC17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809" y="4666252"/>
            <a:ext cx="4030169" cy="11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11CE8-605F-47A8-BB56-1E6A2BBD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5" y="3765871"/>
            <a:ext cx="10515600" cy="1325563"/>
          </a:xfrm>
        </p:spPr>
        <p:txBody>
          <a:bodyPr/>
          <a:lstStyle/>
          <a:p>
            <a:r>
              <a:rPr lang="en-CA" dirty="0"/>
              <a:t>Demo 3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714D39-6816-4943-B497-C4CFA2ACD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737" y="5517221"/>
            <a:ext cx="6547013" cy="1026863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Fan-Out/Fan-In</a:t>
            </a:r>
          </a:p>
          <a:p>
            <a:r>
              <a:rPr lang="en-CA" sz="3200" dirty="0">
                <a:solidFill>
                  <a:schemeClr val="bg2"/>
                </a:solidFill>
              </a:rPr>
              <a:t>Find a Star Wars planet and their residents</a:t>
            </a:r>
          </a:p>
        </p:txBody>
      </p:sp>
    </p:spTree>
    <p:extLst>
      <p:ext uri="{BB962C8B-B14F-4D97-AF65-F5344CB8AC3E}">
        <p14:creationId xmlns:p14="http://schemas.microsoft.com/office/powerpoint/2010/main" val="23833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1E9-1BD9-4818-8584-C108CC0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Fan-out/Fan-in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4D3E-10A7-4743-B29B-64678BC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5EBB7-5432-44EF-9C3F-D7341CE7E38E}"/>
              </a:ext>
            </a:extLst>
          </p:cNvPr>
          <p:cNvSpPr txBox="1"/>
          <p:nvPr/>
        </p:nvSpPr>
        <p:spPr>
          <a:xfrm>
            <a:off x="879060" y="4960677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HttpStart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0F96-2EE1-431A-B8A8-D555EDBCFDE4}"/>
              </a:ext>
            </a:extLst>
          </p:cNvPr>
          <p:cNvSpPr txBox="1"/>
          <p:nvPr/>
        </p:nvSpPr>
        <p:spPr>
          <a:xfrm>
            <a:off x="3204579" y="498026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GetPlanetResidents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4F74C-7CB1-40AC-91AC-558BCA876626}"/>
              </a:ext>
            </a:extLst>
          </p:cNvPr>
          <p:cNvSpPr txBox="1"/>
          <p:nvPr/>
        </p:nvSpPr>
        <p:spPr>
          <a:xfrm>
            <a:off x="6645911" y="49802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SearchPlanet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FADED-F8B2-46E8-88B2-905C757CDB98}"/>
              </a:ext>
            </a:extLst>
          </p:cNvPr>
          <p:cNvSpPr txBox="1"/>
          <p:nvPr/>
        </p:nvSpPr>
        <p:spPr>
          <a:xfrm>
            <a:off x="9811055" y="4980268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GetCharacter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8AE4DD-FB4F-4482-BBFA-7F3E98D4C4B0}"/>
              </a:ext>
            </a:extLst>
          </p:cNvPr>
          <p:cNvGrpSpPr/>
          <p:nvPr/>
        </p:nvGrpSpPr>
        <p:grpSpPr>
          <a:xfrm>
            <a:off x="3880151" y="2663916"/>
            <a:ext cx="1037572" cy="1177354"/>
            <a:chOff x="3481555" y="2648710"/>
            <a:chExt cx="1037572" cy="1177354"/>
          </a:xfrm>
        </p:grpSpPr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D1761EE1-C404-4FAE-8ACA-D40A11189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55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14:cNvPr>
                <p14:cNvContentPartPr/>
                <p14:nvPr/>
              </p14:nvContentPartPr>
              <p14:xfrm>
                <a:off x="4161287" y="3284624"/>
                <a:ext cx="357840" cy="54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ED7A66-1C62-48C7-B9D9-82E930E116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3287" y="3266636"/>
                  <a:ext cx="393480" cy="5770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55CA50-F4D9-46D0-AAAF-EA840BF6379B}"/>
              </a:ext>
            </a:extLst>
          </p:cNvPr>
          <p:cNvGrpSpPr/>
          <p:nvPr/>
        </p:nvGrpSpPr>
        <p:grpSpPr>
          <a:xfrm>
            <a:off x="6996169" y="2635476"/>
            <a:ext cx="1057231" cy="1205794"/>
            <a:chOff x="5960296" y="2648710"/>
            <a:chExt cx="1057231" cy="1205794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D791AE5A-62AB-4D91-B19F-57B6E740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296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14:cNvPr>
                <p14:cNvContentPartPr/>
                <p14:nvPr/>
              </p14:nvContentPartPr>
              <p14:xfrm>
                <a:off x="6608927" y="3286064"/>
                <a:ext cx="408600" cy="56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70E69F-F52D-4DA2-A586-F5925A308F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90943" y="3268413"/>
                  <a:ext cx="444209" cy="6041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10EC10-73EA-49A0-B8B5-4CE97153A0D4}"/>
              </a:ext>
            </a:extLst>
          </p:cNvPr>
          <p:cNvGrpSpPr/>
          <p:nvPr/>
        </p:nvGrpSpPr>
        <p:grpSpPr>
          <a:xfrm>
            <a:off x="10172342" y="2608750"/>
            <a:ext cx="1125432" cy="1235674"/>
            <a:chOff x="8418575" y="2648710"/>
            <a:chExt cx="1125432" cy="1235674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088C-5C66-4E92-AE8D-2FC38BC16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575" y="2648710"/>
              <a:ext cx="780290" cy="7802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14:cNvPr>
                <p14:cNvContentPartPr/>
                <p14:nvPr/>
              </p14:nvContentPartPr>
              <p14:xfrm>
                <a:off x="9074567" y="3403424"/>
                <a:ext cx="469440" cy="48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9B5B0B-C5EE-4CB5-9ED4-9E97102327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6927" y="3385784"/>
                  <a:ext cx="505080" cy="51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0F41B4-4FCF-401E-8B1C-CC23B64C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3" y="2648710"/>
            <a:ext cx="780290" cy="7802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14:cNvPr>
              <p14:cNvContentPartPr/>
              <p14:nvPr/>
            </p14:nvContentPartPr>
            <p14:xfrm>
              <a:off x="1612925" y="3339783"/>
              <a:ext cx="495360" cy="516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07F637F-47FF-40EB-9E14-DA29346D78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925" y="3321783"/>
                <a:ext cx="531000" cy="5518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673708-0186-42E9-B9E6-51EE1480879A}"/>
              </a:ext>
            </a:extLst>
          </p:cNvPr>
          <p:cNvSpPr txBox="1"/>
          <p:nvPr/>
        </p:nvSpPr>
        <p:spPr>
          <a:xfrm>
            <a:off x="5622844" y="3917324"/>
            <a:ext cx="1373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Planet +</a:t>
            </a:r>
          </a:p>
          <a:p>
            <a:r>
              <a:rPr lang="en-CA" sz="1400" dirty="0"/>
              <a:t>[resident URLs]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6215FE-09F1-47BE-A468-5C30BF9C9034}"/>
              </a:ext>
            </a:extLst>
          </p:cNvPr>
          <p:cNvSpPr txBox="1"/>
          <p:nvPr/>
        </p:nvSpPr>
        <p:spPr>
          <a:xfrm>
            <a:off x="2108285" y="2073406"/>
            <a:ext cx="1960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Partial planet name -&gt;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D3DEC-C206-443D-A330-E102ACEB2265}"/>
              </a:ext>
            </a:extLst>
          </p:cNvPr>
          <p:cNvSpPr txBox="1"/>
          <p:nvPr/>
        </p:nvSpPr>
        <p:spPr>
          <a:xfrm>
            <a:off x="2295548" y="3918475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Planet name +</a:t>
            </a:r>
          </a:p>
          <a:p>
            <a:r>
              <a:rPr lang="en-CA" sz="1400" dirty="0"/>
              <a:t>[resident name]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C1F6E7-8A1B-46F8-B85F-5E50447520AD}"/>
              </a:ext>
            </a:extLst>
          </p:cNvPr>
          <p:cNvSpPr txBox="1"/>
          <p:nvPr/>
        </p:nvSpPr>
        <p:spPr>
          <a:xfrm>
            <a:off x="6640661" y="1041019"/>
            <a:ext cx="1913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For each resident URL</a:t>
            </a:r>
          </a:p>
          <a:p>
            <a:r>
              <a:rPr lang="en-CA" sz="1400" dirty="0"/>
              <a:t>In [resident URLS] -&gt;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646F02-7C72-408E-971A-951CBB4B0608}"/>
              </a:ext>
            </a:extLst>
          </p:cNvPr>
          <p:cNvSpPr txBox="1"/>
          <p:nvPr/>
        </p:nvSpPr>
        <p:spPr>
          <a:xfrm>
            <a:off x="7966759" y="2059279"/>
            <a:ext cx="167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&lt;- Character name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14:cNvPr>
              <p14:cNvContentPartPr/>
              <p14:nvPr/>
            </p14:nvContentPartPr>
            <p14:xfrm>
              <a:off x="2210165" y="3010023"/>
              <a:ext cx="1454760" cy="348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69B895-FDF0-486C-B874-4F66472AB1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2165" y="2992023"/>
                <a:ext cx="1490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14:cNvPr>
              <p14:cNvContentPartPr/>
              <p14:nvPr/>
            </p14:nvContentPartPr>
            <p14:xfrm>
              <a:off x="4991885" y="2960703"/>
              <a:ext cx="1644120" cy="27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9BB4D30-EC3C-4A5A-80A2-918F2622E5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4245" y="2942703"/>
                <a:ext cx="16797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14:cNvPr>
              <p14:cNvContentPartPr/>
              <p14:nvPr/>
            </p14:nvContentPartPr>
            <p14:xfrm>
              <a:off x="4969205" y="1813743"/>
              <a:ext cx="5314320" cy="803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365EED-5482-4837-8329-57AD635F0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1565" y="1795743"/>
                <a:ext cx="53499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69FD2A-8DF5-4F6C-9EFE-97153E155EB3}"/>
                  </a:ext>
                </a:extLst>
              </p14:cNvPr>
              <p14:cNvContentPartPr/>
              <p14:nvPr/>
            </p14:nvContentPartPr>
            <p14:xfrm>
              <a:off x="6548885" y="2444823"/>
              <a:ext cx="283320" cy="430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69FD2A-8DF5-4F6C-9EFE-97153E155E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1245" y="2427183"/>
                <a:ext cx="3189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31B67C-5F6D-4D9E-9758-DBDEA5B446E9}"/>
                  </a:ext>
                </a:extLst>
              </p14:cNvPr>
              <p14:cNvContentPartPr/>
              <p14:nvPr/>
            </p14:nvContentPartPr>
            <p14:xfrm>
              <a:off x="10072565" y="1642383"/>
              <a:ext cx="369720" cy="358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31B67C-5F6D-4D9E-9758-DBDEA5B446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4565" y="1624743"/>
                <a:ext cx="40536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97C-132B-44CF-90F1-080D8586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3649-3F3A-42F1-88EF-9D9A6B9C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8424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CA" dirty="0"/>
              <a:t>Input/output of functions should be serializable</a:t>
            </a:r>
          </a:p>
          <a:p>
            <a:r>
              <a:rPr lang="en-CA" dirty="0"/>
              <a:t>Orchestrator code </a:t>
            </a:r>
            <a:r>
              <a:rPr lang="en-CA" u="sng" dirty="0"/>
              <a:t>must</a:t>
            </a:r>
            <a:r>
              <a:rPr lang="en-CA" dirty="0"/>
              <a:t> be deterministic. Never use random numbers, </a:t>
            </a:r>
            <a:r>
              <a:rPr lang="en-CA" dirty="0" err="1"/>
              <a:t>DateTime.UtcNow</a:t>
            </a:r>
            <a:r>
              <a:rPr lang="en-CA" dirty="0"/>
              <a:t>, </a:t>
            </a:r>
            <a:r>
              <a:rPr lang="en-CA" dirty="0" err="1"/>
              <a:t>Guid.NewGuid</a:t>
            </a:r>
            <a:r>
              <a:rPr lang="en-CA" dirty="0"/>
              <a:t>(), etc.</a:t>
            </a:r>
          </a:p>
          <a:p>
            <a:endParaRPr lang="en-CA" dirty="0"/>
          </a:p>
          <a:p>
            <a:pPr lvl="1"/>
            <a:r>
              <a:rPr lang="en-CA" sz="3600" dirty="0">
                <a:solidFill>
                  <a:schemeClr val="accent1"/>
                </a:solidFill>
              </a:rPr>
              <a:t>Use </a:t>
            </a:r>
            <a:r>
              <a:rPr lang="en-CA" sz="3600" dirty="0" err="1">
                <a:solidFill>
                  <a:schemeClr val="accent1"/>
                </a:solidFill>
              </a:rPr>
              <a:t>DurableOrchestrationContext.CurrentUtcDateTime</a:t>
            </a:r>
            <a:endParaRPr lang="en-CA" sz="3600" dirty="0">
              <a:solidFill>
                <a:schemeClr val="accent1"/>
              </a:solidFill>
            </a:endParaRPr>
          </a:p>
          <a:p>
            <a:pPr lvl="1"/>
            <a:endParaRPr lang="en-CA" sz="3600" dirty="0">
              <a:solidFill>
                <a:schemeClr val="accent1"/>
              </a:solidFill>
            </a:endParaRPr>
          </a:p>
          <a:p>
            <a:r>
              <a:rPr lang="en-US" dirty="0"/>
              <a:t>Orchestrator code should be </a:t>
            </a:r>
            <a:r>
              <a:rPr lang="en-US" b="1" dirty="0"/>
              <a:t>non-blocking</a:t>
            </a:r>
            <a:r>
              <a:rPr lang="en-US" dirty="0"/>
              <a:t>. </a:t>
            </a:r>
            <a:r>
              <a:rPr lang="en-CA" dirty="0"/>
              <a:t>Never do I/O directly in the orchestrator</a:t>
            </a:r>
          </a:p>
          <a:p>
            <a:endParaRPr lang="en-CA" dirty="0"/>
          </a:p>
          <a:p>
            <a:pPr lvl="1"/>
            <a:r>
              <a:rPr lang="en-CA" sz="3600" dirty="0">
                <a:solidFill>
                  <a:schemeClr val="accent1"/>
                </a:solidFill>
              </a:rPr>
              <a:t>Do I/O in activity functions</a:t>
            </a:r>
          </a:p>
          <a:p>
            <a:pPr lvl="1"/>
            <a:endParaRPr lang="en-CA" sz="3600" dirty="0">
              <a:solidFill>
                <a:schemeClr val="accent1"/>
              </a:solidFill>
            </a:endParaRPr>
          </a:p>
          <a:p>
            <a:r>
              <a:rPr lang="en-CA" dirty="0"/>
              <a:t>Don't write infinite loops</a:t>
            </a:r>
          </a:p>
          <a:p>
            <a:endParaRPr lang="en-CA" dirty="0"/>
          </a:p>
          <a:p>
            <a:pPr lvl="1"/>
            <a:r>
              <a:rPr lang="en-CA" sz="3600" dirty="0">
                <a:solidFill>
                  <a:schemeClr val="accent1"/>
                </a:solidFill>
              </a:rPr>
              <a:t>Use </a:t>
            </a:r>
            <a:r>
              <a:rPr lang="en-CA" sz="3600" dirty="0" err="1">
                <a:solidFill>
                  <a:schemeClr val="accent1"/>
                </a:solidFill>
              </a:rPr>
              <a:t>DurableOrchestrationContext.ContinueAsNew</a:t>
            </a:r>
            <a:r>
              <a:rPr lang="en-CA" sz="3600" dirty="0">
                <a:solidFill>
                  <a:schemeClr val="accent1"/>
                </a:solidFill>
              </a:rPr>
              <a:t>()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3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D65-2900-4807-BA5D-BF929425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Remarks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9CB7-BFE6-4ED1-BC0D-DFB29BC2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Orchestration Functions can only call Activity Functions in the same Function App</a:t>
            </a:r>
          </a:p>
          <a:p>
            <a:r>
              <a:rPr lang="en-CA" dirty="0"/>
              <a:t>Don’t use </a:t>
            </a:r>
            <a:r>
              <a:rPr lang="en-CA"/>
              <a:t>an orchestration </a:t>
            </a:r>
            <a:r>
              <a:rPr lang="en-CA" dirty="0"/>
              <a:t>function to call a single activity function </a:t>
            </a:r>
          </a:p>
          <a:p>
            <a:r>
              <a:rPr lang="en-CA" dirty="0"/>
              <a:t>Keep your orchestrations small</a:t>
            </a:r>
          </a:p>
          <a:p>
            <a:r>
              <a:rPr lang="en-CA" dirty="0"/>
              <a:t>What changes together should be deployed together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E15C-4747-402E-AA5A-1B80C3FF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Azure Durable Functions make managing state and complex workflows easy and familiar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0798" y="457200"/>
            <a:ext cx="4211227" cy="7508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3188" y="1887523"/>
            <a:ext cx="6457432" cy="39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CallonCampbell@Outlook.com</a:t>
            </a:r>
          </a:p>
          <a:p>
            <a:pPr marL="0" indent="0">
              <a:buNone/>
            </a:pPr>
            <a:r>
              <a:rPr lang="en-US" dirty="0"/>
              <a:t>TheFlyingMaverick.com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Flying_Maverick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dirty="0" err="1"/>
              <a:t>calloncampbell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887523"/>
            <a:ext cx="4078577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798" y="1876996"/>
            <a:ext cx="11326402" cy="4215579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CA" dirty="0"/>
              <a:t>Durable Function Docs: </a:t>
            </a:r>
            <a:r>
              <a:rPr lang="en-CA" dirty="0">
                <a:hlinkClick r:id="rId2"/>
              </a:rPr>
              <a:t>http://aka.ms/durablefunctions</a:t>
            </a:r>
            <a:endParaRPr lang="en-CA" dirty="0"/>
          </a:p>
          <a:p>
            <a:pPr fontAlgn="ctr"/>
            <a:r>
              <a:rPr lang="en-CA" dirty="0"/>
              <a:t>GitHub:</a:t>
            </a:r>
          </a:p>
          <a:p>
            <a:pPr lvl="1" fontAlgn="ctr"/>
            <a:r>
              <a:rPr lang="en-CA" dirty="0">
                <a:hlinkClick r:id="rId3"/>
              </a:rPr>
              <a:t>https://github.com/Azure/azure-functions-durable-extension</a:t>
            </a:r>
            <a:endParaRPr lang="en-CA" dirty="0"/>
          </a:p>
          <a:p>
            <a:pPr lvl="1" fontAlgn="ctr"/>
            <a:r>
              <a:rPr lang="en-CA" dirty="0">
                <a:hlinkClick r:id="rId4"/>
              </a:rPr>
              <a:t>https://github.com/Azure/durabletask/tree/azure-functions</a:t>
            </a:r>
            <a:endParaRPr lang="en-CA" dirty="0"/>
          </a:p>
          <a:p>
            <a:r>
              <a:rPr lang="en-US" dirty="0">
                <a:hlinkClick r:id="rId5"/>
              </a:rPr>
              <a:t>Orchestrator code constraints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Develop Azure Functions using Visual Studio</a:t>
            </a:r>
            <a:endParaRPr lang="en-US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7"/>
              </a:rPr>
              <a:t>Serverless use cases and best practices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Azure Durable Functions: before and after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refresher</a:t>
            </a:r>
          </a:p>
          <a:p>
            <a:r>
              <a:rPr lang="en-US" dirty="0"/>
              <a:t>Serverless challenges</a:t>
            </a:r>
          </a:p>
          <a:p>
            <a:r>
              <a:rPr lang="en-US" dirty="0"/>
              <a:t>Solutions through Durable Functions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211" y="574426"/>
            <a:ext cx="1149409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1C24-30E7-4A83-B38A-0C3B7FC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application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224D6-95FB-478E-B6FF-2D9AF94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19B84-99B1-48E4-96A1-A4FBFB72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2161309"/>
            <a:ext cx="11001028" cy="3672904"/>
          </a:xfrm>
        </p:spPr>
      </p:pic>
    </p:spTree>
    <p:extLst>
      <p:ext uri="{BB962C8B-B14F-4D97-AF65-F5344CB8AC3E}">
        <p14:creationId xmlns:p14="http://schemas.microsoft.com/office/powerpoint/2010/main" val="37586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D763-7584-4D72-B251-23716FBB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Focus on code, not plumbing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4A74-888B-4B73-A3F3-F40F9790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762F44-B4B0-426F-BE28-300C62E1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41" y="2457947"/>
            <a:ext cx="11191918" cy="28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F404-47B8-4CE0-9B66-B01D8D2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FaaS</a:t>
            </a:r>
            <a:r>
              <a:rPr lang="en-CA" dirty="0"/>
              <a:t> is at the center of serverless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C13F-23DE-45C4-B491-A45D9D93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55096-258E-4BF7-9482-5D3CF98BC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cap="none" dirty="0"/>
              <a:t>Functions-as-a-service programming model use functions to achieve true serverless compute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57E86A-6330-485E-9C72-D8CBB5711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874" y="2501900"/>
            <a:ext cx="11007155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4" dirty="0"/>
              <a:t>What is Azure Functions?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7227BE-3AA1-4C60-910D-6011E99721AD}"/>
              </a:ext>
            </a:extLst>
          </p:cNvPr>
          <p:cNvGrpSpPr/>
          <p:nvPr/>
        </p:nvGrpSpPr>
        <p:grpSpPr>
          <a:xfrm>
            <a:off x="4051050" y="1581530"/>
            <a:ext cx="3216640" cy="4859974"/>
            <a:chOff x="4133899" y="1194163"/>
            <a:chExt cx="3217096" cy="48606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21440C-E964-4E84-A286-39927A605C5E}"/>
                </a:ext>
              </a:extLst>
            </p:cNvPr>
            <p:cNvGrpSpPr/>
            <p:nvPr/>
          </p:nvGrpSpPr>
          <p:grpSpPr>
            <a:xfrm>
              <a:off x="4841006" y="1194163"/>
              <a:ext cx="2509989" cy="4860663"/>
              <a:chOff x="4841006" y="1194163"/>
              <a:chExt cx="2509989" cy="4860663"/>
            </a:xfrm>
          </p:grpSpPr>
          <p:pic>
            <p:nvPicPr>
              <p:cNvPr id="4" name="Graphic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36926" y="2569926"/>
                <a:ext cx="1718148" cy="171814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841006" y="5113725"/>
                <a:ext cx="2509989" cy="941101"/>
              </a:xfrm>
              <a:prstGeom prst="rect">
                <a:avLst/>
              </a:prstGeom>
              <a:noFill/>
            </p:spPr>
            <p:txBody>
              <a:bodyPr wrap="squar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Author functions in C#, F#, Node.JS, Java, and more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63907" y="1194163"/>
                <a:ext cx="1064188" cy="622056"/>
              </a:xfrm>
              <a:prstGeom prst="rect">
                <a:avLst/>
              </a:prstGeom>
              <a:noFill/>
            </p:spPr>
            <p:txBody>
              <a:bodyPr wrap="non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Code</a:t>
                </a:r>
              </a:p>
            </p:txBody>
          </p:sp>
        </p:grpSp>
        <p:sp>
          <p:nvSpPr>
            <p:cNvPr id="45" name="Arrow: Right 44"/>
            <p:cNvSpPr/>
            <p:nvPr/>
          </p:nvSpPr>
          <p:spPr bwMode="auto">
            <a:xfrm>
              <a:off x="4133899" y="3284824"/>
              <a:ext cx="597617" cy="28835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EB94C-4BF7-4043-AFAD-D84759DE6553}"/>
              </a:ext>
            </a:extLst>
          </p:cNvPr>
          <p:cNvGrpSpPr/>
          <p:nvPr/>
        </p:nvGrpSpPr>
        <p:grpSpPr>
          <a:xfrm>
            <a:off x="692728" y="1590678"/>
            <a:ext cx="3616035" cy="4850613"/>
            <a:chOff x="775099" y="1203312"/>
            <a:chExt cx="3616548" cy="485130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A35250-6931-4F30-B3A2-42AD10F2E3AE}"/>
                </a:ext>
              </a:extLst>
            </p:cNvPr>
            <p:cNvGrpSpPr/>
            <p:nvPr/>
          </p:nvGrpSpPr>
          <p:grpSpPr>
            <a:xfrm>
              <a:off x="1313589" y="1797206"/>
              <a:ext cx="2316072" cy="3009131"/>
              <a:chOff x="1313589" y="1797206"/>
              <a:chExt cx="2316072" cy="3009131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F46B04FD-CD20-4A04-AC25-AD0395A4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3589" y="1797206"/>
                <a:ext cx="1814384" cy="1402024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838307" y="2116021"/>
                <a:ext cx="1791354" cy="2690316"/>
                <a:chOff x="4945434" y="1645264"/>
                <a:chExt cx="1827274" cy="2744263"/>
              </a:xfrm>
            </p:grpSpPr>
            <p:pic>
              <p:nvPicPr>
                <p:cNvPr id="18" name="Graphic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078" y="2590125"/>
                  <a:ext cx="777240" cy="77724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4945434" y="3609236"/>
                  <a:ext cx="780290" cy="780291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5992418" y="2594426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5982841" y="164526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5992419" y="3609236"/>
                  <a:ext cx="761134" cy="761134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TextBox 26"/>
            <p:cNvSpPr txBox="1"/>
            <p:nvPr/>
          </p:nvSpPr>
          <p:spPr>
            <a:xfrm>
              <a:off x="2129473" y="1203312"/>
              <a:ext cx="1209868" cy="622056"/>
            </a:xfrm>
            <a:prstGeom prst="rect">
              <a:avLst/>
            </a:prstGeom>
            <a:noFill/>
          </p:spPr>
          <p:txBody>
            <a:bodyPr wrap="none" lIns="179259" tIns="143407" rIns="179259" bIns="143407" rtlCol="0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Events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5099" y="5113725"/>
              <a:ext cx="3616548" cy="940889"/>
            </a:xfrm>
            <a:prstGeom prst="rect">
              <a:avLst/>
            </a:prstGeom>
            <a:noFill/>
          </p:spPr>
          <p:txBody>
            <a:bodyPr wrap="square" lIns="179259" tIns="143407" rIns="179259" bIns="143407" rtlCol="0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React to timers, HTTP, or events from your favorite Azure services, with more on the way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D68B5-1FE2-4DE6-91B0-19AA156BD999}"/>
              </a:ext>
            </a:extLst>
          </p:cNvPr>
          <p:cNvGrpSpPr/>
          <p:nvPr/>
        </p:nvGrpSpPr>
        <p:grpSpPr>
          <a:xfrm>
            <a:off x="7375408" y="1581530"/>
            <a:ext cx="3253400" cy="4874496"/>
            <a:chOff x="7458727" y="1194163"/>
            <a:chExt cx="3253861" cy="4875188"/>
          </a:xfrm>
        </p:grpSpPr>
        <p:sp>
          <p:nvSpPr>
            <p:cNvPr id="46" name="Arrow: Right 45"/>
            <p:cNvSpPr/>
            <p:nvPr/>
          </p:nvSpPr>
          <p:spPr bwMode="auto">
            <a:xfrm>
              <a:off x="7458727" y="3284823"/>
              <a:ext cx="597617" cy="28835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73FB0B-8500-4F71-AF72-1B0DDE27BB1D}"/>
                </a:ext>
              </a:extLst>
            </p:cNvPr>
            <p:cNvGrpSpPr/>
            <p:nvPr/>
          </p:nvGrpSpPr>
          <p:grpSpPr>
            <a:xfrm>
              <a:off x="8202599" y="1194163"/>
              <a:ext cx="2509989" cy="4875188"/>
              <a:chOff x="8202599" y="1194163"/>
              <a:chExt cx="2509989" cy="487518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561168" y="2569927"/>
                <a:ext cx="1792850" cy="1728536"/>
                <a:chOff x="8732837" y="2620962"/>
                <a:chExt cx="1828800" cy="1763197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3">
                  <a:grayscl/>
                </a:blip>
                <a:stretch>
                  <a:fillRect/>
                </a:stretch>
              </p:blipFill>
              <p:spPr>
                <a:xfrm>
                  <a:off x="8732837" y="359327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4">
                  <a:grayscl/>
                </a:blip>
                <a:stretch>
                  <a:fillRect/>
                </a:stretch>
              </p:blipFill>
              <p:spPr>
                <a:xfrm>
                  <a:off x="9781347" y="2634011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8734032" y="26209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9781347" y="3603869"/>
                  <a:ext cx="780290" cy="780290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8741956" y="1194163"/>
                <a:ext cx="1431275" cy="622056"/>
              </a:xfrm>
              <a:prstGeom prst="rect">
                <a:avLst/>
              </a:prstGeom>
              <a:noFill/>
            </p:spPr>
            <p:txBody>
              <a:bodyPr wrap="non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Outputs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02599" y="5115281"/>
                <a:ext cx="2509989" cy="954070"/>
              </a:xfrm>
              <a:prstGeom prst="rect">
                <a:avLst/>
              </a:prstGeom>
              <a:noFill/>
            </p:spPr>
            <p:txBody>
              <a:bodyPr wrap="square" lIns="179259" tIns="143407" rIns="179259" bIns="143407" rtlCol="0">
                <a:spAutoFit/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67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Send results to an ever-growing collection of services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7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187-B1B0-4878-A081-3F4D7A9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still hard?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A7E8-8A70-4009-A325-DC828DFB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EBAF5-B8DF-453A-A32E-C4BCD417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9" y="1722662"/>
            <a:ext cx="35718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FB31-D2BB-424E-9915-D52ECEEDA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238" y="1786591"/>
            <a:ext cx="3543300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FACC7-4043-4979-BF66-6A9693FD2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312" y="1770114"/>
            <a:ext cx="3543300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C9202-3568-4706-8726-CE415B8AC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88" y="4039984"/>
            <a:ext cx="3571875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5FC6F9-913B-430F-93B9-A9B9AAA0E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138" y="4048146"/>
            <a:ext cx="358140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B40AB-61A1-4BC5-83C9-7557F3621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5013" y="4084883"/>
            <a:ext cx="3543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1FEE9AC9-7FEE-4ADC-98AB-6EAE177A74CD}" vid="{94D12A7D-5BB3-4D5C-9E65-2863C145E32D}"/>
    </a:ext>
  </a:extLst>
</a:theme>
</file>

<file path=ppt/theme/theme2.xml><?xml version="1.0" encoding="utf-8"?>
<a:theme xmlns:a="http://schemas.openxmlformats.org/drawingml/2006/main" name="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9B1567E-44B2-492D-B143-E41D0480D11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00CDD0D-8A05-4350-9D06-E0BCBF823ABC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29CBFCC-80BD-47F1-A9BF-E3D145F51FB8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BCAF1D49-D3D6-48F6-BA0B-4A9CE6E8BC9E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42CAB61-D027-4108-AFFA-56122903757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AD0D7BA9-557E-4B54-B4E4-B1D177A44AD9}"/>
    </a:ext>
  </a:extLst>
</a:theme>
</file>

<file path=ppt/theme/theme8.xml><?xml version="1.0" encoding="utf-8"?>
<a:theme xmlns:a="http://schemas.openxmlformats.org/drawingml/2006/main" name="1_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72D1B23A-7BBC-45B1-9562-4009BCAC0BA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17561</TotalTime>
  <Words>2197</Words>
  <Application>Microsoft Office PowerPoint</Application>
  <PresentationFormat>Widescreen</PresentationFormat>
  <Paragraphs>329</Paragraphs>
  <Slides>36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Theme1</vt:lpstr>
      <vt:lpstr>Azure Medium</vt:lpstr>
      <vt:lpstr>Custom Design</vt:lpstr>
      <vt:lpstr>Azure Graphite</vt:lpstr>
      <vt:lpstr>Azure Dark</vt:lpstr>
      <vt:lpstr>Azure Basic</vt:lpstr>
      <vt:lpstr>Azure Noir</vt:lpstr>
      <vt:lpstr>1_Azure Graphite</vt:lpstr>
      <vt:lpstr>PowerPoint Presentation</vt:lpstr>
      <vt:lpstr>PowerPoint Presentation</vt:lpstr>
      <vt:lpstr>PowerPoint Presentation</vt:lpstr>
      <vt:lpstr>Agenda</vt:lpstr>
      <vt:lpstr>The evolution of application platforms</vt:lpstr>
      <vt:lpstr>Focus on code, not plumbing</vt:lpstr>
      <vt:lpstr>FaaS is at the center of serverless</vt:lpstr>
      <vt:lpstr>What is Azure Functions?</vt:lpstr>
      <vt:lpstr>What’s still hard?</vt:lpstr>
      <vt:lpstr>Pattern #1: Function chaining</vt:lpstr>
      <vt:lpstr>Pattern #2: Fan-out/fan-in</vt:lpstr>
      <vt:lpstr>Introducing Durable Functions</vt:lpstr>
      <vt:lpstr>Application Patterns</vt:lpstr>
      <vt:lpstr>Components of Durable Functions</vt:lpstr>
      <vt:lpstr>Invocations, Checkpoints, and Replay</vt:lpstr>
      <vt:lpstr>Storage Types Used by Durable Functions </vt:lpstr>
      <vt:lpstr>Event Sourcing Log</vt:lpstr>
      <vt:lpstr>New Trigger Bindings</vt:lpstr>
      <vt:lpstr>The Code</vt:lpstr>
      <vt:lpstr>Starter Function</vt:lpstr>
      <vt:lpstr>URLs for checking status of execution</vt:lpstr>
      <vt:lpstr>Orchestrator Function</vt:lpstr>
      <vt:lpstr>Activity Function</vt:lpstr>
      <vt:lpstr>Prerequisites</vt:lpstr>
      <vt:lpstr>Demo 1   </vt:lpstr>
      <vt:lpstr>Triggering our Function</vt:lpstr>
      <vt:lpstr>PowerPoint Presentation</vt:lpstr>
      <vt:lpstr>Demo 2   </vt:lpstr>
      <vt:lpstr>Function Chaining</vt:lpstr>
      <vt:lpstr>Demo 3 </vt:lpstr>
      <vt:lpstr>Fan-out/Fan-in</vt:lpstr>
      <vt:lpstr>Closing Remarks</vt:lpstr>
      <vt:lpstr>Closing Remarks (cont.)</vt:lpstr>
      <vt:lpstr>Summary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Callon Campbell</dc:creator>
  <cp:lastModifiedBy>Callon Campbell</cp:lastModifiedBy>
  <cp:revision>248</cp:revision>
  <dcterms:created xsi:type="dcterms:W3CDTF">2017-03-06T02:59:28Z</dcterms:created>
  <dcterms:modified xsi:type="dcterms:W3CDTF">2019-04-27T12:06:38Z</dcterms:modified>
</cp:coreProperties>
</file>