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" y="0"/>
            <a:ext cx="1219200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 err="1"/>
              <a:t>FestiveTechCalendar</a:t>
            </a:r>
            <a:r>
              <a:rPr lang="en-GB" dirty="0"/>
              <a:t>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516587" y="6172199"/>
            <a:ext cx="326583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  <p:pic>
        <p:nvPicPr>
          <p:cNvPr id="5" name="Picture 4" descr="A calendar with cartoon characters&#10;&#10;Description automatically generated">
            <a:extLst>
              <a:ext uri="{FF2B5EF4-FFF2-40B4-BE49-F238E27FC236}">
                <a16:creationId xmlns:a16="http://schemas.microsoft.com/office/drawing/2014/main" id="{1DAB7042-E185-7FC5-BF66-B2D48DD0A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17" y="1126190"/>
            <a:ext cx="6942966" cy="49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Session Title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/>
              <a:t>Callon Campbell</a:t>
            </a:r>
          </a:p>
          <a:p>
            <a:pPr marL="0" indent="0">
              <a:buNone/>
            </a:pPr>
            <a:r>
              <a:rPr lang="en-GB" sz="2200"/>
              <a:t>Microsoft MVP | Azure</a:t>
            </a:r>
          </a:p>
          <a:p>
            <a:pPr marL="0" indent="0">
              <a:buNone/>
            </a:pPr>
            <a:r>
              <a:rPr lang="en-GB" sz="2200"/>
              <a:t>@flying_maverick</a:t>
            </a:r>
          </a:p>
        </p:txBody>
      </p:sp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9" r="265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43E018-C0C4-433F-A332-25417A2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8" y="2498612"/>
            <a:ext cx="5683102" cy="93038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4393659" y="6328002"/>
            <a:ext cx="34046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FestiveTechCalendar 2023</vt:lpstr>
      <vt:lpstr>Session Title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Callon Campbell</cp:lastModifiedBy>
  <cp:revision>5</cp:revision>
  <dcterms:created xsi:type="dcterms:W3CDTF">2020-11-15T18:05:49Z</dcterms:created>
  <dcterms:modified xsi:type="dcterms:W3CDTF">2023-11-26T04:47:58Z</dcterms:modified>
</cp:coreProperties>
</file>