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8"/>
  </p:notesMasterIdLst>
  <p:sldIdLst>
    <p:sldId id="363" r:id="rId9"/>
    <p:sldId id="396" r:id="rId10"/>
    <p:sldId id="371" r:id="rId11"/>
    <p:sldId id="392" r:id="rId12"/>
    <p:sldId id="368" r:id="rId13"/>
    <p:sldId id="397" r:id="rId14"/>
    <p:sldId id="388" r:id="rId15"/>
    <p:sldId id="367" r:id="rId16"/>
    <p:sldId id="387" r:id="rId17"/>
    <p:sldId id="372" r:id="rId18"/>
    <p:sldId id="309" r:id="rId19"/>
    <p:sldId id="385" r:id="rId20"/>
    <p:sldId id="351" r:id="rId21"/>
    <p:sldId id="354" r:id="rId22"/>
    <p:sldId id="352" r:id="rId23"/>
    <p:sldId id="353" r:id="rId24"/>
    <p:sldId id="394" r:id="rId25"/>
    <p:sldId id="290" r:id="rId26"/>
    <p:sldId id="370" r:id="rId27"/>
    <p:sldId id="391" r:id="rId28"/>
    <p:sldId id="275" r:id="rId29"/>
    <p:sldId id="369" r:id="rId30"/>
    <p:sldId id="395" r:id="rId31"/>
    <p:sldId id="270" r:id="rId32"/>
    <p:sldId id="364" r:id="rId33"/>
    <p:sldId id="386" r:id="rId34"/>
    <p:sldId id="365" r:id="rId35"/>
    <p:sldId id="376" r:id="rId36"/>
    <p:sldId id="328" r:id="rId37"/>
    <p:sldId id="377" r:id="rId38"/>
    <p:sldId id="390" r:id="rId39"/>
    <p:sldId id="393" r:id="rId40"/>
    <p:sldId id="358" r:id="rId41"/>
    <p:sldId id="382" r:id="rId42"/>
    <p:sldId id="383" r:id="rId43"/>
    <p:sldId id="384" r:id="rId44"/>
    <p:sldId id="268" r:id="rId45"/>
    <p:sldId id="357" r:id="rId46"/>
    <p:sldId id="3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363"/>
            <p14:sldId id="396"/>
            <p14:sldId id="371"/>
          </p14:sldIdLst>
        </p14:section>
        <p14:section name="Why API Management" id="{DFEC9ECB-B4C7-41B7-8390-1C2B1DDBF8E5}">
          <p14:sldIdLst>
            <p14:sldId id="392"/>
            <p14:sldId id="368"/>
            <p14:sldId id="397"/>
            <p14:sldId id="388"/>
            <p14:sldId id="367"/>
            <p14:sldId id="387"/>
            <p14:sldId id="372"/>
          </p14:sldIdLst>
        </p14:section>
        <p14:section name="Detailed Overview" id="{8594E6E5-08D4-4733-A423-22599DD3DAC6}">
          <p14:sldIdLst>
            <p14:sldId id="309"/>
            <p14:sldId id="385"/>
            <p14:sldId id="351"/>
            <p14:sldId id="354"/>
            <p14:sldId id="352"/>
            <p14:sldId id="353"/>
          </p14:sldIdLst>
        </p14:section>
        <p14:section name="Policies" id="{965C0D89-F382-44FA-9D85-E124EE4A444B}">
          <p14:sldIdLst>
            <p14:sldId id="394"/>
            <p14:sldId id="290"/>
            <p14:sldId id="370"/>
            <p14:sldId id="391"/>
            <p14:sldId id="275"/>
            <p14:sldId id="369"/>
          </p14:sldIdLst>
        </p14:section>
        <p14:section name="Versions" id="{7693D055-6F45-42E9-B3CF-E86C2B3AEE71}">
          <p14:sldIdLst>
            <p14:sldId id="395"/>
            <p14:sldId id="270"/>
          </p14:sldIdLst>
        </p14:section>
        <p14:section name="Consumption Tier" id="{B883040A-FBA3-495E-9E5F-0B71F62B8E42}">
          <p14:sldIdLst>
            <p14:sldId id="364"/>
            <p14:sldId id="386"/>
            <p14:sldId id="365"/>
            <p14:sldId id="376"/>
          </p14:sldIdLst>
        </p14:section>
        <p14:section name="Demo" id="{B86A95A4-282D-49A2-8D78-BCEFE44825BA}">
          <p14:sldIdLst>
            <p14:sldId id="328"/>
            <p14:sldId id="377"/>
          </p14:sldIdLst>
        </p14:section>
        <p14:section name="Developer portal" id="{8D7C133B-BB25-4711-9553-6331461E738B}">
          <p14:sldIdLst>
            <p14:sldId id="390"/>
            <p14:sldId id="393"/>
          </p14:sldIdLst>
        </p14:section>
        <p14:section name="Wrap Up" id="{E7EDF9FB-9BB8-40BF-A904-696689A373BC}">
          <p14:sldIdLst>
            <p14:sldId id="358"/>
            <p14:sldId id="382"/>
            <p14:sldId id="383"/>
            <p14:sldId id="384"/>
            <p14:sldId id="268"/>
          </p14:sldIdLst>
        </p14:section>
        <p14:section name="References" id="{E97D3C32-262F-43B3-AD00-CBE9BFDBEB29}">
          <p14:sldIdLst>
            <p14:sldId id="357"/>
            <p14:sldId id="3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5ED"/>
    <a:srgbClr val="3CBA54"/>
    <a:srgbClr val="DB4733"/>
    <a:srgbClr val="FFFFFF"/>
    <a:srgbClr val="395FA1"/>
    <a:srgbClr val="375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FAAC97-B79E-4BFF-87B9-FC21862CCD91}" v="837" dt="2020-03-07T02:52:0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1" autoAdjust="0"/>
    <p:restoredTop sz="78986" autoAdjust="0"/>
  </p:normalViewPr>
  <p:slideViewPr>
    <p:cSldViewPr snapToGrid="0">
      <p:cViewPr varScale="1">
        <p:scale>
          <a:sx n="87" d="100"/>
          <a:sy n="87" d="100"/>
        </p:scale>
        <p:origin x="35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22D61CB0-CC54-496F-B803-D6B7578EBFE7}"/>
    <pc:docChg chg="custSel modSld">
      <pc:chgData name="Callon Campbell" userId="c0fd8b2c1dc026c3" providerId="LiveId" clId="{22D61CB0-CC54-496F-B803-D6B7578EBFE7}" dt="2020-01-22T16:51:11.137" v="82" actId="20577"/>
      <pc:docMkLst>
        <pc:docMk/>
      </pc:docMkLst>
      <pc:sldChg chg="modSp mod">
        <pc:chgData name="Callon Campbell" userId="c0fd8b2c1dc026c3" providerId="LiveId" clId="{22D61CB0-CC54-496F-B803-D6B7578EBFE7}" dt="2020-01-22T16:51:11.137" v="82" actId="20577"/>
        <pc:sldMkLst>
          <pc:docMk/>
          <pc:sldMk cId="1684517942" sldId="267"/>
        </pc:sldMkLst>
        <pc:spChg chg="mod">
          <ac:chgData name="Callon Campbell" userId="c0fd8b2c1dc026c3" providerId="LiveId" clId="{22D61CB0-CC54-496F-B803-D6B7578EBFE7}" dt="2020-01-22T16:51:11.137" v="82" actId="20577"/>
          <ac:spMkLst>
            <pc:docMk/>
            <pc:sldMk cId="1684517942" sldId="267"/>
            <ac:spMk id="4" creationId="{00000000-0000-0000-0000-000000000000}"/>
          </ac:spMkLst>
        </pc:spChg>
      </pc:sldChg>
      <pc:sldChg chg="modSp mod">
        <pc:chgData name="Callon Campbell" userId="c0fd8b2c1dc026c3" providerId="LiveId" clId="{22D61CB0-CC54-496F-B803-D6B7578EBFE7}" dt="2020-01-22T16:50:13.418" v="58" actId="20577"/>
        <pc:sldMkLst>
          <pc:docMk/>
          <pc:sldMk cId="4235037369" sldId="328"/>
        </pc:sldMkLst>
        <pc:spChg chg="mod">
          <ac:chgData name="Callon Campbell" userId="c0fd8b2c1dc026c3" providerId="LiveId" clId="{22D61CB0-CC54-496F-B803-D6B7578EBFE7}" dt="2020-01-22T16:50:13.418" v="58" actId="20577"/>
          <ac:spMkLst>
            <pc:docMk/>
            <pc:sldMk cId="4235037369" sldId="328"/>
            <ac:spMk id="127" creationId="{00000000-0000-0000-0000-000000000000}"/>
          </ac:spMkLst>
        </pc:spChg>
      </pc:sldChg>
      <pc:sldChg chg="modSp mod">
        <pc:chgData name="Callon Campbell" userId="c0fd8b2c1dc026c3" providerId="LiveId" clId="{22D61CB0-CC54-496F-B803-D6B7578EBFE7}" dt="2020-01-22T16:44:13.186" v="18" actId="6549"/>
        <pc:sldMkLst>
          <pc:docMk/>
          <pc:sldMk cId="2831074655" sldId="363"/>
        </pc:sldMkLst>
        <pc:spChg chg="mod">
          <ac:chgData name="Callon Campbell" userId="c0fd8b2c1dc026c3" providerId="LiveId" clId="{22D61CB0-CC54-496F-B803-D6B7578EBFE7}" dt="2020-01-22T16:44:13.186" v="18" actId="6549"/>
          <ac:spMkLst>
            <pc:docMk/>
            <pc:sldMk cId="2831074655" sldId="363"/>
            <ac:spMk id="5" creationId="{D761E10E-9797-4047-A945-B5F1E32D1B97}"/>
          </ac:spMkLst>
        </pc:spChg>
      </pc:sldChg>
      <pc:sldChg chg="modSp mod">
        <pc:chgData name="Callon Campbell" userId="c0fd8b2c1dc026c3" providerId="LiveId" clId="{22D61CB0-CC54-496F-B803-D6B7578EBFE7}" dt="2020-01-22T16:44:49.448" v="34" actId="27636"/>
        <pc:sldMkLst>
          <pc:docMk/>
          <pc:sldMk cId="2940983051" sldId="365"/>
        </pc:sldMkLst>
        <pc:spChg chg="mod">
          <ac:chgData name="Callon Campbell" userId="c0fd8b2c1dc026c3" providerId="LiveId" clId="{22D61CB0-CC54-496F-B803-D6B7578EBFE7}" dt="2020-01-22T16:44:49.448" v="34" actId="27636"/>
          <ac:spMkLst>
            <pc:docMk/>
            <pc:sldMk cId="2940983051" sldId="365"/>
            <ac:spMk id="2" creationId="{5E9265B6-CED3-4A7D-9719-C9728A1F43CC}"/>
          </ac:spMkLst>
        </pc:spChg>
      </pc:sldChg>
    </pc:docChg>
  </pc:docChgLst>
  <pc:docChgLst>
    <pc:chgData name="Callon Campbell" userId="c0fd8b2c1dc026c3" providerId="LiveId" clId="{9BFAAC97-B79E-4BFF-87B9-FC21862CCD91}"/>
    <pc:docChg chg="undo custSel mod addSld delSld modSld sldOrd modMainMaster addSection delSection modSection">
      <pc:chgData name="Callon Campbell" userId="c0fd8b2c1dc026c3" providerId="LiveId" clId="{9BFAAC97-B79E-4BFF-87B9-FC21862CCD91}" dt="2020-03-07T02:56:42.017" v="5010" actId="700"/>
      <pc:docMkLst>
        <pc:docMk/>
      </pc:docMkLst>
      <pc:sldChg chg="del">
        <pc:chgData name="Callon Campbell" userId="c0fd8b2c1dc026c3" providerId="LiveId" clId="{9BFAAC97-B79E-4BFF-87B9-FC21862CCD91}" dt="2020-03-03T19:52:43.137" v="4444" actId="47"/>
        <pc:sldMkLst>
          <pc:docMk/>
          <pc:sldMk cId="1684517942" sldId="267"/>
        </pc:sldMkLst>
      </pc:sldChg>
      <pc:sldChg chg="modSp mod ord">
        <pc:chgData name="Callon Campbell" userId="c0fd8b2c1dc026c3" providerId="LiveId" clId="{9BFAAC97-B79E-4BFF-87B9-FC21862CCD91}" dt="2020-03-03T20:05:14.749" v="4485"/>
        <pc:sldMkLst>
          <pc:docMk/>
          <pc:sldMk cId="2165057427" sldId="270"/>
        </pc:sldMkLst>
        <pc:spChg chg="mod">
          <ac:chgData name="Callon Campbell" userId="c0fd8b2c1dc026c3" providerId="LiveId" clId="{9BFAAC97-B79E-4BFF-87B9-FC21862CCD91}" dt="2020-03-03T04:52:04.935" v="3141" actId="20577"/>
          <ac:spMkLst>
            <pc:docMk/>
            <pc:sldMk cId="2165057427" sldId="270"/>
            <ac:spMk id="2" creationId="{00000000-0000-0000-0000-000000000000}"/>
          </ac:spMkLst>
        </pc:spChg>
      </pc:sldChg>
      <pc:sldChg chg="ord">
        <pc:chgData name="Callon Campbell" userId="c0fd8b2c1dc026c3" providerId="LiveId" clId="{9BFAAC97-B79E-4BFF-87B9-FC21862CCD91}" dt="2020-03-03T20:05:14.749" v="4485"/>
        <pc:sldMkLst>
          <pc:docMk/>
          <pc:sldMk cId="2285157488" sldId="275"/>
        </pc:sldMkLst>
      </pc:sldChg>
      <pc:sldChg chg="ord modNotesTx">
        <pc:chgData name="Callon Campbell" userId="c0fd8b2c1dc026c3" providerId="LiveId" clId="{9BFAAC97-B79E-4BFF-87B9-FC21862CCD91}" dt="2020-03-03T20:05:14.749" v="4485"/>
        <pc:sldMkLst>
          <pc:docMk/>
          <pc:sldMk cId="2084098456" sldId="290"/>
        </pc:sldMkLst>
      </pc:sldChg>
      <pc:sldChg chg="modSp mod">
        <pc:chgData name="Callon Campbell" userId="c0fd8b2c1dc026c3" providerId="LiveId" clId="{9BFAAC97-B79E-4BFF-87B9-FC21862CCD91}" dt="2020-03-01T15:16:21.981" v="2271" actId="207"/>
        <pc:sldMkLst>
          <pc:docMk/>
          <pc:sldMk cId="1615347028" sldId="309"/>
        </pc:sldMkLst>
        <pc:spChg chg="mod">
          <ac:chgData name="Callon Campbell" userId="c0fd8b2c1dc026c3" providerId="LiveId" clId="{9BFAAC97-B79E-4BFF-87B9-FC21862CCD91}" dt="2020-03-01T15:14:10.006" v="2250" actId="207"/>
          <ac:spMkLst>
            <pc:docMk/>
            <pc:sldMk cId="1615347028" sldId="309"/>
            <ac:spMk id="5" creationId="{00000000-0000-0000-0000-000000000000}"/>
          </ac:spMkLst>
        </pc:spChg>
        <pc:spChg chg="mod">
          <ac:chgData name="Callon Campbell" userId="c0fd8b2c1dc026c3" providerId="LiveId" clId="{9BFAAC97-B79E-4BFF-87B9-FC21862CCD91}" dt="2020-03-01T15:16:03.787" v="2269" actId="207"/>
          <ac:spMkLst>
            <pc:docMk/>
            <pc:sldMk cId="1615347028" sldId="309"/>
            <ac:spMk id="6" creationId="{00000000-0000-0000-0000-000000000000}"/>
          </ac:spMkLst>
        </pc:spChg>
        <pc:spChg chg="mod">
          <ac:chgData name="Callon Campbell" userId="c0fd8b2c1dc026c3" providerId="LiveId" clId="{9BFAAC97-B79E-4BFF-87B9-FC21862CCD91}" dt="2020-03-01T15:16:21.981" v="2271" actId="207"/>
          <ac:spMkLst>
            <pc:docMk/>
            <pc:sldMk cId="1615347028" sldId="309"/>
            <ac:spMk id="7" creationId="{00000000-0000-0000-0000-000000000000}"/>
          </ac:spMkLst>
        </pc:spChg>
      </pc:sldChg>
      <pc:sldChg chg="modSp mod">
        <pc:chgData name="Callon Campbell" userId="c0fd8b2c1dc026c3" providerId="LiveId" clId="{9BFAAC97-B79E-4BFF-87B9-FC21862CCD91}" dt="2020-03-03T03:49:07.589" v="2745" actId="20577"/>
        <pc:sldMkLst>
          <pc:docMk/>
          <pc:sldMk cId="4235037369" sldId="328"/>
        </pc:sldMkLst>
        <pc:spChg chg="mod">
          <ac:chgData name="Callon Campbell" userId="c0fd8b2c1dc026c3" providerId="LiveId" clId="{9BFAAC97-B79E-4BFF-87B9-FC21862CCD91}" dt="2020-03-03T03:49:07.589" v="2745" actId="20577"/>
          <ac:spMkLst>
            <pc:docMk/>
            <pc:sldMk cId="4235037369" sldId="328"/>
            <ac:spMk id="3" creationId="{00000000-0000-0000-0000-000000000000}"/>
          </ac:spMkLst>
        </pc:spChg>
      </pc:sldChg>
      <pc:sldChg chg="modSp mod">
        <pc:chgData name="Callon Campbell" userId="c0fd8b2c1dc026c3" providerId="LiveId" clId="{9BFAAC97-B79E-4BFF-87B9-FC21862CCD91}" dt="2020-03-01T15:20:22.841" v="2341" actId="255"/>
        <pc:sldMkLst>
          <pc:docMk/>
          <pc:sldMk cId="2343041177" sldId="351"/>
        </pc:sldMkLst>
        <pc:spChg chg="mod">
          <ac:chgData name="Callon Campbell" userId="c0fd8b2c1dc026c3" providerId="LiveId" clId="{9BFAAC97-B79E-4BFF-87B9-FC21862CCD91}" dt="2020-03-01T15:20:22.841" v="2341" actId="255"/>
          <ac:spMkLst>
            <pc:docMk/>
            <pc:sldMk cId="2343041177" sldId="351"/>
            <ac:spMk id="5" creationId="{28183A91-5411-498A-9AD9-98975B152996}"/>
          </ac:spMkLst>
        </pc:spChg>
      </pc:sldChg>
      <pc:sldChg chg="modSp mod">
        <pc:chgData name="Callon Campbell" userId="c0fd8b2c1dc026c3" providerId="LiveId" clId="{9BFAAC97-B79E-4BFF-87B9-FC21862CCD91}" dt="2020-03-01T15:20:57.368" v="2366" actId="255"/>
        <pc:sldMkLst>
          <pc:docMk/>
          <pc:sldMk cId="2326809067" sldId="352"/>
        </pc:sldMkLst>
        <pc:spChg chg="mod">
          <ac:chgData name="Callon Campbell" userId="c0fd8b2c1dc026c3" providerId="LiveId" clId="{9BFAAC97-B79E-4BFF-87B9-FC21862CCD91}" dt="2020-03-01T15:20:57.368" v="2366" actId="255"/>
          <ac:spMkLst>
            <pc:docMk/>
            <pc:sldMk cId="2326809067" sldId="352"/>
            <ac:spMk id="2" creationId="{4EF7CE28-3AF3-48F9-BFC9-CAFD108AB989}"/>
          </ac:spMkLst>
        </pc:spChg>
      </pc:sldChg>
      <pc:sldChg chg="modSp mod modShow">
        <pc:chgData name="Callon Campbell" userId="c0fd8b2c1dc026c3" providerId="LiveId" clId="{9BFAAC97-B79E-4BFF-87B9-FC21862CCD91}" dt="2020-03-03T20:05:00.165" v="4480" actId="729"/>
        <pc:sldMkLst>
          <pc:docMk/>
          <pc:sldMk cId="2702485736" sldId="353"/>
        </pc:sldMkLst>
        <pc:spChg chg="mod">
          <ac:chgData name="Callon Campbell" userId="c0fd8b2c1dc026c3" providerId="LiveId" clId="{9BFAAC97-B79E-4BFF-87B9-FC21862CCD91}" dt="2020-03-01T15:21:44.969" v="2380" actId="255"/>
          <ac:spMkLst>
            <pc:docMk/>
            <pc:sldMk cId="2702485736" sldId="353"/>
            <ac:spMk id="2" creationId="{386B7B58-5F45-4904-BBB5-3ABE43EDBB67}"/>
          </ac:spMkLst>
        </pc:spChg>
      </pc:sldChg>
      <pc:sldChg chg="modSp mod ord">
        <pc:chgData name="Callon Campbell" userId="c0fd8b2c1dc026c3" providerId="LiveId" clId="{9BFAAC97-B79E-4BFF-87B9-FC21862CCD91}" dt="2020-03-01T15:20:41.333" v="2351" actId="255"/>
        <pc:sldMkLst>
          <pc:docMk/>
          <pc:sldMk cId="337939158" sldId="354"/>
        </pc:sldMkLst>
        <pc:spChg chg="mod">
          <ac:chgData name="Callon Campbell" userId="c0fd8b2c1dc026c3" providerId="LiveId" clId="{9BFAAC97-B79E-4BFF-87B9-FC21862CCD91}" dt="2020-03-01T15:20:41.333" v="2351" actId="255"/>
          <ac:spMkLst>
            <pc:docMk/>
            <pc:sldMk cId="337939158" sldId="354"/>
            <ac:spMk id="2" creationId="{B7161EDC-9C3F-48DA-A7D7-A2F645CE64B4}"/>
          </ac:spMkLst>
        </pc:spChg>
      </pc:sldChg>
      <pc:sldChg chg="modSp del mod">
        <pc:chgData name="Callon Campbell" userId="c0fd8b2c1dc026c3" providerId="LiveId" clId="{9BFAAC97-B79E-4BFF-87B9-FC21862CCD91}" dt="2020-03-01T15:15:49.456" v="2268" actId="2696"/>
        <pc:sldMkLst>
          <pc:docMk/>
          <pc:sldMk cId="1533289128" sldId="355"/>
        </pc:sldMkLst>
        <pc:picChg chg="mod">
          <ac:chgData name="Callon Campbell" userId="c0fd8b2c1dc026c3" providerId="LiveId" clId="{9BFAAC97-B79E-4BFF-87B9-FC21862CCD91}" dt="2020-03-01T14:21:30.120" v="1476" actId="1076"/>
          <ac:picMkLst>
            <pc:docMk/>
            <pc:sldMk cId="1533289128" sldId="355"/>
            <ac:picMk id="5" creationId="{86F5E092-6D5D-43A4-A472-85E720C9BBD9}"/>
          </ac:picMkLst>
        </pc:picChg>
      </pc:sldChg>
      <pc:sldChg chg="addSp delSp modSp mod ord modTransition setBg modClrScheme chgLayout modNotesTx">
        <pc:chgData name="Callon Campbell" userId="c0fd8b2c1dc026c3" providerId="LiveId" clId="{9BFAAC97-B79E-4BFF-87B9-FC21862CCD91}" dt="2020-03-01T04:36:23.122" v="1464" actId="26606"/>
        <pc:sldMkLst>
          <pc:docMk/>
          <pc:sldMk cId="1266192625" sldId="357"/>
        </pc:sldMkLst>
        <pc:spChg chg="mod ord">
          <ac:chgData name="Callon Campbell" userId="c0fd8b2c1dc026c3" providerId="LiveId" clId="{9BFAAC97-B79E-4BFF-87B9-FC21862CCD91}" dt="2020-03-01T04:36:23.122" v="1464" actId="26606"/>
          <ac:spMkLst>
            <pc:docMk/>
            <pc:sldMk cId="1266192625" sldId="357"/>
            <ac:spMk id="6" creationId="{2E11EB91-6AD6-460C-A291-DEF37C8A7FDB}"/>
          </ac:spMkLst>
        </pc:spChg>
        <pc:spChg chg="add del">
          <ac:chgData name="Callon Campbell" userId="c0fd8b2c1dc026c3" providerId="LiveId" clId="{9BFAAC97-B79E-4BFF-87B9-FC21862CCD91}" dt="2020-03-01T04:36:15.078" v="1450" actId="26606"/>
          <ac:spMkLst>
            <pc:docMk/>
            <pc:sldMk cId="1266192625" sldId="357"/>
            <ac:spMk id="11" creationId="{BD4789D6-CA67-4784-9EE2-4440AFF1D220}"/>
          </ac:spMkLst>
        </pc:spChg>
        <pc:spChg chg="add del mod">
          <ac:chgData name="Callon Campbell" userId="c0fd8b2c1dc026c3" providerId="LiveId" clId="{9BFAAC97-B79E-4BFF-87B9-FC21862CCD91}" dt="2020-03-01T04:36:16.707" v="1452" actId="26606"/>
          <ac:spMkLst>
            <pc:docMk/>
            <pc:sldMk cId="1266192625" sldId="357"/>
            <ac:spMk id="13" creationId="{60F643B6-4F74-457D-8ED7-5FCFB37EF1E2}"/>
          </ac:spMkLst>
        </pc:spChg>
        <pc:spChg chg="add del mod">
          <ac:chgData name="Callon Campbell" userId="c0fd8b2c1dc026c3" providerId="LiveId" clId="{9BFAAC97-B79E-4BFF-87B9-FC21862CCD91}" dt="2020-03-01T04:36:17.655" v="1454" actId="26606"/>
          <ac:spMkLst>
            <pc:docMk/>
            <pc:sldMk cId="1266192625" sldId="357"/>
            <ac:spMk id="15" creationId="{721B13A6-5238-449D-8FFD-EED6EA25FB1A}"/>
          </ac:spMkLst>
        </pc:spChg>
        <pc:spChg chg="add del mod">
          <ac:chgData name="Callon Campbell" userId="c0fd8b2c1dc026c3" providerId="LiveId" clId="{9BFAAC97-B79E-4BFF-87B9-FC21862CCD91}" dt="2020-03-01T04:36:18.743" v="1456" actId="26606"/>
          <ac:spMkLst>
            <pc:docMk/>
            <pc:sldMk cId="1266192625" sldId="357"/>
            <ac:spMk id="17" creationId="{60F643B6-4F74-457D-8ED7-5FCFB37EF1E2}"/>
          </ac:spMkLst>
        </pc:spChg>
        <pc:spChg chg="add del mod">
          <ac:chgData name="Callon Campbell" userId="c0fd8b2c1dc026c3" providerId="LiveId" clId="{9BFAAC97-B79E-4BFF-87B9-FC21862CCD91}" dt="2020-03-01T04:36:19.303" v="1458" actId="26606"/>
          <ac:spMkLst>
            <pc:docMk/>
            <pc:sldMk cId="1266192625" sldId="357"/>
            <ac:spMk id="19" creationId="{721B13A6-5238-449D-8FFD-EED6EA25FB1A}"/>
          </ac:spMkLst>
        </pc:spChg>
        <pc:spChg chg="add del mod">
          <ac:chgData name="Callon Campbell" userId="c0fd8b2c1dc026c3" providerId="LiveId" clId="{9BFAAC97-B79E-4BFF-87B9-FC21862CCD91}" dt="2020-03-01T04:36:19.752" v="1460" actId="26606"/>
          <ac:spMkLst>
            <pc:docMk/>
            <pc:sldMk cId="1266192625" sldId="357"/>
            <ac:spMk id="21" creationId="{605672DB-4778-42F6-A8B2-62196BDC08F7}"/>
          </ac:spMkLst>
        </pc:spChg>
        <pc:spChg chg="add del mod">
          <ac:chgData name="Callon Campbell" userId="c0fd8b2c1dc026c3" providerId="LiveId" clId="{9BFAAC97-B79E-4BFF-87B9-FC21862CCD91}" dt="2020-03-01T04:36:19.752" v="1460" actId="26606"/>
          <ac:spMkLst>
            <pc:docMk/>
            <pc:sldMk cId="1266192625" sldId="357"/>
            <ac:spMk id="22" creationId="{D1CE36A8-9894-4973-8AEB-54935B4E5D3F}"/>
          </ac:spMkLst>
        </pc:spChg>
        <pc:spChg chg="add del mod">
          <ac:chgData name="Callon Campbell" userId="c0fd8b2c1dc026c3" providerId="LiveId" clId="{9BFAAC97-B79E-4BFF-87B9-FC21862CCD91}" dt="2020-03-01T04:36:20.850" v="1462" actId="26606"/>
          <ac:spMkLst>
            <pc:docMk/>
            <pc:sldMk cId="1266192625" sldId="357"/>
            <ac:spMk id="24" creationId="{CC974987-73E1-456F-A102-A25A1E61474B}"/>
          </ac:spMkLst>
        </pc:spChg>
        <pc:spChg chg="add del mod">
          <ac:chgData name="Callon Campbell" userId="c0fd8b2c1dc026c3" providerId="LiveId" clId="{9BFAAC97-B79E-4BFF-87B9-FC21862CCD91}" dt="2020-03-01T04:36:20.850" v="1462" actId="26606"/>
          <ac:spMkLst>
            <pc:docMk/>
            <pc:sldMk cId="1266192625" sldId="357"/>
            <ac:spMk id="25" creationId="{FF2201A2-27A9-4BE7-BC9E-164214F6D305}"/>
          </ac:spMkLst>
        </pc:spChg>
        <pc:spChg chg="add del mod">
          <ac:chgData name="Callon Campbell" userId="c0fd8b2c1dc026c3" providerId="LiveId" clId="{9BFAAC97-B79E-4BFF-87B9-FC21862CCD91}" dt="2020-03-01T04:36:23.122" v="1464" actId="26606"/>
          <ac:spMkLst>
            <pc:docMk/>
            <pc:sldMk cId="1266192625" sldId="357"/>
            <ac:spMk id="27" creationId="{60F643B6-4F74-457D-8ED7-5FCFB37EF1E2}"/>
          </ac:spMkLst>
        </pc:spChg>
        <pc:picChg chg="add mod">
          <ac:chgData name="Callon Campbell" userId="c0fd8b2c1dc026c3" providerId="LiveId" clId="{9BFAAC97-B79E-4BFF-87B9-FC21862CCD91}" dt="2020-03-01T04:36:23.122" v="1464" actId="26606"/>
          <ac:picMkLst>
            <pc:docMk/>
            <pc:sldMk cId="1266192625" sldId="357"/>
            <ac:picMk id="2" creationId="{D7426E34-E226-47B1-9A59-D6D6A5398567}"/>
          </ac:picMkLst>
        </pc:picChg>
        <pc:picChg chg="del">
          <ac:chgData name="Callon Campbell" userId="c0fd8b2c1dc026c3" providerId="LiveId" clId="{9BFAAC97-B79E-4BFF-87B9-FC21862CCD91}" dt="2020-03-01T04:33:23.777" v="1422" actId="478"/>
          <ac:picMkLst>
            <pc:docMk/>
            <pc:sldMk cId="1266192625" sldId="357"/>
            <ac:picMk id="8" creationId="{002D786E-016B-4911-A24C-3627126D6363}"/>
          </ac:picMkLst>
        </pc:picChg>
      </pc:sldChg>
      <pc:sldChg chg="del">
        <pc:chgData name="Callon Campbell" userId="c0fd8b2c1dc026c3" providerId="LiveId" clId="{9BFAAC97-B79E-4BFF-87B9-FC21862CCD91}" dt="2020-03-03T01:40:48.967" v="2571" actId="47"/>
        <pc:sldMkLst>
          <pc:docMk/>
          <pc:sldMk cId="2005955151" sldId="361"/>
        </pc:sldMkLst>
      </pc:sldChg>
      <pc:sldChg chg="modSp mod">
        <pc:chgData name="Callon Campbell" userId="c0fd8b2c1dc026c3" providerId="LiveId" clId="{9BFAAC97-B79E-4BFF-87B9-FC21862CCD91}" dt="2020-02-29T21:07:00.842" v="23" actId="6549"/>
        <pc:sldMkLst>
          <pc:docMk/>
          <pc:sldMk cId="2831074655" sldId="363"/>
        </pc:sldMkLst>
        <pc:spChg chg="mod">
          <ac:chgData name="Callon Campbell" userId="c0fd8b2c1dc026c3" providerId="LiveId" clId="{9BFAAC97-B79E-4BFF-87B9-FC21862CCD91}" dt="2020-02-29T21:07:00.842" v="23" actId="6549"/>
          <ac:spMkLst>
            <pc:docMk/>
            <pc:sldMk cId="2831074655" sldId="363"/>
            <ac:spMk id="19" creationId="{2A542BAF-A10F-4388-9064-E727BD682469}"/>
          </ac:spMkLst>
        </pc:spChg>
      </pc:sldChg>
      <pc:sldChg chg="modSp mod modNotesTx">
        <pc:chgData name="Callon Campbell" userId="c0fd8b2c1dc026c3" providerId="LiveId" clId="{9BFAAC97-B79E-4BFF-87B9-FC21862CCD91}" dt="2020-03-02T12:55:10.718" v="2570"/>
        <pc:sldMkLst>
          <pc:docMk/>
          <pc:sldMk cId="3308047936" sldId="364"/>
        </pc:sldMkLst>
        <pc:spChg chg="mod">
          <ac:chgData name="Callon Campbell" userId="c0fd8b2c1dc026c3" providerId="LiveId" clId="{9BFAAC97-B79E-4BFF-87B9-FC21862CCD91}" dt="2020-03-02T12:55:09.263" v="2569" actId="21"/>
          <ac:spMkLst>
            <pc:docMk/>
            <pc:sldMk cId="3308047936" sldId="364"/>
            <ac:spMk id="3" creationId="{61B907E7-DA8A-4B2A-8324-DD422BA78E83}"/>
          </ac:spMkLst>
        </pc:spChg>
      </pc:sldChg>
      <pc:sldChg chg="modSp mod modShow">
        <pc:chgData name="Callon Campbell" userId="c0fd8b2c1dc026c3" providerId="LiveId" clId="{9BFAAC97-B79E-4BFF-87B9-FC21862CCD91}" dt="2020-03-03T21:04:20.384" v="4864" actId="729"/>
        <pc:sldMkLst>
          <pc:docMk/>
          <pc:sldMk cId="2940983051" sldId="365"/>
        </pc:sldMkLst>
        <pc:spChg chg="mod">
          <ac:chgData name="Callon Campbell" userId="c0fd8b2c1dc026c3" providerId="LiveId" clId="{9BFAAC97-B79E-4BFF-87B9-FC21862CCD91}" dt="2020-03-03T21:04:16.955" v="4863" actId="20577"/>
          <ac:spMkLst>
            <pc:docMk/>
            <pc:sldMk cId="2940983051" sldId="365"/>
            <ac:spMk id="3" creationId="{FC1649D5-83A2-422D-AD2E-5D6A374803D6}"/>
          </ac:spMkLst>
        </pc:spChg>
      </pc:sldChg>
      <pc:sldChg chg="modSp mod modNotesTx">
        <pc:chgData name="Callon Campbell" userId="c0fd8b2c1dc026c3" providerId="LiveId" clId="{9BFAAC97-B79E-4BFF-87B9-FC21862CCD91}" dt="2020-03-03T19:41:47.046" v="4045" actId="20577"/>
        <pc:sldMkLst>
          <pc:docMk/>
          <pc:sldMk cId="199968169" sldId="367"/>
        </pc:sldMkLst>
        <pc:spChg chg="mod">
          <ac:chgData name="Callon Campbell" userId="c0fd8b2c1dc026c3" providerId="LiveId" clId="{9BFAAC97-B79E-4BFF-87B9-FC21862CCD91}" dt="2020-03-03T19:38:37.371" v="3880" actId="20577"/>
          <ac:spMkLst>
            <pc:docMk/>
            <pc:sldMk cId="199968169" sldId="367"/>
            <ac:spMk id="2" creationId="{880A7269-130E-47B3-AD96-95FD89FEF744}"/>
          </ac:spMkLst>
        </pc:spChg>
        <pc:spChg chg="mod">
          <ac:chgData name="Callon Campbell" userId="c0fd8b2c1dc026c3" providerId="LiveId" clId="{9BFAAC97-B79E-4BFF-87B9-FC21862CCD91}" dt="2020-03-03T19:41:47.046" v="4045" actId="20577"/>
          <ac:spMkLst>
            <pc:docMk/>
            <pc:sldMk cId="199968169" sldId="367"/>
            <ac:spMk id="3" creationId="{6A6D2BE3-C327-4914-96A8-CC0FDD96BDC9}"/>
          </ac:spMkLst>
        </pc:spChg>
      </pc:sldChg>
      <pc:sldChg chg="modSp mod">
        <pc:chgData name="Callon Campbell" userId="c0fd8b2c1dc026c3" providerId="LiveId" clId="{9BFAAC97-B79E-4BFF-87B9-FC21862CCD91}" dt="2020-03-07T02:52:41.590" v="4950" actId="27636"/>
        <pc:sldMkLst>
          <pc:docMk/>
          <pc:sldMk cId="3411716332" sldId="368"/>
        </pc:sldMkLst>
        <pc:spChg chg="mod">
          <ac:chgData name="Callon Campbell" userId="c0fd8b2c1dc026c3" providerId="LiveId" clId="{9BFAAC97-B79E-4BFF-87B9-FC21862CCD91}" dt="2020-03-07T02:52:41.590" v="4950" actId="27636"/>
          <ac:spMkLst>
            <pc:docMk/>
            <pc:sldMk cId="3411716332" sldId="368"/>
            <ac:spMk id="3" creationId="{AFB14734-1564-4A78-8806-2D321508AF85}"/>
          </ac:spMkLst>
        </pc:spChg>
      </pc:sldChg>
      <pc:sldChg chg="mod ord modShow">
        <pc:chgData name="Callon Campbell" userId="c0fd8b2c1dc026c3" providerId="LiveId" clId="{9BFAAC97-B79E-4BFF-87B9-FC21862CCD91}" dt="2020-03-03T20:05:14.749" v="4485"/>
        <pc:sldMkLst>
          <pc:docMk/>
          <pc:sldMk cId="416895152" sldId="369"/>
        </pc:sldMkLst>
      </pc:sldChg>
      <pc:sldChg chg="modSp mod ord">
        <pc:chgData name="Callon Campbell" userId="c0fd8b2c1dc026c3" providerId="LiveId" clId="{9BFAAC97-B79E-4BFF-87B9-FC21862CCD91}" dt="2020-03-03T20:05:14.749" v="4485"/>
        <pc:sldMkLst>
          <pc:docMk/>
          <pc:sldMk cId="1249223400" sldId="370"/>
        </pc:sldMkLst>
        <pc:spChg chg="mod">
          <ac:chgData name="Callon Campbell" userId="c0fd8b2c1dc026c3" providerId="LiveId" clId="{9BFAAC97-B79E-4BFF-87B9-FC21862CCD91}" dt="2020-03-03T19:08:40.964" v="3739" actId="6549"/>
          <ac:spMkLst>
            <pc:docMk/>
            <pc:sldMk cId="1249223400" sldId="370"/>
            <ac:spMk id="2" creationId="{1EBC55FC-AF3E-4B2D-B493-01F59640F425}"/>
          </ac:spMkLst>
        </pc:spChg>
      </pc:sldChg>
      <pc:sldChg chg="modSp mod">
        <pc:chgData name="Callon Campbell" userId="c0fd8b2c1dc026c3" providerId="LiveId" clId="{9BFAAC97-B79E-4BFF-87B9-FC21862CCD91}" dt="2020-03-01T04:37:39.943" v="1474" actId="5793"/>
        <pc:sldMkLst>
          <pc:docMk/>
          <pc:sldMk cId="33188527" sldId="371"/>
        </pc:sldMkLst>
        <pc:spChg chg="mod">
          <ac:chgData name="Callon Campbell" userId="c0fd8b2c1dc026c3" providerId="LiveId" clId="{9BFAAC97-B79E-4BFF-87B9-FC21862CCD91}" dt="2020-03-01T04:37:39.943" v="1474" actId="5793"/>
          <ac:spMkLst>
            <pc:docMk/>
            <pc:sldMk cId="33188527" sldId="371"/>
            <ac:spMk id="3" creationId="{60F905F6-6864-4FBD-9EE8-53E60C53C649}"/>
          </ac:spMkLst>
        </pc:spChg>
      </pc:sldChg>
      <pc:sldChg chg="modSp new del mod">
        <pc:chgData name="Callon Campbell" userId="c0fd8b2c1dc026c3" providerId="LiveId" clId="{9BFAAC97-B79E-4BFF-87B9-FC21862CCD91}" dt="2020-03-01T15:28:58.109" v="2566" actId="47"/>
        <pc:sldMkLst>
          <pc:docMk/>
          <pc:sldMk cId="3979514730" sldId="373"/>
        </pc:sldMkLst>
        <pc:spChg chg="mod">
          <ac:chgData name="Callon Campbell" userId="c0fd8b2c1dc026c3" providerId="LiveId" clId="{9BFAAC97-B79E-4BFF-87B9-FC21862CCD91}" dt="2020-02-29T22:20:15.802" v="589" actId="20577"/>
          <ac:spMkLst>
            <pc:docMk/>
            <pc:sldMk cId="3979514730" sldId="373"/>
            <ac:spMk id="2" creationId="{CDDD95BA-9439-489D-82F6-5EF4955BD3BD}"/>
          </ac:spMkLst>
        </pc:spChg>
        <pc:spChg chg="mod">
          <ac:chgData name="Callon Campbell" userId="c0fd8b2c1dc026c3" providerId="LiveId" clId="{9BFAAC97-B79E-4BFF-87B9-FC21862CCD91}" dt="2020-02-29T22:18:14.607" v="332" actId="20577"/>
          <ac:spMkLst>
            <pc:docMk/>
            <pc:sldMk cId="3979514730" sldId="373"/>
            <ac:spMk id="3" creationId="{007708D2-3588-457C-BB91-F488755CF8EC}"/>
          </ac:spMkLst>
        </pc:spChg>
      </pc:sldChg>
      <pc:sldChg chg="modSp new del mod">
        <pc:chgData name="Callon Campbell" userId="c0fd8b2c1dc026c3" providerId="LiveId" clId="{9BFAAC97-B79E-4BFF-87B9-FC21862CCD91}" dt="2020-03-01T15:28:59.041" v="2567" actId="47"/>
        <pc:sldMkLst>
          <pc:docMk/>
          <pc:sldMk cId="2340443459" sldId="374"/>
        </pc:sldMkLst>
        <pc:spChg chg="mod">
          <ac:chgData name="Callon Campbell" userId="c0fd8b2c1dc026c3" providerId="LiveId" clId="{9BFAAC97-B79E-4BFF-87B9-FC21862CCD91}" dt="2020-02-29T22:20:33.204" v="608" actId="20577"/>
          <ac:spMkLst>
            <pc:docMk/>
            <pc:sldMk cId="2340443459" sldId="374"/>
            <ac:spMk id="2" creationId="{0282FB34-76B3-46EB-9D61-524169C0421D}"/>
          </ac:spMkLst>
        </pc:spChg>
        <pc:spChg chg="mod">
          <ac:chgData name="Callon Campbell" userId="c0fd8b2c1dc026c3" providerId="LiveId" clId="{9BFAAC97-B79E-4BFF-87B9-FC21862CCD91}" dt="2020-02-29T22:22:54.023" v="905" actId="20577"/>
          <ac:spMkLst>
            <pc:docMk/>
            <pc:sldMk cId="2340443459" sldId="374"/>
            <ac:spMk id="3" creationId="{1E3A3C3D-0DA6-4079-A540-00914F60CC17}"/>
          </ac:spMkLst>
        </pc:spChg>
      </pc:sldChg>
      <pc:sldChg chg="modSp new del mod">
        <pc:chgData name="Callon Campbell" userId="c0fd8b2c1dc026c3" providerId="LiveId" clId="{9BFAAC97-B79E-4BFF-87B9-FC21862CCD91}" dt="2020-03-01T15:28:59.753" v="2568" actId="47"/>
        <pc:sldMkLst>
          <pc:docMk/>
          <pc:sldMk cId="1673556806" sldId="375"/>
        </pc:sldMkLst>
        <pc:spChg chg="mod">
          <ac:chgData name="Callon Campbell" userId="c0fd8b2c1dc026c3" providerId="LiveId" clId="{9BFAAC97-B79E-4BFF-87B9-FC21862CCD91}" dt="2020-02-29T22:20:39.080" v="613" actId="20577"/>
          <ac:spMkLst>
            <pc:docMk/>
            <pc:sldMk cId="1673556806" sldId="375"/>
            <ac:spMk id="2" creationId="{50C86442-497A-4E8A-8F27-8EB97CA2A99C}"/>
          </ac:spMkLst>
        </pc:spChg>
        <pc:spChg chg="mod">
          <ac:chgData name="Callon Campbell" userId="c0fd8b2c1dc026c3" providerId="LiveId" clId="{9BFAAC97-B79E-4BFF-87B9-FC21862CCD91}" dt="2020-02-29T22:24:12.286" v="976" actId="20577"/>
          <ac:spMkLst>
            <pc:docMk/>
            <pc:sldMk cId="1673556806" sldId="375"/>
            <ac:spMk id="3" creationId="{4D41F2A6-BBAC-436D-97EB-7369BCC89F74}"/>
          </ac:spMkLst>
        </pc:spChg>
      </pc:sldChg>
      <pc:sldChg chg="addSp delSp modSp new mod ord modNotesTx">
        <pc:chgData name="Callon Campbell" userId="c0fd8b2c1dc026c3" providerId="LiveId" clId="{9BFAAC97-B79E-4BFF-87B9-FC21862CCD91}" dt="2020-03-03T03:19:38.552" v="2731"/>
        <pc:sldMkLst>
          <pc:docMk/>
          <pc:sldMk cId="1166117535" sldId="376"/>
        </pc:sldMkLst>
        <pc:spChg chg="mod">
          <ac:chgData name="Callon Campbell" userId="c0fd8b2c1dc026c3" providerId="LiveId" clId="{9BFAAC97-B79E-4BFF-87B9-FC21862CCD91}" dt="2020-02-29T22:35:15.622" v="1012" actId="20577"/>
          <ac:spMkLst>
            <pc:docMk/>
            <pc:sldMk cId="1166117535" sldId="376"/>
            <ac:spMk id="2" creationId="{AB17A26D-F15D-4E88-A41F-37D86F229FD0}"/>
          </ac:spMkLst>
        </pc:spChg>
        <pc:spChg chg="del">
          <ac:chgData name="Callon Campbell" userId="c0fd8b2c1dc026c3" providerId="LiveId" clId="{9BFAAC97-B79E-4BFF-87B9-FC21862CCD91}" dt="2020-02-29T22:35:02.129" v="981"/>
          <ac:spMkLst>
            <pc:docMk/>
            <pc:sldMk cId="1166117535" sldId="376"/>
            <ac:spMk id="3" creationId="{CD029CFB-E1D6-46C7-9246-1FE61AC07112}"/>
          </ac:spMkLst>
        </pc:spChg>
        <pc:spChg chg="add del mod">
          <ac:chgData name="Callon Campbell" userId="c0fd8b2c1dc026c3" providerId="LiveId" clId="{9BFAAC97-B79E-4BFF-87B9-FC21862CCD91}" dt="2020-02-29T22:49:47.449" v="1147"/>
          <ac:spMkLst>
            <pc:docMk/>
            <pc:sldMk cId="1166117535" sldId="376"/>
            <ac:spMk id="9" creationId="{47B2F803-570C-479B-B04C-CA9D24C6CC3B}"/>
          </ac:spMkLst>
        </pc:spChg>
        <pc:spChg chg="add mod ord">
          <ac:chgData name="Callon Campbell" userId="c0fd8b2c1dc026c3" providerId="LiveId" clId="{9BFAAC97-B79E-4BFF-87B9-FC21862CCD91}" dt="2020-02-29T22:53:14.189" v="1202" actId="20577"/>
          <ac:spMkLst>
            <pc:docMk/>
            <pc:sldMk cId="1166117535" sldId="376"/>
            <ac:spMk id="10" creationId="{9B07DBA2-9548-4B93-8F79-9803491EEF17}"/>
          </ac:spMkLst>
        </pc:spChg>
        <pc:picChg chg="add del">
          <ac:chgData name="Callon Campbell" userId="c0fd8b2c1dc026c3" providerId="LiveId" clId="{9BFAAC97-B79E-4BFF-87B9-FC21862CCD91}" dt="2020-02-29T22:34:58.645" v="979" actId="478"/>
          <ac:picMkLst>
            <pc:docMk/>
            <pc:sldMk cId="1166117535" sldId="376"/>
            <ac:picMk id="5" creationId="{375A354E-893D-408B-B1A5-E1C2ACD2C62B}"/>
          </ac:picMkLst>
        </pc:picChg>
        <pc:picChg chg="add del">
          <ac:chgData name="Callon Campbell" userId="c0fd8b2c1dc026c3" providerId="LiveId" clId="{9BFAAC97-B79E-4BFF-87B9-FC21862CCD91}" dt="2020-02-29T22:35:03.946" v="982" actId="478"/>
          <ac:picMkLst>
            <pc:docMk/>
            <pc:sldMk cId="1166117535" sldId="376"/>
            <ac:picMk id="6" creationId="{9B311631-E89F-4B86-8574-BEC0E5DB0D77}"/>
          </ac:picMkLst>
        </pc:picChg>
        <pc:picChg chg="add del mod">
          <ac:chgData name="Callon Campbell" userId="c0fd8b2c1dc026c3" providerId="LiveId" clId="{9BFAAC97-B79E-4BFF-87B9-FC21862CCD91}" dt="2020-02-29T22:49:45.050" v="1146" actId="478"/>
          <ac:picMkLst>
            <pc:docMk/>
            <pc:sldMk cId="1166117535" sldId="376"/>
            <ac:picMk id="7" creationId="{0113704D-20FF-42B3-AA00-0A24931842FC}"/>
          </ac:picMkLst>
        </pc:picChg>
        <pc:picChg chg="add mod">
          <ac:chgData name="Callon Campbell" userId="c0fd8b2c1dc026c3" providerId="LiveId" clId="{9BFAAC97-B79E-4BFF-87B9-FC21862CCD91}" dt="2020-02-29T22:51:42.942" v="1156" actId="1076"/>
          <ac:picMkLst>
            <pc:docMk/>
            <pc:sldMk cId="1166117535" sldId="376"/>
            <ac:picMk id="1026" creationId="{19D2A124-8035-4537-AE84-E684AB395AE3}"/>
          </ac:picMkLst>
        </pc:picChg>
      </pc:sldChg>
      <pc:sldChg chg="addSp delSp modSp new mod modClrScheme chgLayout">
        <pc:chgData name="Callon Campbell" userId="c0fd8b2c1dc026c3" providerId="LiveId" clId="{9BFAAC97-B79E-4BFF-87B9-FC21862CCD91}" dt="2020-03-03T19:49:27.584" v="4379"/>
        <pc:sldMkLst>
          <pc:docMk/>
          <pc:sldMk cId="1054763709" sldId="377"/>
        </pc:sldMkLst>
        <pc:spChg chg="del mod ord">
          <ac:chgData name="Callon Campbell" userId="c0fd8b2c1dc026c3" providerId="LiveId" clId="{9BFAAC97-B79E-4BFF-87B9-FC21862CCD91}" dt="2020-02-29T22:42:32.095" v="1014" actId="700"/>
          <ac:spMkLst>
            <pc:docMk/>
            <pc:sldMk cId="1054763709" sldId="377"/>
            <ac:spMk id="2" creationId="{F29FA23F-81D7-44E5-A7BB-BF31761D650C}"/>
          </ac:spMkLst>
        </pc:spChg>
        <pc:spChg chg="del mod ord">
          <ac:chgData name="Callon Campbell" userId="c0fd8b2c1dc026c3" providerId="LiveId" clId="{9BFAAC97-B79E-4BFF-87B9-FC21862CCD91}" dt="2020-02-29T22:42:32.095" v="1014" actId="700"/>
          <ac:spMkLst>
            <pc:docMk/>
            <pc:sldMk cId="1054763709" sldId="377"/>
            <ac:spMk id="3" creationId="{B7D60149-8212-41D7-874F-47BB65E6DDF4}"/>
          </ac:spMkLst>
        </pc:spChg>
        <pc:spChg chg="add del mod ord">
          <ac:chgData name="Callon Campbell" userId="c0fd8b2c1dc026c3" providerId="LiveId" clId="{9BFAAC97-B79E-4BFF-87B9-FC21862CCD91}" dt="2020-02-29T22:42:39.600" v="1015" actId="700"/>
          <ac:spMkLst>
            <pc:docMk/>
            <pc:sldMk cId="1054763709" sldId="377"/>
            <ac:spMk id="4" creationId="{9C440FC9-F684-4A37-B18F-74858D074C25}"/>
          </ac:spMkLst>
        </pc:spChg>
        <pc:spChg chg="add del mod ord">
          <ac:chgData name="Callon Campbell" userId="c0fd8b2c1dc026c3" providerId="LiveId" clId="{9BFAAC97-B79E-4BFF-87B9-FC21862CCD91}" dt="2020-02-29T22:42:39.600" v="1015" actId="700"/>
          <ac:spMkLst>
            <pc:docMk/>
            <pc:sldMk cId="1054763709" sldId="377"/>
            <ac:spMk id="5" creationId="{E373A0F4-DF1A-44B9-9442-BCA309DD5324}"/>
          </ac:spMkLst>
        </pc:spChg>
        <pc:spChg chg="add mod ord">
          <ac:chgData name="Callon Campbell" userId="c0fd8b2c1dc026c3" providerId="LiveId" clId="{9BFAAC97-B79E-4BFF-87B9-FC21862CCD91}" dt="2020-03-03T03:44:03.871" v="2733" actId="108"/>
          <ac:spMkLst>
            <pc:docMk/>
            <pc:sldMk cId="1054763709" sldId="377"/>
            <ac:spMk id="6" creationId="{1EA7F5A7-B7ED-4952-ACC3-048308DF694F}"/>
          </ac:spMkLst>
        </pc:spChg>
        <pc:spChg chg="add mod ord">
          <ac:chgData name="Callon Campbell" userId="c0fd8b2c1dc026c3" providerId="LiveId" clId="{9BFAAC97-B79E-4BFF-87B9-FC21862CCD91}" dt="2020-03-03T19:49:27.584" v="4379"/>
          <ac:spMkLst>
            <pc:docMk/>
            <pc:sldMk cId="1054763709" sldId="377"/>
            <ac:spMk id="7" creationId="{3CFB339F-B2AB-4F92-9128-91F3710F318E}"/>
          </ac:spMkLst>
        </pc:spChg>
      </pc:sldChg>
      <pc:sldChg chg="modSp new del mod ord">
        <pc:chgData name="Callon Campbell" userId="c0fd8b2c1dc026c3" providerId="LiveId" clId="{9BFAAC97-B79E-4BFF-87B9-FC21862CCD91}" dt="2020-03-03T05:00:57.578" v="3523" actId="47"/>
        <pc:sldMkLst>
          <pc:docMk/>
          <pc:sldMk cId="970093593" sldId="378"/>
        </pc:sldMkLst>
        <pc:spChg chg="mod">
          <ac:chgData name="Callon Campbell" userId="c0fd8b2c1dc026c3" providerId="LiveId" clId="{9BFAAC97-B79E-4BFF-87B9-FC21862CCD91}" dt="2020-02-29T22:55:30.542" v="1211" actId="27636"/>
          <ac:spMkLst>
            <pc:docMk/>
            <pc:sldMk cId="970093593" sldId="378"/>
            <ac:spMk id="3" creationId="{B15ADAC3-DBF5-4168-A318-C4639A701F22}"/>
          </ac:spMkLst>
        </pc:spChg>
      </pc:sldChg>
      <pc:sldChg chg="addSp delSp modSp new del mod ord modClrScheme chgLayout">
        <pc:chgData name="Callon Campbell" userId="c0fd8b2c1dc026c3" providerId="LiveId" clId="{9BFAAC97-B79E-4BFF-87B9-FC21862CCD91}" dt="2020-02-29T23:06:12.482" v="1248" actId="47"/>
        <pc:sldMkLst>
          <pc:docMk/>
          <pc:sldMk cId="281493294" sldId="379"/>
        </pc:sldMkLst>
        <pc:spChg chg="del mod ord">
          <ac:chgData name="Callon Campbell" userId="c0fd8b2c1dc026c3" providerId="LiveId" clId="{9BFAAC97-B79E-4BFF-87B9-FC21862CCD91}" dt="2020-02-29T23:00:49.358" v="1218" actId="700"/>
          <ac:spMkLst>
            <pc:docMk/>
            <pc:sldMk cId="281493294" sldId="379"/>
            <ac:spMk id="2" creationId="{DBF3F480-2429-40BE-8FAD-5F3DD979CE30}"/>
          </ac:spMkLst>
        </pc:spChg>
        <pc:spChg chg="del mod ord">
          <ac:chgData name="Callon Campbell" userId="c0fd8b2c1dc026c3" providerId="LiveId" clId="{9BFAAC97-B79E-4BFF-87B9-FC21862CCD91}" dt="2020-02-29T23:00:49.358" v="1218" actId="700"/>
          <ac:spMkLst>
            <pc:docMk/>
            <pc:sldMk cId="281493294" sldId="379"/>
            <ac:spMk id="3" creationId="{7D13BDCE-74B8-403E-A353-4EF43CC23921}"/>
          </ac:spMkLst>
        </pc:spChg>
        <pc:spChg chg="del">
          <ac:chgData name="Callon Campbell" userId="c0fd8b2c1dc026c3" providerId="LiveId" clId="{9BFAAC97-B79E-4BFF-87B9-FC21862CCD91}" dt="2020-02-29T23:00:49.358" v="1218" actId="700"/>
          <ac:spMkLst>
            <pc:docMk/>
            <pc:sldMk cId="281493294" sldId="379"/>
            <ac:spMk id="4" creationId="{D3AF5149-8435-4F93-9B1E-A058F85947EE}"/>
          </ac:spMkLst>
        </pc:spChg>
        <pc:spChg chg="mod ord">
          <ac:chgData name="Callon Campbell" userId="c0fd8b2c1dc026c3" providerId="LiveId" clId="{9BFAAC97-B79E-4BFF-87B9-FC21862CCD91}" dt="2020-02-29T23:00:49.358" v="1218" actId="700"/>
          <ac:spMkLst>
            <pc:docMk/>
            <pc:sldMk cId="281493294" sldId="379"/>
            <ac:spMk id="5" creationId="{A7C6442D-1A60-4628-BB74-F825457FF4A5}"/>
          </ac:spMkLst>
        </pc:spChg>
        <pc:spChg chg="add mod ord">
          <ac:chgData name="Callon Campbell" userId="c0fd8b2c1dc026c3" providerId="LiveId" clId="{9BFAAC97-B79E-4BFF-87B9-FC21862CCD91}" dt="2020-02-29T23:01:01.075" v="1228" actId="20577"/>
          <ac:spMkLst>
            <pc:docMk/>
            <pc:sldMk cId="281493294" sldId="379"/>
            <ac:spMk id="6" creationId="{86C0D60E-7969-440F-BDD7-C4C50D7C2986}"/>
          </ac:spMkLst>
        </pc:spChg>
        <pc:spChg chg="add mod ord">
          <ac:chgData name="Callon Campbell" userId="c0fd8b2c1dc026c3" providerId="LiveId" clId="{9BFAAC97-B79E-4BFF-87B9-FC21862CCD91}" dt="2020-02-29T23:00:49.358" v="1218" actId="700"/>
          <ac:spMkLst>
            <pc:docMk/>
            <pc:sldMk cId="281493294" sldId="379"/>
            <ac:spMk id="7" creationId="{4442AE14-1BFA-4A5F-A5D0-B71F9E35CC66}"/>
          </ac:spMkLst>
        </pc:spChg>
      </pc:sldChg>
      <pc:sldChg chg="new del ord">
        <pc:chgData name="Callon Campbell" userId="c0fd8b2c1dc026c3" providerId="LiveId" clId="{9BFAAC97-B79E-4BFF-87B9-FC21862CCD91}" dt="2020-02-29T23:00:54.463" v="1220" actId="47"/>
        <pc:sldMkLst>
          <pc:docMk/>
          <pc:sldMk cId="249973915" sldId="380"/>
        </pc:sldMkLst>
      </pc:sldChg>
      <pc:sldChg chg="modSp new del mod">
        <pc:chgData name="Callon Campbell" userId="c0fd8b2c1dc026c3" providerId="LiveId" clId="{9BFAAC97-B79E-4BFF-87B9-FC21862CCD91}" dt="2020-02-29T23:16:24.973" v="1336" actId="47"/>
        <pc:sldMkLst>
          <pc:docMk/>
          <pc:sldMk cId="1153288994" sldId="381"/>
        </pc:sldMkLst>
        <pc:spChg chg="mod">
          <ac:chgData name="Callon Campbell" userId="c0fd8b2c1dc026c3" providerId="LiveId" clId="{9BFAAC97-B79E-4BFF-87B9-FC21862CCD91}" dt="2020-02-29T23:01:09.816" v="1243" actId="20577"/>
          <ac:spMkLst>
            <pc:docMk/>
            <pc:sldMk cId="1153288994" sldId="381"/>
            <ac:spMk id="2" creationId="{D84E8F3D-39BA-46CA-B02F-B56F9E768CF8}"/>
          </ac:spMkLst>
        </pc:spChg>
      </pc:sldChg>
      <pc:sldChg chg="addSp delSp modSp add mod ord modClrScheme chgLayout modNotesTx">
        <pc:chgData name="Callon Campbell" userId="c0fd8b2c1dc026c3" providerId="LiveId" clId="{9BFAAC97-B79E-4BFF-87B9-FC21862CCD91}" dt="2020-03-03T21:01:03.039" v="4772" actId="20577"/>
        <pc:sldMkLst>
          <pc:docMk/>
          <pc:sldMk cId="3008904055" sldId="382"/>
        </pc:sldMkLst>
        <pc:spChg chg="mod ord">
          <ac:chgData name="Callon Campbell" userId="c0fd8b2c1dc026c3" providerId="LiveId" clId="{9BFAAC97-B79E-4BFF-87B9-FC21862CCD91}" dt="2020-02-29T23:25:03.200" v="1376" actId="14100"/>
          <ac:spMkLst>
            <pc:docMk/>
            <pc:sldMk cId="3008904055" sldId="382"/>
            <ac:spMk id="2" creationId="{94AF4099-B6A7-4D4B-A813-35624F567087}"/>
          </ac:spMkLst>
        </pc:spChg>
        <pc:spChg chg="add del mod ord">
          <ac:chgData name="Callon Campbell" userId="c0fd8b2c1dc026c3" providerId="LiveId" clId="{9BFAAC97-B79E-4BFF-87B9-FC21862CCD91}" dt="2020-02-29T23:09:04.292" v="1258"/>
          <ac:spMkLst>
            <pc:docMk/>
            <pc:sldMk cId="3008904055" sldId="382"/>
            <ac:spMk id="4" creationId="{EED2E227-79B8-43A2-8EAA-EEAFECD3517F}"/>
          </ac:spMkLst>
        </pc:spChg>
        <pc:spChg chg="add">
          <ac:chgData name="Callon Campbell" userId="c0fd8b2c1dc026c3" providerId="LiveId" clId="{9BFAAC97-B79E-4BFF-87B9-FC21862CCD91}" dt="2020-03-01T02:45:54.407" v="1414" actId="22"/>
          <ac:spMkLst>
            <pc:docMk/>
            <pc:sldMk cId="3008904055" sldId="382"/>
            <ac:spMk id="6" creationId="{CBDA6AD9-F2FE-4F03-9546-45ABA1BAFFC4}"/>
          </ac:spMkLst>
        </pc:spChg>
        <pc:spChg chg="mod">
          <ac:chgData name="Callon Campbell" userId="c0fd8b2c1dc026c3" providerId="LiveId" clId="{9BFAAC97-B79E-4BFF-87B9-FC21862CCD91}" dt="2020-02-29T23:15:21.295" v="1327" actId="20577"/>
          <ac:spMkLst>
            <pc:docMk/>
            <pc:sldMk cId="3008904055" sldId="382"/>
            <ac:spMk id="11" creationId="{7890CE0F-8A76-4109-81A0-4BECFC436410}"/>
          </ac:spMkLst>
        </pc:spChg>
        <pc:spChg chg="mod ord">
          <ac:chgData name="Callon Campbell" userId="c0fd8b2c1dc026c3" providerId="LiveId" clId="{9BFAAC97-B79E-4BFF-87B9-FC21862CCD91}" dt="2020-02-29T23:08:28.809" v="1254" actId="700"/>
          <ac:spMkLst>
            <pc:docMk/>
            <pc:sldMk cId="3008904055" sldId="382"/>
            <ac:spMk id="12" creationId="{79D5075E-16FF-4D75-98C9-E9D6EA03427B}"/>
          </ac:spMkLst>
        </pc:spChg>
        <pc:spChg chg="del mod">
          <ac:chgData name="Callon Campbell" userId="c0fd8b2c1dc026c3" providerId="LiveId" clId="{9BFAAC97-B79E-4BFF-87B9-FC21862CCD91}" dt="2020-03-01T02:45:53.950" v="1413" actId="478"/>
          <ac:spMkLst>
            <pc:docMk/>
            <pc:sldMk cId="3008904055" sldId="382"/>
            <ac:spMk id="13" creationId="{4DF9E009-4BB1-F245-8393-E094AC6365F2}"/>
          </ac:spMkLst>
        </pc:spChg>
        <pc:picChg chg="del">
          <ac:chgData name="Callon Campbell" userId="c0fd8b2c1dc026c3" providerId="LiveId" clId="{9BFAAC97-B79E-4BFF-87B9-FC21862CCD91}" dt="2020-02-29T23:09:02.442" v="1257" actId="478"/>
          <ac:picMkLst>
            <pc:docMk/>
            <pc:sldMk cId="3008904055" sldId="382"/>
            <ac:picMk id="3" creationId="{9B0D85EF-9CC3-428F-BD85-975B8D1BD82B}"/>
          </ac:picMkLst>
        </pc:picChg>
        <pc:picChg chg="add mod">
          <ac:chgData name="Callon Campbell" userId="c0fd8b2c1dc026c3" providerId="LiveId" clId="{9BFAAC97-B79E-4BFF-87B9-FC21862CCD91}" dt="2020-03-01T02:45:38.187" v="1411" actId="1076"/>
          <ac:picMkLst>
            <pc:docMk/>
            <pc:sldMk cId="3008904055" sldId="382"/>
            <ac:picMk id="5" creationId="{7461AE9A-C77F-4A71-BCD0-F2E90FEDD47A}"/>
          </ac:picMkLst>
        </pc:picChg>
        <pc:picChg chg="add del mod">
          <ac:chgData name="Callon Campbell" userId="c0fd8b2c1dc026c3" providerId="LiveId" clId="{9BFAAC97-B79E-4BFF-87B9-FC21862CCD91}" dt="2020-02-29T23:23:42.776" v="1346"/>
          <ac:picMkLst>
            <pc:docMk/>
            <pc:sldMk cId="3008904055" sldId="382"/>
            <ac:picMk id="2050" creationId="{0A767A88-5791-4484-8072-9BF4785631D3}"/>
          </ac:picMkLst>
        </pc:picChg>
        <pc:picChg chg="add del mod">
          <ac:chgData name="Callon Campbell" userId="c0fd8b2c1dc026c3" providerId="LiveId" clId="{9BFAAC97-B79E-4BFF-87B9-FC21862CCD91}" dt="2020-02-29T23:24:17.692" v="1356"/>
          <ac:picMkLst>
            <pc:docMk/>
            <pc:sldMk cId="3008904055" sldId="382"/>
            <ac:picMk id="2052" creationId="{A4D7EE3E-607C-4878-8C39-9202CF4311D1}"/>
          </ac:picMkLst>
        </pc:picChg>
      </pc:sldChg>
      <pc:sldChg chg="addSp delSp modSp new mod modTransition setBg modClrScheme chgLayout">
        <pc:chgData name="Callon Campbell" userId="c0fd8b2c1dc026c3" providerId="LiveId" clId="{9BFAAC97-B79E-4BFF-87B9-FC21862CCD91}" dt="2020-03-01T02:58:12.009" v="1418" actId="478"/>
        <pc:sldMkLst>
          <pc:docMk/>
          <pc:sldMk cId="1749592619" sldId="383"/>
        </pc:sldMkLst>
        <pc:spChg chg="mod ord">
          <ac:chgData name="Callon Campbell" userId="c0fd8b2c1dc026c3" providerId="LiveId" clId="{9BFAAC97-B79E-4BFF-87B9-FC21862CCD91}" dt="2020-02-29T23:24:38.695" v="1373" actId="20577"/>
          <ac:spMkLst>
            <pc:docMk/>
            <pc:sldMk cId="1749592619" sldId="383"/>
            <ac:spMk id="2" creationId="{D2A3DFB8-8955-4C03-B13E-8C8978DD74F2}"/>
          </ac:spMkLst>
        </pc:spChg>
        <pc:spChg chg="del">
          <ac:chgData name="Callon Campbell" userId="c0fd8b2c1dc026c3" providerId="LiveId" clId="{9BFAAC97-B79E-4BFF-87B9-FC21862CCD91}" dt="2020-02-29T23:11:23.018" v="1305"/>
          <ac:spMkLst>
            <pc:docMk/>
            <pc:sldMk cId="1749592619" sldId="383"/>
            <ac:spMk id="3" creationId="{AAD856D5-247F-4331-A92B-8F75F242C347}"/>
          </ac:spMkLst>
        </pc:spChg>
        <pc:spChg chg="del">
          <ac:chgData name="Callon Campbell" userId="c0fd8b2c1dc026c3" providerId="LiveId" clId="{9BFAAC97-B79E-4BFF-87B9-FC21862CCD91}" dt="2020-02-29T23:11:28.749" v="1306" actId="26606"/>
          <ac:spMkLst>
            <pc:docMk/>
            <pc:sldMk cId="1749592619" sldId="383"/>
            <ac:spMk id="4" creationId="{2B9D5641-CE9C-493D-A297-66427B8CA9E6}"/>
          </ac:spMkLst>
        </pc:spChg>
        <pc:spChg chg="mod modVis">
          <ac:chgData name="Callon Campbell" userId="c0fd8b2c1dc026c3" providerId="LiveId" clId="{9BFAAC97-B79E-4BFF-87B9-FC21862CCD91}" dt="2020-02-29T23:11:28.749" v="1306" actId="26606"/>
          <ac:spMkLst>
            <pc:docMk/>
            <pc:sldMk cId="1749592619" sldId="383"/>
            <ac:spMk id="5" creationId="{0E924437-1689-44C1-95C3-E291F55BB713}"/>
          </ac:spMkLst>
        </pc:spChg>
        <pc:spChg chg="add del mod">
          <ac:chgData name="Callon Campbell" userId="c0fd8b2c1dc026c3" providerId="LiveId" clId="{9BFAAC97-B79E-4BFF-87B9-FC21862CCD91}" dt="2020-02-29T23:12:09.701" v="1308"/>
          <ac:spMkLst>
            <pc:docMk/>
            <pc:sldMk cId="1749592619" sldId="383"/>
            <ac:spMk id="8" creationId="{F1E37AE0-A41E-483F-A546-381F52123FAF}"/>
          </ac:spMkLst>
        </pc:spChg>
        <pc:spChg chg="add mod">
          <ac:chgData name="Callon Campbell" userId="c0fd8b2c1dc026c3" providerId="LiveId" clId="{9BFAAC97-B79E-4BFF-87B9-FC21862CCD91}" dt="2020-02-29T23:15:13.616" v="1325" actId="20577"/>
          <ac:spMkLst>
            <pc:docMk/>
            <pc:sldMk cId="1749592619" sldId="383"/>
            <ac:spMk id="10" creationId="{12933B18-8B98-43A4-9610-6DBA404171BF}"/>
          </ac:spMkLst>
        </pc:spChg>
        <pc:spChg chg="add mod">
          <ac:chgData name="Callon Campbell" userId="c0fd8b2c1dc026c3" providerId="LiveId" clId="{9BFAAC97-B79E-4BFF-87B9-FC21862CCD91}" dt="2020-02-29T23:14:32.484" v="1319" actId="1076"/>
          <ac:spMkLst>
            <pc:docMk/>
            <pc:sldMk cId="1749592619" sldId="383"/>
            <ac:spMk id="11" creationId="{BE6618F1-67C9-451F-898B-8645E5B54D09}"/>
          </ac:spMkLst>
        </pc:spChg>
        <pc:spChg chg="add del">
          <ac:chgData name="Callon Campbell" userId="c0fd8b2c1dc026c3" providerId="LiveId" clId="{9BFAAC97-B79E-4BFF-87B9-FC21862CCD91}" dt="2020-02-29T23:16:00.332" v="1333" actId="22"/>
          <ac:spMkLst>
            <pc:docMk/>
            <pc:sldMk cId="1749592619" sldId="383"/>
            <ac:spMk id="14" creationId="{7983B666-7A5F-4A5E-8C06-3602C1C1344D}"/>
          </ac:spMkLst>
        </pc:spChg>
        <pc:spChg chg="add">
          <ac:chgData name="Callon Campbell" userId="c0fd8b2c1dc026c3" providerId="LiveId" clId="{9BFAAC97-B79E-4BFF-87B9-FC21862CCD91}" dt="2020-02-29T23:16:18.373" v="1335" actId="22"/>
          <ac:spMkLst>
            <pc:docMk/>
            <pc:sldMk cId="1749592619" sldId="383"/>
            <ac:spMk id="16" creationId="{FC489E2D-219C-41CC-965F-A15EF12F2C24}"/>
          </ac:spMkLst>
        </pc:spChg>
        <pc:spChg chg="add del">
          <ac:chgData name="Callon Campbell" userId="c0fd8b2c1dc026c3" providerId="LiveId" clId="{9BFAAC97-B79E-4BFF-87B9-FC21862CCD91}" dt="2020-03-01T02:58:12.009" v="1418" actId="478"/>
          <ac:spMkLst>
            <pc:docMk/>
            <pc:sldMk cId="1749592619" sldId="383"/>
            <ac:spMk id="18" creationId="{5610B20B-BF23-4DEC-9D85-55A5CE6572C0}"/>
          </ac:spMkLst>
        </pc:spChg>
        <pc:picChg chg="add del mod">
          <ac:chgData name="Callon Campbell" userId="c0fd8b2c1dc026c3" providerId="LiveId" clId="{9BFAAC97-B79E-4BFF-87B9-FC21862CCD91}" dt="2020-02-29T23:12:06.799" v="1307" actId="478"/>
          <ac:picMkLst>
            <pc:docMk/>
            <pc:sldMk cId="1749592619" sldId="383"/>
            <ac:picMk id="6" creationId="{6C004FDE-ECAC-41E5-97F8-72BA31E5BC1C}"/>
          </ac:picMkLst>
        </pc:picChg>
        <pc:picChg chg="add mod">
          <ac:chgData name="Callon Campbell" userId="c0fd8b2c1dc026c3" providerId="LiveId" clId="{9BFAAC97-B79E-4BFF-87B9-FC21862CCD91}" dt="2020-02-29T23:15:55.575" v="1332" actId="1076"/>
          <ac:picMkLst>
            <pc:docMk/>
            <pc:sldMk cId="1749592619" sldId="383"/>
            <ac:picMk id="9" creationId="{6096876E-CB1F-4617-AA60-D65B1406EFBC}"/>
          </ac:picMkLst>
        </pc:picChg>
      </pc:sldChg>
      <pc:sldChg chg="delSp modSp add mod ord modNotesTx">
        <pc:chgData name="Callon Campbell" userId="c0fd8b2c1dc026c3" providerId="LiveId" clId="{9BFAAC97-B79E-4BFF-87B9-FC21862CCD91}" dt="2020-03-03T21:02:52.757" v="4853" actId="6549"/>
        <pc:sldMkLst>
          <pc:docMk/>
          <pc:sldMk cId="2501439928" sldId="384"/>
        </pc:sldMkLst>
        <pc:spChg chg="mod">
          <ac:chgData name="Callon Campbell" userId="c0fd8b2c1dc026c3" providerId="LiveId" clId="{9BFAAC97-B79E-4BFF-87B9-FC21862CCD91}" dt="2020-03-03T21:01:40.113" v="4799" actId="20577"/>
          <ac:spMkLst>
            <pc:docMk/>
            <pc:sldMk cId="2501439928" sldId="384"/>
            <ac:spMk id="13" creationId="{81DD0A54-63EE-6E48-AE4B-B4434975105E}"/>
          </ac:spMkLst>
        </pc:spChg>
        <pc:spChg chg="mod">
          <ac:chgData name="Callon Campbell" userId="c0fd8b2c1dc026c3" providerId="LiveId" clId="{9BFAAC97-B79E-4BFF-87B9-FC21862CCD91}" dt="2020-03-03T19:54:24.328" v="4478" actId="1076"/>
          <ac:spMkLst>
            <pc:docMk/>
            <pc:sldMk cId="2501439928" sldId="384"/>
            <ac:spMk id="14" creationId="{7417E17C-90B4-E14A-80B6-6958320DFCED}"/>
          </ac:spMkLst>
        </pc:spChg>
        <pc:spChg chg="del">
          <ac:chgData name="Callon Campbell" userId="c0fd8b2c1dc026c3" providerId="LiveId" clId="{9BFAAC97-B79E-4BFF-87B9-FC21862CCD91}" dt="2020-03-01T02:44:51.061" v="1398" actId="478"/>
          <ac:spMkLst>
            <pc:docMk/>
            <pc:sldMk cId="2501439928" sldId="384"/>
            <ac:spMk id="18" creationId="{CC0AA08F-B77A-4A4E-A954-8B4890286CDE}"/>
          </ac:spMkLst>
        </pc:spChg>
        <pc:spChg chg="mod">
          <ac:chgData name="Callon Campbell" userId="c0fd8b2c1dc026c3" providerId="LiveId" clId="{9BFAAC97-B79E-4BFF-87B9-FC21862CCD91}" dt="2020-03-03T19:52:26.333" v="4442" actId="113"/>
          <ac:spMkLst>
            <pc:docMk/>
            <pc:sldMk cId="2501439928" sldId="384"/>
            <ac:spMk id="19" creationId="{2E41308A-A05D-E843-A275-12F0F924D037}"/>
          </ac:spMkLst>
        </pc:spChg>
        <pc:spChg chg="del">
          <ac:chgData name="Callon Campbell" userId="c0fd8b2c1dc026c3" providerId="LiveId" clId="{9BFAAC97-B79E-4BFF-87B9-FC21862CCD91}" dt="2020-03-01T02:44:51.061" v="1398" actId="478"/>
          <ac:spMkLst>
            <pc:docMk/>
            <pc:sldMk cId="2501439928" sldId="384"/>
            <ac:spMk id="21" creationId="{81D44178-E1C9-4234-BC49-1D60805D2546}"/>
          </ac:spMkLst>
        </pc:spChg>
        <pc:spChg chg="del mod">
          <ac:chgData name="Callon Campbell" userId="c0fd8b2c1dc026c3" providerId="LiveId" clId="{9BFAAC97-B79E-4BFF-87B9-FC21862CCD91}" dt="2020-03-01T02:44:57.629" v="1400" actId="478"/>
          <ac:spMkLst>
            <pc:docMk/>
            <pc:sldMk cId="2501439928" sldId="384"/>
            <ac:spMk id="22" creationId="{CEDC0C3D-E2A7-4861-84F9-D84CBF551628}"/>
          </ac:spMkLst>
        </pc:spChg>
        <pc:spChg chg="del">
          <ac:chgData name="Callon Campbell" userId="c0fd8b2c1dc026c3" providerId="LiveId" clId="{9BFAAC97-B79E-4BFF-87B9-FC21862CCD91}" dt="2020-03-01T02:44:07.186" v="1393" actId="478"/>
          <ac:spMkLst>
            <pc:docMk/>
            <pc:sldMk cId="2501439928" sldId="384"/>
            <ac:spMk id="23" creationId="{FDD5D36C-9295-FB45-9448-CB830ED56340}"/>
          </ac:spMkLst>
        </pc:spChg>
        <pc:spChg chg="mod">
          <ac:chgData name="Callon Campbell" userId="c0fd8b2c1dc026c3" providerId="LiveId" clId="{9BFAAC97-B79E-4BFF-87B9-FC21862CCD91}" dt="2020-03-03T19:54:24.328" v="4478" actId="1076"/>
          <ac:spMkLst>
            <pc:docMk/>
            <pc:sldMk cId="2501439928" sldId="384"/>
            <ac:spMk id="24" creationId="{B595A9BF-E89C-E742-B09E-B74BF5D29763}"/>
          </ac:spMkLst>
        </pc:spChg>
        <pc:spChg chg="del">
          <ac:chgData name="Callon Campbell" userId="c0fd8b2c1dc026c3" providerId="LiveId" clId="{9BFAAC97-B79E-4BFF-87B9-FC21862CCD91}" dt="2020-03-01T02:44:14.574" v="1395" actId="478"/>
          <ac:spMkLst>
            <pc:docMk/>
            <pc:sldMk cId="2501439928" sldId="384"/>
            <ac:spMk id="25" creationId="{AA48CF08-10A6-C948-8E84-AC3CB52200CE}"/>
          </ac:spMkLst>
        </pc:spChg>
        <pc:spChg chg="del">
          <ac:chgData name="Callon Campbell" userId="c0fd8b2c1dc026c3" providerId="LiveId" clId="{9BFAAC97-B79E-4BFF-87B9-FC21862CCD91}" dt="2020-03-01T02:44:07.186" v="1393" actId="478"/>
          <ac:spMkLst>
            <pc:docMk/>
            <pc:sldMk cId="2501439928" sldId="384"/>
            <ac:spMk id="27" creationId="{C90EBC74-EE58-8842-B894-2ADDA6739771}"/>
          </ac:spMkLst>
        </pc:spChg>
        <pc:spChg chg="mod">
          <ac:chgData name="Callon Campbell" userId="c0fd8b2c1dc026c3" providerId="LiveId" clId="{9BFAAC97-B79E-4BFF-87B9-FC21862CCD91}" dt="2020-03-03T21:02:52.757" v="4853" actId="6549"/>
          <ac:spMkLst>
            <pc:docMk/>
            <pc:sldMk cId="2501439928" sldId="384"/>
            <ac:spMk id="28" creationId="{E2D3A87B-B4A4-F344-B883-FDD71F8F7514}"/>
          </ac:spMkLst>
        </pc:spChg>
        <pc:spChg chg="del mod">
          <ac:chgData name="Callon Campbell" userId="c0fd8b2c1dc026c3" providerId="LiveId" clId="{9BFAAC97-B79E-4BFF-87B9-FC21862CCD91}" dt="2020-03-01T02:43:58.378" v="1391" actId="478"/>
          <ac:spMkLst>
            <pc:docMk/>
            <pc:sldMk cId="2501439928" sldId="384"/>
            <ac:spMk id="29" creationId="{CE3392EA-7083-4BCE-AEA4-DF1B67CA94DD}"/>
          </ac:spMkLst>
        </pc:spChg>
        <pc:spChg chg="del">
          <ac:chgData name="Callon Campbell" userId="c0fd8b2c1dc026c3" providerId="LiveId" clId="{9BFAAC97-B79E-4BFF-87B9-FC21862CCD91}" dt="2020-03-01T02:44:32.400" v="1396" actId="478"/>
          <ac:spMkLst>
            <pc:docMk/>
            <pc:sldMk cId="2501439928" sldId="384"/>
            <ac:spMk id="30" creationId="{7D5D132B-D087-44D0-B77E-0572781B2068}"/>
          </ac:spMkLst>
        </pc:spChg>
        <pc:spChg chg="del">
          <ac:chgData name="Callon Campbell" userId="c0fd8b2c1dc026c3" providerId="LiveId" clId="{9BFAAC97-B79E-4BFF-87B9-FC21862CCD91}" dt="2020-03-01T02:44:41.504" v="1397" actId="478"/>
          <ac:spMkLst>
            <pc:docMk/>
            <pc:sldMk cId="2501439928" sldId="384"/>
            <ac:spMk id="31" creationId="{00AC9A98-2AA9-4F89-B6DE-84BE7AAF4BBC}"/>
          </ac:spMkLst>
        </pc:spChg>
        <pc:spChg chg="del">
          <ac:chgData name="Callon Campbell" userId="c0fd8b2c1dc026c3" providerId="LiveId" clId="{9BFAAC97-B79E-4BFF-87B9-FC21862CCD91}" dt="2020-03-01T02:44:04.699" v="1392" actId="478"/>
          <ac:spMkLst>
            <pc:docMk/>
            <pc:sldMk cId="2501439928" sldId="384"/>
            <ac:spMk id="33" creationId="{CDA822CE-C123-482D-9609-7BD999621FC5}"/>
          </ac:spMkLst>
        </pc:spChg>
        <pc:spChg chg="del">
          <ac:chgData name="Callon Campbell" userId="c0fd8b2c1dc026c3" providerId="LiveId" clId="{9BFAAC97-B79E-4BFF-87B9-FC21862CCD91}" dt="2020-03-01T02:44:09.199" v="1394" actId="478"/>
          <ac:spMkLst>
            <pc:docMk/>
            <pc:sldMk cId="2501439928" sldId="384"/>
            <ac:spMk id="36" creationId="{F53FCBD9-2CAD-4C08-9C22-FA545768EE29}"/>
          </ac:spMkLst>
        </pc:spChg>
      </pc:sldChg>
      <pc:sldChg chg="addSp delSp modSp new mod ord modClrScheme chgLayout modNotesTx">
        <pc:chgData name="Callon Campbell" userId="c0fd8b2c1dc026c3" providerId="LiveId" clId="{9BFAAC97-B79E-4BFF-87B9-FC21862CCD91}" dt="2020-03-01T15:18:06.680" v="2310" actId="20577"/>
        <pc:sldMkLst>
          <pc:docMk/>
          <pc:sldMk cId="3930863476" sldId="385"/>
        </pc:sldMkLst>
        <pc:spChg chg="del mod ord">
          <ac:chgData name="Callon Campbell" userId="c0fd8b2c1dc026c3" providerId="LiveId" clId="{9BFAAC97-B79E-4BFF-87B9-FC21862CCD91}" dt="2020-03-01T14:25:38.501" v="1480" actId="700"/>
          <ac:spMkLst>
            <pc:docMk/>
            <pc:sldMk cId="3930863476" sldId="385"/>
            <ac:spMk id="2" creationId="{1475E870-0418-4CA3-89E9-B8C77275C547}"/>
          </ac:spMkLst>
        </pc:spChg>
        <pc:spChg chg="mod ord">
          <ac:chgData name="Callon Campbell" userId="c0fd8b2c1dc026c3" providerId="LiveId" clId="{9BFAAC97-B79E-4BFF-87B9-FC21862CCD91}" dt="2020-03-01T14:25:38.501" v="1480" actId="700"/>
          <ac:spMkLst>
            <pc:docMk/>
            <pc:sldMk cId="3930863476" sldId="385"/>
            <ac:spMk id="3" creationId="{ECE2534D-C6BD-4ABA-98DC-94396E7AA8D6}"/>
          </ac:spMkLst>
        </pc:spChg>
        <pc:spChg chg="add del mod ord">
          <ac:chgData name="Callon Campbell" userId="c0fd8b2c1dc026c3" providerId="LiveId" clId="{9BFAAC97-B79E-4BFF-87B9-FC21862CCD91}" dt="2020-03-01T15:03:03.873" v="2118" actId="478"/>
          <ac:spMkLst>
            <pc:docMk/>
            <pc:sldMk cId="3930863476" sldId="385"/>
            <ac:spMk id="4" creationId="{D436D1EE-DA5A-4269-ADED-1E99AF653549}"/>
          </ac:spMkLst>
        </pc:spChg>
        <pc:spChg chg="add del mod ord">
          <ac:chgData name="Callon Campbell" userId="c0fd8b2c1dc026c3" providerId="LiveId" clId="{9BFAAC97-B79E-4BFF-87B9-FC21862CCD91}" dt="2020-03-01T14:32:15.588" v="1483" actId="1032"/>
          <ac:spMkLst>
            <pc:docMk/>
            <pc:sldMk cId="3930863476" sldId="385"/>
            <ac:spMk id="5" creationId="{FBFC514D-E144-41C6-8897-7A3C34B61A6C}"/>
          </ac:spMkLst>
        </pc:spChg>
        <pc:spChg chg="add mod">
          <ac:chgData name="Callon Campbell" userId="c0fd8b2c1dc026c3" providerId="LiveId" clId="{9BFAAC97-B79E-4BFF-87B9-FC21862CCD91}" dt="2020-03-01T15:15:30.591" v="2265" actId="1076"/>
          <ac:spMkLst>
            <pc:docMk/>
            <pc:sldMk cId="3930863476" sldId="385"/>
            <ac:spMk id="9" creationId="{2A14431E-46E3-4297-82F8-1E329174B3AE}"/>
          </ac:spMkLst>
        </pc:spChg>
        <pc:graphicFrameChg chg="add mod modGraphic">
          <ac:chgData name="Callon Campbell" userId="c0fd8b2c1dc026c3" providerId="LiveId" clId="{9BFAAC97-B79E-4BFF-87B9-FC21862CCD91}" dt="2020-03-01T15:16:29.149" v="2272" actId="207"/>
          <ac:graphicFrameMkLst>
            <pc:docMk/>
            <pc:sldMk cId="3930863476" sldId="385"/>
            <ac:graphicFrameMk id="8" creationId="{ABA6CCF0-6041-4AA2-973D-BBB8647A81C7}"/>
          </ac:graphicFrameMkLst>
        </pc:graphicFrameChg>
        <pc:picChg chg="add del mod">
          <ac:chgData name="Callon Campbell" userId="c0fd8b2c1dc026c3" providerId="LiveId" clId="{9BFAAC97-B79E-4BFF-87B9-FC21862CCD91}" dt="2020-03-01T14:26:31.418" v="1482" actId="931"/>
          <ac:picMkLst>
            <pc:docMk/>
            <pc:sldMk cId="3930863476" sldId="385"/>
            <ac:picMk id="7" creationId="{8E5AECF7-B21B-45C8-9C27-823A8A1AE63C}"/>
          </ac:picMkLst>
        </pc:picChg>
      </pc:sldChg>
      <pc:sldChg chg="modSp new mod">
        <pc:chgData name="Callon Campbell" userId="c0fd8b2c1dc026c3" providerId="LiveId" clId="{9BFAAC97-B79E-4BFF-87B9-FC21862CCD91}" dt="2020-03-03T04:33:33.900" v="3101" actId="20577"/>
        <pc:sldMkLst>
          <pc:docMk/>
          <pc:sldMk cId="2763778266" sldId="386"/>
        </pc:sldMkLst>
        <pc:spChg chg="mod">
          <ac:chgData name="Callon Campbell" userId="c0fd8b2c1dc026c3" providerId="LiveId" clId="{9BFAAC97-B79E-4BFF-87B9-FC21862CCD91}" dt="2020-03-03T04:31:52.944" v="2787" actId="20577"/>
          <ac:spMkLst>
            <pc:docMk/>
            <pc:sldMk cId="2763778266" sldId="386"/>
            <ac:spMk id="2" creationId="{E22CDA80-7951-46A8-8A47-6FB4BF6705CD}"/>
          </ac:spMkLst>
        </pc:spChg>
        <pc:spChg chg="mod">
          <ac:chgData name="Callon Campbell" userId="c0fd8b2c1dc026c3" providerId="LiveId" clId="{9BFAAC97-B79E-4BFF-87B9-FC21862CCD91}" dt="2020-03-03T04:33:33.900" v="3101" actId="20577"/>
          <ac:spMkLst>
            <pc:docMk/>
            <pc:sldMk cId="2763778266" sldId="386"/>
            <ac:spMk id="3" creationId="{0C591B96-9FE3-4D42-BBF2-0B84D262EA4A}"/>
          </ac:spMkLst>
        </pc:spChg>
      </pc:sldChg>
      <pc:sldChg chg="addSp delSp modSp new mod modClrScheme chgLayout modNotesTx">
        <pc:chgData name="Callon Campbell" userId="c0fd8b2c1dc026c3" providerId="LiveId" clId="{9BFAAC97-B79E-4BFF-87B9-FC21862CCD91}" dt="2020-03-07T02:54:22.136" v="5007" actId="166"/>
        <pc:sldMkLst>
          <pc:docMk/>
          <pc:sldMk cId="775278155" sldId="387"/>
        </pc:sldMkLst>
        <pc:spChg chg="mod ord">
          <ac:chgData name="Callon Campbell" userId="c0fd8b2c1dc026c3" providerId="LiveId" clId="{9BFAAC97-B79E-4BFF-87B9-FC21862CCD91}" dt="2020-03-07T02:54:22.136" v="5007" actId="166"/>
          <ac:spMkLst>
            <pc:docMk/>
            <pc:sldMk cId="775278155" sldId="387"/>
            <ac:spMk id="2" creationId="{B93BFAC5-FB9F-4879-98A6-21522766B893}"/>
          </ac:spMkLst>
        </pc:spChg>
        <pc:spChg chg="del">
          <ac:chgData name="Callon Campbell" userId="c0fd8b2c1dc026c3" providerId="LiveId" clId="{9BFAAC97-B79E-4BFF-87B9-FC21862CCD91}" dt="2020-03-03T04:49:24.384" v="3107"/>
          <ac:spMkLst>
            <pc:docMk/>
            <pc:sldMk cId="775278155" sldId="387"/>
            <ac:spMk id="3" creationId="{ADECE91C-D1B6-4E55-B692-61072D4BC00E}"/>
          </ac:spMkLst>
        </pc:spChg>
        <pc:spChg chg="mod">
          <ac:chgData name="Callon Campbell" userId="c0fd8b2c1dc026c3" providerId="LiveId" clId="{9BFAAC97-B79E-4BFF-87B9-FC21862CCD91}" dt="2020-03-07T02:53:19.225" v="4951" actId="26606"/>
          <ac:spMkLst>
            <pc:docMk/>
            <pc:sldMk cId="775278155" sldId="387"/>
            <ac:spMk id="4" creationId="{5CE20B10-110B-40F1-B2B5-0F662C7202CB}"/>
          </ac:spMkLst>
        </pc:spChg>
        <pc:spChg chg="add mod">
          <ac:chgData name="Callon Campbell" userId="c0fd8b2c1dc026c3" providerId="LiveId" clId="{9BFAAC97-B79E-4BFF-87B9-FC21862CCD91}" dt="2020-03-07T02:54:06.218" v="5005" actId="14100"/>
          <ac:spMkLst>
            <pc:docMk/>
            <pc:sldMk cId="775278155" sldId="387"/>
            <ac:spMk id="13" creationId="{B4F08CFC-8C30-4ABB-A457-C3F13D72E58D}"/>
          </ac:spMkLst>
        </pc:spChg>
        <pc:picChg chg="add del">
          <ac:chgData name="Callon Campbell" userId="c0fd8b2c1dc026c3" providerId="LiveId" clId="{9BFAAC97-B79E-4BFF-87B9-FC21862CCD91}" dt="2020-03-03T04:49:19.680" v="3104" actId="478"/>
          <ac:picMkLst>
            <pc:docMk/>
            <pc:sldMk cId="775278155" sldId="387"/>
            <ac:picMk id="6" creationId="{F1C758E4-90FB-43F1-B8AA-E2F3D45E3E63}"/>
          </ac:picMkLst>
        </pc:picChg>
        <pc:picChg chg="add del">
          <ac:chgData name="Callon Campbell" userId="c0fd8b2c1dc026c3" providerId="LiveId" clId="{9BFAAC97-B79E-4BFF-87B9-FC21862CCD91}" dt="2020-03-03T04:49:22.613" v="3106"/>
          <ac:picMkLst>
            <pc:docMk/>
            <pc:sldMk cId="775278155" sldId="387"/>
            <ac:picMk id="7" creationId="{E95CA1F8-7F94-4C2B-9420-733C6B7031FD}"/>
          </ac:picMkLst>
        </pc:picChg>
        <pc:picChg chg="add mod">
          <ac:chgData name="Callon Campbell" userId="c0fd8b2c1dc026c3" providerId="LiveId" clId="{9BFAAC97-B79E-4BFF-87B9-FC21862CCD91}" dt="2020-03-07T02:54:10.651" v="5006" actId="14100"/>
          <ac:picMkLst>
            <pc:docMk/>
            <pc:sldMk cId="775278155" sldId="387"/>
            <ac:picMk id="8" creationId="{AD85E9DC-9917-4C8A-A016-D1FDBEBBE4FE}"/>
          </ac:picMkLst>
        </pc:picChg>
      </pc:sldChg>
      <pc:sldChg chg="modSp new mod modNotesTx">
        <pc:chgData name="Callon Campbell" userId="c0fd8b2c1dc026c3" providerId="LiveId" clId="{9BFAAC97-B79E-4BFF-87B9-FC21862CCD91}" dt="2020-03-03T19:38:27.243" v="3874" actId="20577"/>
        <pc:sldMkLst>
          <pc:docMk/>
          <pc:sldMk cId="1970800135" sldId="388"/>
        </pc:sldMkLst>
        <pc:spChg chg="mod">
          <ac:chgData name="Callon Campbell" userId="c0fd8b2c1dc026c3" providerId="LiveId" clId="{9BFAAC97-B79E-4BFF-87B9-FC21862CCD91}" dt="2020-03-03T19:38:27.243" v="3874" actId="20577"/>
          <ac:spMkLst>
            <pc:docMk/>
            <pc:sldMk cId="1970800135" sldId="388"/>
            <ac:spMk id="2" creationId="{B37216DC-1EEE-4EBA-918E-890CDACAC274}"/>
          </ac:spMkLst>
        </pc:spChg>
        <pc:spChg chg="mod">
          <ac:chgData name="Callon Campbell" userId="c0fd8b2c1dc026c3" providerId="LiveId" clId="{9BFAAC97-B79E-4BFF-87B9-FC21862CCD91}" dt="2020-03-03T19:34:49.105" v="3862" actId="20577"/>
          <ac:spMkLst>
            <pc:docMk/>
            <pc:sldMk cId="1970800135" sldId="388"/>
            <ac:spMk id="3" creationId="{9C943A44-63DB-4D3C-93F8-4E76FC4E5410}"/>
          </ac:spMkLst>
        </pc:spChg>
      </pc:sldChg>
      <pc:sldChg chg="addSp delSp modSp new mod modNotesTx">
        <pc:chgData name="Callon Campbell" userId="c0fd8b2c1dc026c3" providerId="LiveId" clId="{9BFAAC97-B79E-4BFF-87B9-FC21862CCD91}" dt="2020-03-03T18:44:47.105" v="3595" actId="20577"/>
        <pc:sldMkLst>
          <pc:docMk/>
          <pc:sldMk cId="3281539392" sldId="389"/>
        </pc:sldMkLst>
        <pc:spChg chg="mod">
          <ac:chgData name="Callon Campbell" userId="c0fd8b2c1dc026c3" providerId="LiveId" clId="{9BFAAC97-B79E-4BFF-87B9-FC21862CCD91}" dt="2020-03-03T18:44:47.105" v="3595" actId="20577"/>
          <ac:spMkLst>
            <pc:docMk/>
            <pc:sldMk cId="3281539392" sldId="389"/>
            <ac:spMk id="2" creationId="{1FADF2E6-8D2A-4250-912A-758F49904675}"/>
          </ac:spMkLst>
        </pc:spChg>
        <pc:spChg chg="del">
          <ac:chgData name="Callon Campbell" userId="c0fd8b2c1dc026c3" providerId="LiveId" clId="{9BFAAC97-B79E-4BFF-87B9-FC21862CCD91}" dt="2020-03-03T18:44:23.487" v="3554"/>
          <ac:spMkLst>
            <pc:docMk/>
            <pc:sldMk cId="3281539392" sldId="389"/>
            <ac:spMk id="3" creationId="{555C2877-DD8C-4CBA-AD72-E5BA905EB2FF}"/>
          </ac:spMkLst>
        </pc:spChg>
        <pc:picChg chg="add">
          <ac:chgData name="Callon Campbell" userId="c0fd8b2c1dc026c3" providerId="LiveId" clId="{9BFAAC97-B79E-4BFF-87B9-FC21862CCD91}" dt="2020-03-03T18:44:23.487" v="3554"/>
          <ac:picMkLst>
            <pc:docMk/>
            <pc:sldMk cId="3281539392" sldId="389"/>
            <ac:picMk id="1026" creationId="{0CBAADC1-6CA9-4810-8325-5169FA5BF647}"/>
          </ac:picMkLst>
        </pc:picChg>
      </pc:sldChg>
      <pc:sldChg chg="addSp delSp modSp new mod ord setBg modClrScheme chgLayout modNotesTx">
        <pc:chgData name="Callon Campbell" userId="c0fd8b2c1dc026c3" providerId="LiveId" clId="{9BFAAC97-B79E-4BFF-87B9-FC21862CCD91}" dt="2020-03-03T19:48:50.211" v="4376"/>
        <pc:sldMkLst>
          <pc:docMk/>
          <pc:sldMk cId="3435339670" sldId="390"/>
        </pc:sldMkLst>
        <pc:spChg chg="mod">
          <ac:chgData name="Callon Campbell" userId="c0fd8b2c1dc026c3" providerId="LiveId" clId="{9BFAAC97-B79E-4BFF-87B9-FC21862CCD91}" dt="2020-03-03T18:48:09.266" v="3623" actId="26606"/>
          <ac:spMkLst>
            <pc:docMk/>
            <pc:sldMk cId="3435339670" sldId="390"/>
            <ac:spMk id="2" creationId="{DF2274BB-92FD-48C7-9B55-FEB37AF9C42B}"/>
          </ac:spMkLst>
        </pc:spChg>
        <pc:spChg chg="del">
          <ac:chgData name="Callon Campbell" userId="c0fd8b2c1dc026c3" providerId="LiveId" clId="{9BFAAC97-B79E-4BFF-87B9-FC21862CCD91}" dt="2020-03-03T18:45:47.889" v="3614"/>
          <ac:spMkLst>
            <pc:docMk/>
            <pc:sldMk cId="3435339670" sldId="390"/>
            <ac:spMk id="3" creationId="{024ACBD7-30C2-4FA5-9C65-70D71DDAAF60}"/>
          </ac:spMkLst>
        </pc:spChg>
        <pc:spChg chg="mod ord">
          <ac:chgData name="Callon Campbell" userId="c0fd8b2c1dc026c3" providerId="LiveId" clId="{9BFAAC97-B79E-4BFF-87B9-FC21862CCD91}" dt="2020-03-03T18:48:09.266" v="3623" actId="26606"/>
          <ac:spMkLst>
            <pc:docMk/>
            <pc:sldMk cId="3435339670" sldId="390"/>
            <ac:spMk id="4" creationId="{95E2EA0E-C816-43AD-93D4-EFB6EECE92A0}"/>
          </ac:spMkLst>
        </pc:spChg>
        <pc:spChg chg="add del mod">
          <ac:chgData name="Callon Campbell" userId="c0fd8b2c1dc026c3" providerId="LiveId" clId="{9BFAAC97-B79E-4BFF-87B9-FC21862CCD91}" dt="2020-03-03T18:46:38.617" v="3618"/>
          <ac:spMkLst>
            <pc:docMk/>
            <pc:sldMk cId="3435339670" sldId="390"/>
            <ac:spMk id="5" creationId="{3D9583C1-A8C9-43E0-A37D-10C621CD73B9}"/>
          </ac:spMkLst>
        </pc:spChg>
        <pc:spChg chg="add mod">
          <ac:chgData name="Callon Campbell" userId="c0fd8b2c1dc026c3" providerId="LiveId" clId="{9BFAAC97-B79E-4BFF-87B9-FC21862CCD91}" dt="2020-03-03T18:49:59.819" v="3697" actId="113"/>
          <ac:spMkLst>
            <pc:docMk/>
            <pc:sldMk cId="3435339670" sldId="390"/>
            <ac:spMk id="73" creationId="{0219F773-A118-4BAC-BF7D-CCD0AFA9A917}"/>
          </ac:spMkLst>
        </pc:spChg>
        <pc:picChg chg="add del">
          <ac:chgData name="Callon Campbell" userId="c0fd8b2c1dc026c3" providerId="LiveId" clId="{9BFAAC97-B79E-4BFF-87B9-FC21862CCD91}" dt="2020-03-03T18:46:36.668" v="3617" actId="478"/>
          <ac:picMkLst>
            <pc:docMk/>
            <pc:sldMk cId="3435339670" sldId="390"/>
            <ac:picMk id="2050" creationId="{74464BE7-F4B3-4143-B517-CB94EBB21E29}"/>
          </ac:picMkLst>
        </pc:picChg>
        <pc:picChg chg="add mod">
          <ac:chgData name="Callon Campbell" userId="c0fd8b2c1dc026c3" providerId="LiveId" clId="{9BFAAC97-B79E-4BFF-87B9-FC21862CCD91}" dt="2020-03-03T18:48:09.266" v="3623" actId="26606"/>
          <ac:picMkLst>
            <pc:docMk/>
            <pc:sldMk cId="3435339670" sldId="390"/>
            <ac:picMk id="2052" creationId="{84F7EEFB-8CA4-4D07-98BF-5F4C5E2B810E}"/>
          </ac:picMkLst>
        </pc:picChg>
      </pc:sldChg>
      <pc:sldChg chg="addSp modSp new mod ord modShow modNotesTx">
        <pc:chgData name="Callon Campbell" userId="c0fd8b2c1dc026c3" providerId="LiveId" clId="{9BFAAC97-B79E-4BFF-87B9-FC21862CCD91}" dt="2020-03-03T20:05:14.749" v="4485"/>
        <pc:sldMkLst>
          <pc:docMk/>
          <pc:sldMk cId="749267592" sldId="391"/>
        </pc:sldMkLst>
        <pc:spChg chg="mod">
          <ac:chgData name="Callon Campbell" userId="c0fd8b2c1dc026c3" providerId="LiveId" clId="{9BFAAC97-B79E-4BFF-87B9-FC21862CCD91}" dt="2020-03-03T19:14:03.470" v="3815" actId="20577"/>
          <ac:spMkLst>
            <pc:docMk/>
            <pc:sldMk cId="749267592" sldId="391"/>
            <ac:spMk id="2" creationId="{45EEAC12-7308-4BF6-9867-970B5397840C}"/>
          </ac:spMkLst>
        </pc:spChg>
        <pc:spChg chg="mod">
          <ac:chgData name="Callon Campbell" userId="c0fd8b2c1dc026c3" providerId="LiveId" clId="{9BFAAC97-B79E-4BFF-87B9-FC21862CCD91}" dt="2020-03-03T19:13:08.158" v="3790" actId="207"/>
          <ac:spMkLst>
            <pc:docMk/>
            <pc:sldMk cId="749267592" sldId="391"/>
            <ac:spMk id="3" creationId="{604CA7FD-E7F4-4B71-8EDD-6EFAEF55628E}"/>
          </ac:spMkLst>
        </pc:spChg>
        <pc:spChg chg="add mod">
          <ac:chgData name="Callon Campbell" userId="c0fd8b2c1dc026c3" providerId="LiveId" clId="{9BFAAC97-B79E-4BFF-87B9-FC21862CCD91}" dt="2020-03-03T19:12:54.360" v="3787" actId="5793"/>
          <ac:spMkLst>
            <pc:docMk/>
            <pc:sldMk cId="749267592" sldId="391"/>
            <ac:spMk id="4" creationId="{5EE965AE-1285-403F-830A-A82146C71319}"/>
          </ac:spMkLst>
        </pc:spChg>
      </pc:sldChg>
      <pc:sldChg chg="addSp delSp modSp new mod ord modAnim">
        <pc:chgData name="Callon Campbell" userId="c0fd8b2c1dc026c3" providerId="LiveId" clId="{9BFAAC97-B79E-4BFF-87B9-FC21862CCD91}" dt="2020-03-07T02:52:07.624" v="4943"/>
        <pc:sldMkLst>
          <pc:docMk/>
          <pc:sldMk cId="102323137" sldId="392"/>
        </pc:sldMkLst>
        <pc:spChg chg="mod">
          <ac:chgData name="Callon Campbell" userId="c0fd8b2c1dc026c3" providerId="LiveId" clId="{9BFAAC97-B79E-4BFF-87B9-FC21862CCD91}" dt="2020-03-03T19:32:15.473" v="3844" actId="20577"/>
          <ac:spMkLst>
            <pc:docMk/>
            <pc:sldMk cId="102323137" sldId="392"/>
            <ac:spMk id="2" creationId="{B120F541-D1B6-4779-9FCC-D0C89B60B064}"/>
          </ac:spMkLst>
        </pc:spChg>
        <pc:spChg chg="del">
          <ac:chgData name="Callon Campbell" userId="c0fd8b2c1dc026c3" providerId="LiveId" clId="{9BFAAC97-B79E-4BFF-87B9-FC21862CCD91}" dt="2020-03-03T19:32:20.251" v="3845" actId="478"/>
          <ac:spMkLst>
            <pc:docMk/>
            <pc:sldMk cId="102323137" sldId="392"/>
            <ac:spMk id="3" creationId="{DCCDE135-0AE7-4407-8F53-AB95399666F6}"/>
          </ac:spMkLst>
        </pc:spChg>
        <pc:spChg chg="add mod">
          <ac:chgData name="Callon Campbell" userId="c0fd8b2c1dc026c3" providerId="LiveId" clId="{9BFAAC97-B79E-4BFF-87B9-FC21862CCD91}" dt="2020-03-03T19:33:04.580" v="3847" actId="207"/>
          <ac:spMkLst>
            <pc:docMk/>
            <pc:sldMk cId="102323137" sldId="392"/>
            <ac:spMk id="5" creationId="{0A6BBE5C-DF35-497E-9392-3D758A48AAD2}"/>
          </ac:spMkLst>
        </pc:spChg>
        <pc:spChg chg="add mod">
          <ac:chgData name="Callon Campbell" userId="c0fd8b2c1dc026c3" providerId="LiveId" clId="{9BFAAC97-B79E-4BFF-87B9-FC21862CCD91}" dt="2020-03-03T19:32:29.599" v="3846" actId="1076"/>
          <ac:spMkLst>
            <pc:docMk/>
            <pc:sldMk cId="102323137" sldId="392"/>
            <ac:spMk id="12" creationId="{1820F9F1-A33C-4664-B6B9-8F7E4F302174}"/>
          </ac:spMkLst>
        </pc:spChg>
        <pc:spChg chg="add">
          <ac:chgData name="Callon Campbell" userId="c0fd8b2c1dc026c3" providerId="LiveId" clId="{9BFAAC97-B79E-4BFF-87B9-FC21862CCD91}" dt="2020-03-03T19:32:03.538" v="3819"/>
          <ac:spMkLst>
            <pc:docMk/>
            <pc:sldMk cId="102323137" sldId="392"/>
            <ac:spMk id="13" creationId="{91DF8A5A-3CB6-44F8-B6E2-05F097F139F7}"/>
          </ac:spMkLst>
        </pc:spChg>
        <pc:spChg chg="add">
          <ac:chgData name="Callon Campbell" userId="c0fd8b2c1dc026c3" providerId="LiveId" clId="{9BFAAC97-B79E-4BFF-87B9-FC21862CCD91}" dt="2020-03-03T19:32:03.538" v="3819"/>
          <ac:spMkLst>
            <pc:docMk/>
            <pc:sldMk cId="102323137" sldId="392"/>
            <ac:spMk id="14" creationId="{775E839D-22DA-49EC-AD78-6B117857DC72}"/>
          </ac:spMkLst>
        </pc:spChg>
        <pc:spChg chg="add">
          <ac:chgData name="Callon Campbell" userId="c0fd8b2c1dc026c3" providerId="LiveId" clId="{9BFAAC97-B79E-4BFF-87B9-FC21862CCD91}" dt="2020-03-03T19:32:03.538" v="3819"/>
          <ac:spMkLst>
            <pc:docMk/>
            <pc:sldMk cId="102323137" sldId="392"/>
            <ac:spMk id="15" creationId="{8423D2E7-55FF-4AE9-9F31-723FE25C0AE3}"/>
          </ac:spMkLst>
        </pc:spChg>
        <pc:spChg chg="add">
          <ac:chgData name="Callon Campbell" userId="c0fd8b2c1dc026c3" providerId="LiveId" clId="{9BFAAC97-B79E-4BFF-87B9-FC21862CCD91}" dt="2020-03-03T19:32:03.538" v="3819"/>
          <ac:spMkLst>
            <pc:docMk/>
            <pc:sldMk cId="102323137" sldId="392"/>
            <ac:spMk id="16" creationId="{F59A6813-BA9E-48F2-B567-4EEA36906733}"/>
          </ac:spMkLst>
        </pc:spChg>
        <pc:spChg chg="add">
          <ac:chgData name="Callon Campbell" userId="c0fd8b2c1dc026c3" providerId="LiveId" clId="{9BFAAC97-B79E-4BFF-87B9-FC21862CCD91}" dt="2020-03-03T19:32:03.538" v="3819"/>
          <ac:spMkLst>
            <pc:docMk/>
            <pc:sldMk cId="102323137" sldId="392"/>
            <ac:spMk id="17" creationId="{30D00146-F6F1-46A6-94B9-E4E53169FF8B}"/>
          </ac:spMkLst>
        </pc:spChg>
        <pc:spChg chg="add">
          <ac:chgData name="Callon Campbell" userId="c0fd8b2c1dc026c3" providerId="LiveId" clId="{9BFAAC97-B79E-4BFF-87B9-FC21862CCD91}" dt="2020-03-03T19:32:03.538" v="3819"/>
          <ac:spMkLst>
            <pc:docMk/>
            <pc:sldMk cId="102323137" sldId="392"/>
            <ac:spMk id="18" creationId="{C04ED49A-BA76-44CF-898F-2159678264A9}"/>
          </ac:spMkLst>
        </pc:spChg>
        <pc:spChg chg="add">
          <ac:chgData name="Callon Campbell" userId="c0fd8b2c1dc026c3" providerId="LiveId" clId="{9BFAAC97-B79E-4BFF-87B9-FC21862CCD91}" dt="2020-03-03T19:32:03.538" v="3819"/>
          <ac:spMkLst>
            <pc:docMk/>
            <pc:sldMk cId="102323137" sldId="392"/>
            <ac:spMk id="19" creationId="{282D0105-ACC9-4D6D-B722-AA7E1CC2BCCF}"/>
          </ac:spMkLst>
        </pc:spChg>
        <pc:spChg chg="add">
          <ac:chgData name="Callon Campbell" userId="c0fd8b2c1dc026c3" providerId="LiveId" clId="{9BFAAC97-B79E-4BFF-87B9-FC21862CCD91}" dt="2020-03-03T19:32:03.538" v="3819"/>
          <ac:spMkLst>
            <pc:docMk/>
            <pc:sldMk cId="102323137" sldId="392"/>
            <ac:spMk id="20" creationId="{06AF9F4B-9D28-4FD8-8E38-ABAA133E88DA}"/>
          </ac:spMkLst>
        </pc:spChg>
        <pc:spChg chg="add">
          <ac:chgData name="Callon Campbell" userId="c0fd8b2c1dc026c3" providerId="LiveId" clId="{9BFAAC97-B79E-4BFF-87B9-FC21862CCD91}" dt="2020-03-03T19:32:03.538" v="3819"/>
          <ac:spMkLst>
            <pc:docMk/>
            <pc:sldMk cId="102323137" sldId="392"/>
            <ac:spMk id="21" creationId="{AAD493AD-AE29-4993-8464-AD5E7B2160AB}"/>
          </ac:spMkLst>
        </pc:spChg>
        <pc:spChg chg="add">
          <ac:chgData name="Callon Campbell" userId="c0fd8b2c1dc026c3" providerId="LiveId" clId="{9BFAAC97-B79E-4BFF-87B9-FC21862CCD91}" dt="2020-03-03T19:32:03.538" v="3819"/>
          <ac:spMkLst>
            <pc:docMk/>
            <pc:sldMk cId="102323137" sldId="392"/>
            <ac:spMk id="22" creationId="{8DEB0851-1E6D-4F3F-825E-2E8FA0DBFC36}"/>
          </ac:spMkLst>
        </pc:spChg>
        <pc:spChg chg="add">
          <ac:chgData name="Callon Campbell" userId="c0fd8b2c1dc026c3" providerId="LiveId" clId="{9BFAAC97-B79E-4BFF-87B9-FC21862CCD91}" dt="2020-03-03T19:32:03.538" v="3819"/>
          <ac:spMkLst>
            <pc:docMk/>
            <pc:sldMk cId="102323137" sldId="392"/>
            <ac:spMk id="23" creationId="{82D92CCA-F51D-4BA4-82F1-00B23D5C79BC}"/>
          </ac:spMkLst>
        </pc:spChg>
        <pc:spChg chg="add">
          <ac:chgData name="Callon Campbell" userId="c0fd8b2c1dc026c3" providerId="LiveId" clId="{9BFAAC97-B79E-4BFF-87B9-FC21862CCD91}" dt="2020-03-03T19:32:03.538" v="3819"/>
          <ac:spMkLst>
            <pc:docMk/>
            <pc:sldMk cId="102323137" sldId="392"/>
            <ac:spMk id="24" creationId="{A022124C-08F6-406C-A7F1-67DEA0B59511}"/>
          </ac:spMkLst>
        </pc:spChg>
        <pc:grpChg chg="add mod">
          <ac:chgData name="Callon Campbell" userId="c0fd8b2c1dc026c3" providerId="LiveId" clId="{9BFAAC97-B79E-4BFF-87B9-FC21862CCD91}" dt="2020-03-03T19:32:29.599" v="3846" actId="1076"/>
          <ac:grpSpMkLst>
            <pc:docMk/>
            <pc:sldMk cId="102323137" sldId="392"/>
            <ac:grpSpMk id="6" creationId="{D7A7EDA6-160A-4DDD-83CA-2D0CDB310100}"/>
          </ac:grpSpMkLst>
        </pc:grpChg>
        <pc:grpChg chg="add mod">
          <ac:chgData name="Callon Campbell" userId="c0fd8b2c1dc026c3" providerId="LiveId" clId="{9BFAAC97-B79E-4BFF-87B9-FC21862CCD91}" dt="2020-03-03T19:32:29.599" v="3846" actId="1076"/>
          <ac:grpSpMkLst>
            <pc:docMk/>
            <pc:sldMk cId="102323137" sldId="392"/>
            <ac:grpSpMk id="7" creationId="{A7F575C7-A3BA-420B-B4C2-98676571A1E5}"/>
          </ac:grpSpMkLst>
        </pc:grpChg>
        <pc:grpChg chg="add mod">
          <ac:chgData name="Callon Campbell" userId="c0fd8b2c1dc026c3" providerId="LiveId" clId="{9BFAAC97-B79E-4BFF-87B9-FC21862CCD91}" dt="2020-03-03T19:32:29.599" v="3846" actId="1076"/>
          <ac:grpSpMkLst>
            <pc:docMk/>
            <pc:sldMk cId="102323137" sldId="392"/>
            <ac:grpSpMk id="8" creationId="{8EB0960A-F8DB-4464-A309-6F3490183559}"/>
          </ac:grpSpMkLst>
        </pc:grpChg>
        <pc:grpChg chg="add mod">
          <ac:chgData name="Callon Campbell" userId="c0fd8b2c1dc026c3" providerId="LiveId" clId="{9BFAAC97-B79E-4BFF-87B9-FC21862CCD91}" dt="2020-03-03T19:32:29.599" v="3846" actId="1076"/>
          <ac:grpSpMkLst>
            <pc:docMk/>
            <pc:sldMk cId="102323137" sldId="392"/>
            <ac:grpSpMk id="9" creationId="{CDFA7BDD-F29A-4B26-A1BD-E5805F8012AA}"/>
          </ac:grpSpMkLst>
        </pc:grpChg>
        <pc:grpChg chg="add mod">
          <ac:chgData name="Callon Campbell" userId="c0fd8b2c1dc026c3" providerId="LiveId" clId="{9BFAAC97-B79E-4BFF-87B9-FC21862CCD91}" dt="2020-03-03T19:32:29.599" v="3846" actId="1076"/>
          <ac:grpSpMkLst>
            <pc:docMk/>
            <pc:sldMk cId="102323137" sldId="392"/>
            <ac:grpSpMk id="10" creationId="{760C1522-E200-4BB4-91D1-5F434CEA2E45}"/>
          </ac:grpSpMkLst>
        </pc:grpChg>
        <pc:grpChg chg="add mod">
          <ac:chgData name="Callon Campbell" userId="c0fd8b2c1dc026c3" providerId="LiveId" clId="{9BFAAC97-B79E-4BFF-87B9-FC21862CCD91}" dt="2020-03-03T19:32:29.599" v="3846" actId="1076"/>
          <ac:grpSpMkLst>
            <pc:docMk/>
            <pc:sldMk cId="102323137" sldId="392"/>
            <ac:grpSpMk id="11" creationId="{66B4AC1D-E721-4E91-89FE-05710DD27617}"/>
          </ac:grpSpMkLst>
        </pc:grpChg>
      </pc:sldChg>
      <pc:sldChg chg="addSp delSp modSp new mod ord">
        <pc:chgData name="Callon Campbell" userId="c0fd8b2c1dc026c3" providerId="LiveId" clId="{9BFAAC97-B79E-4BFF-87B9-FC21862CCD91}" dt="2020-03-04T00:07:41.100" v="4890" actId="5793"/>
        <pc:sldMkLst>
          <pc:docMk/>
          <pc:sldMk cId="871318180" sldId="393"/>
        </pc:sldMkLst>
        <pc:spChg chg="mod">
          <ac:chgData name="Callon Campbell" userId="c0fd8b2c1dc026c3" providerId="LiveId" clId="{9BFAAC97-B79E-4BFF-87B9-FC21862CCD91}" dt="2020-03-03T19:47:58.694" v="4369" actId="14100"/>
          <ac:spMkLst>
            <pc:docMk/>
            <pc:sldMk cId="871318180" sldId="393"/>
            <ac:spMk id="2" creationId="{2FF278C6-590C-4AE3-AA80-4ABBB3793AF9}"/>
          </ac:spMkLst>
        </pc:spChg>
        <pc:spChg chg="del">
          <ac:chgData name="Callon Campbell" userId="c0fd8b2c1dc026c3" providerId="LiveId" clId="{9BFAAC97-B79E-4BFF-87B9-FC21862CCD91}" dt="2020-03-03T19:45:45.441" v="4282"/>
          <ac:spMkLst>
            <pc:docMk/>
            <pc:sldMk cId="871318180" sldId="393"/>
            <ac:spMk id="3" creationId="{C0DB3F02-5517-41B1-B992-77C69165EDD0}"/>
          </ac:spMkLst>
        </pc:spChg>
        <pc:spChg chg="mod">
          <ac:chgData name="Callon Campbell" userId="c0fd8b2c1dc026c3" providerId="LiveId" clId="{9BFAAC97-B79E-4BFF-87B9-FC21862CCD91}" dt="2020-03-04T00:07:41.100" v="4890" actId="5793"/>
          <ac:spMkLst>
            <pc:docMk/>
            <pc:sldMk cId="871318180" sldId="393"/>
            <ac:spMk id="4" creationId="{44EC6B4E-6EC9-428F-9C87-B850AC610DAF}"/>
          </ac:spMkLst>
        </pc:spChg>
        <pc:picChg chg="add mod">
          <ac:chgData name="Callon Campbell" userId="c0fd8b2c1dc026c3" providerId="LiveId" clId="{9BFAAC97-B79E-4BFF-87B9-FC21862CCD91}" dt="2020-03-03T20:58:46.424" v="4584" actId="1076"/>
          <ac:picMkLst>
            <pc:docMk/>
            <pc:sldMk cId="871318180" sldId="393"/>
            <ac:picMk id="6" creationId="{8F84B3BF-9A49-40D1-A2B5-0F0F5EE0DA7D}"/>
          </ac:picMkLst>
        </pc:picChg>
      </pc:sldChg>
      <pc:sldChg chg="addSp delSp modSp new mod ord modTransition modClrScheme chgLayout">
        <pc:chgData name="Callon Campbell" userId="c0fd8b2c1dc026c3" providerId="LiveId" clId="{9BFAAC97-B79E-4BFF-87B9-FC21862CCD91}" dt="2020-03-07T02:56:42.017" v="5010" actId="700"/>
        <pc:sldMkLst>
          <pc:docMk/>
          <pc:sldMk cId="2671151095" sldId="394"/>
        </pc:sldMkLst>
        <pc:spChg chg="del mod ord">
          <ac:chgData name="Callon Campbell" userId="c0fd8b2c1dc026c3" providerId="LiveId" clId="{9BFAAC97-B79E-4BFF-87B9-FC21862CCD91}" dt="2020-03-03T20:05:49.874" v="4490" actId="700"/>
          <ac:spMkLst>
            <pc:docMk/>
            <pc:sldMk cId="2671151095" sldId="394"/>
            <ac:spMk id="2" creationId="{27316457-3BD3-4F19-A060-A287D7308B62}"/>
          </ac:spMkLst>
        </pc:spChg>
        <pc:spChg chg="del">
          <ac:chgData name="Callon Campbell" userId="c0fd8b2c1dc026c3" providerId="LiveId" clId="{9BFAAC97-B79E-4BFF-87B9-FC21862CCD91}" dt="2020-03-03T20:05:49.874" v="4490" actId="700"/>
          <ac:spMkLst>
            <pc:docMk/>
            <pc:sldMk cId="2671151095" sldId="394"/>
            <ac:spMk id="3" creationId="{5FF8CACB-E503-42FC-89CC-0EFAC04ACAE6}"/>
          </ac:spMkLst>
        </pc:spChg>
        <pc:spChg chg="add mod ord">
          <ac:chgData name="Callon Campbell" userId="c0fd8b2c1dc026c3" providerId="LiveId" clId="{9BFAAC97-B79E-4BFF-87B9-FC21862CCD91}" dt="2020-03-07T02:56:42.017" v="5010" actId="700"/>
          <ac:spMkLst>
            <pc:docMk/>
            <pc:sldMk cId="2671151095" sldId="394"/>
            <ac:spMk id="4" creationId="{0D0AC55E-DE24-4BE3-A27B-4C5CB0D9FAE2}"/>
          </ac:spMkLst>
        </pc:spChg>
      </pc:sldChg>
      <pc:sldChg chg="modSp add mod ord modClrScheme chgLayout">
        <pc:chgData name="Callon Campbell" userId="c0fd8b2c1dc026c3" providerId="LiveId" clId="{9BFAAC97-B79E-4BFF-87B9-FC21862CCD91}" dt="2020-03-07T02:56:09.486" v="5009" actId="700"/>
        <pc:sldMkLst>
          <pc:docMk/>
          <pc:sldMk cId="369427607" sldId="395"/>
        </pc:sldMkLst>
        <pc:spChg chg="mod ord">
          <ac:chgData name="Callon Campbell" userId="c0fd8b2c1dc026c3" providerId="LiveId" clId="{9BFAAC97-B79E-4BFF-87B9-FC21862CCD91}" dt="2020-03-07T02:56:09.486" v="5009" actId="700"/>
          <ac:spMkLst>
            <pc:docMk/>
            <pc:sldMk cId="369427607" sldId="395"/>
            <ac:spMk id="4" creationId="{0D0AC55E-DE24-4BE3-A27B-4C5CB0D9FAE2}"/>
          </ac:spMkLst>
        </pc:spChg>
      </pc:sldChg>
      <pc:sldChg chg="modSp add del mod ord">
        <pc:chgData name="Callon Campbell" userId="c0fd8b2c1dc026c3" providerId="LiveId" clId="{9BFAAC97-B79E-4BFF-87B9-FC21862CCD91}" dt="2020-03-07T02:46:16.379" v="4896"/>
        <pc:sldMkLst>
          <pc:docMk/>
          <pc:sldMk cId="1507861551" sldId="396"/>
        </pc:sldMkLst>
        <pc:spChg chg="mod">
          <ac:chgData name="Callon Campbell" userId="c0fd8b2c1dc026c3" providerId="LiveId" clId="{9BFAAC97-B79E-4BFF-87B9-FC21862CCD91}" dt="2020-03-07T02:46:03.685" v="4893" actId="22"/>
          <ac:spMkLst>
            <pc:docMk/>
            <pc:sldMk cId="1507861551" sldId="396"/>
            <ac:spMk id="2" creationId="{9854F6B1-9A29-47D2-8AA6-EA9FFD02BA9D}"/>
          </ac:spMkLst>
        </pc:spChg>
      </pc:sldChg>
      <pc:sldMasterChg chg="addSldLayout modSldLayout">
        <pc:chgData name="Callon Campbell" userId="c0fd8b2c1dc026c3" providerId="LiveId" clId="{9BFAAC97-B79E-4BFF-87B9-FC21862CCD91}" dt="2020-03-07T02:46:12.084" v="4894" actId="22"/>
        <pc:sldMasterMkLst>
          <pc:docMk/>
          <pc:sldMasterMk cId="1076187357" sldId="2147483716"/>
        </pc:sldMasterMkLst>
        <pc:sldLayoutChg chg="add">
          <pc:chgData name="Callon Campbell" userId="c0fd8b2c1dc026c3" providerId="LiveId" clId="{9BFAAC97-B79E-4BFF-87B9-FC21862CCD91}" dt="2020-03-07T02:46:12.084" v="4894" actId="22"/>
          <pc:sldLayoutMkLst>
            <pc:docMk/>
            <pc:sldMasterMk cId="1076187357" sldId="2147483716"/>
            <pc:sldLayoutMk cId="3236123753" sldId="2147483752"/>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230203609" sldId="2147483753"/>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2665943711" sldId="2147483754"/>
          </pc:sldLayoutMkLst>
        </pc:sldLayoutChg>
        <pc:sldLayoutChg chg="add">
          <pc:chgData name="Callon Campbell" userId="c0fd8b2c1dc026c3" providerId="LiveId" clId="{9BFAAC97-B79E-4BFF-87B9-FC21862CCD91}" dt="2020-03-07T02:46:12.084" v="4894" actId="22"/>
          <pc:sldLayoutMkLst>
            <pc:docMk/>
            <pc:sldMasterMk cId="1076187357" sldId="2147483716"/>
            <pc:sldLayoutMk cId="1335248444" sldId="2147483755"/>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2959167081" sldId="2147483756"/>
          </pc:sldLayoutMkLst>
        </pc:sldLayoutChg>
        <pc:sldLayoutChg chg="add replId">
          <pc:chgData name="Callon Campbell" userId="c0fd8b2c1dc026c3" providerId="LiveId" clId="{9BFAAC97-B79E-4BFF-87B9-FC21862CCD91}" dt="2020-03-07T02:46:12.084" v="4894" actId="22"/>
          <pc:sldLayoutMkLst>
            <pc:docMk/>
            <pc:sldMasterMk cId="1076187357" sldId="2147483716"/>
            <pc:sldLayoutMk cId="374501085" sldId="214748375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75AFB-F062-4078-8732-01D1256BA2E9}"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A71A96F-DD60-466B-B3A2-03E255B9387B}">
      <dgm:prSet phldrT="[Text]" custT="1"/>
      <dgm:spPr>
        <a:solidFill>
          <a:srgbClr val="DB4733"/>
        </a:solidFill>
      </dgm:spPr>
      <dgm:t>
        <a:bodyPr/>
        <a:lstStyle/>
        <a:p>
          <a:r>
            <a:rPr lang="en-US" sz="2400" dirty="0"/>
            <a:t>Developer Portal</a:t>
          </a:r>
        </a:p>
      </dgm:t>
    </dgm:pt>
    <dgm:pt modelId="{A63C9F89-5E0B-4D8F-8398-7C849CE28944}" type="parTrans" cxnId="{A98D6761-2581-4E57-B69A-8A3C76F6D157}">
      <dgm:prSet/>
      <dgm:spPr/>
      <dgm:t>
        <a:bodyPr/>
        <a:lstStyle/>
        <a:p>
          <a:endParaRPr lang="en-US"/>
        </a:p>
      </dgm:t>
    </dgm:pt>
    <dgm:pt modelId="{894073DB-9AD5-4016-9855-3BBF6959200D}" type="sibTrans" cxnId="{A98D6761-2581-4E57-B69A-8A3C76F6D157}">
      <dgm:prSet/>
      <dgm:spPr/>
      <dgm:t>
        <a:bodyPr/>
        <a:lstStyle/>
        <a:p>
          <a:endParaRPr lang="en-US"/>
        </a:p>
      </dgm:t>
    </dgm:pt>
    <dgm:pt modelId="{21A213CE-2DF5-4C2A-8A7A-B451629A5B9A}">
      <dgm:prSet phldrT="[Text]"/>
      <dgm:spPr/>
      <dgm:t>
        <a:bodyPr/>
        <a:lstStyle/>
        <a:p>
          <a:r>
            <a:rPr lang="en-US" dirty="0"/>
            <a:t>Documentation and test environment</a:t>
          </a:r>
        </a:p>
      </dgm:t>
    </dgm:pt>
    <dgm:pt modelId="{688C903F-30F2-43CC-B727-C6289DC8221B}" type="parTrans" cxnId="{B02CD33D-D59D-4185-BCC8-F5222E95F7B6}">
      <dgm:prSet/>
      <dgm:spPr/>
      <dgm:t>
        <a:bodyPr/>
        <a:lstStyle/>
        <a:p>
          <a:endParaRPr lang="en-US"/>
        </a:p>
      </dgm:t>
    </dgm:pt>
    <dgm:pt modelId="{381334EA-DEE1-455C-B6F3-CB32D2AEFE1B}" type="sibTrans" cxnId="{B02CD33D-D59D-4185-BCC8-F5222E95F7B6}">
      <dgm:prSet/>
      <dgm:spPr/>
      <dgm:t>
        <a:bodyPr/>
        <a:lstStyle/>
        <a:p>
          <a:endParaRPr lang="en-US"/>
        </a:p>
      </dgm:t>
    </dgm:pt>
    <dgm:pt modelId="{0A539735-D1E7-4D33-A0DA-242608015467}">
      <dgm:prSet phldrT="[Text]"/>
      <dgm:spPr/>
      <dgm:t>
        <a:bodyPr/>
        <a:lstStyle/>
        <a:p>
          <a:r>
            <a:rPr lang="en-US" dirty="0"/>
            <a:t>Self-service access to APIs</a:t>
          </a:r>
        </a:p>
      </dgm:t>
    </dgm:pt>
    <dgm:pt modelId="{89FCAE1A-B551-44D3-B2BC-EC238055D499}" type="parTrans" cxnId="{6803741F-172D-48C9-97AC-3B922E4957AF}">
      <dgm:prSet/>
      <dgm:spPr/>
      <dgm:t>
        <a:bodyPr/>
        <a:lstStyle/>
        <a:p>
          <a:endParaRPr lang="en-US"/>
        </a:p>
      </dgm:t>
    </dgm:pt>
    <dgm:pt modelId="{AA4D8635-BD4A-4BFF-9566-AD8C293E943B}" type="sibTrans" cxnId="{6803741F-172D-48C9-97AC-3B922E4957AF}">
      <dgm:prSet/>
      <dgm:spPr/>
      <dgm:t>
        <a:bodyPr/>
        <a:lstStyle/>
        <a:p>
          <a:endParaRPr lang="en-US"/>
        </a:p>
      </dgm:t>
    </dgm:pt>
    <dgm:pt modelId="{FEE2D28B-B779-4507-903F-D5651F83591C}">
      <dgm:prSet phldrT="[Text]" custT="1"/>
      <dgm:spPr>
        <a:solidFill>
          <a:srgbClr val="3CBA54"/>
        </a:solidFill>
      </dgm:spPr>
      <dgm:t>
        <a:bodyPr/>
        <a:lstStyle/>
        <a:p>
          <a:r>
            <a:rPr lang="en-US" sz="2400" dirty="0"/>
            <a:t>Gateway</a:t>
          </a:r>
        </a:p>
      </dgm:t>
    </dgm:pt>
    <dgm:pt modelId="{677AABFE-B2C0-4270-9578-9E1423E6A7DE}" type="parTrans" cxnId="{380A9ED8-101C-42FD-9192-53C6F1C19470}">
      <dgm:prSet/>
      <dgm:spPr/>
      <dgm:t>
        <a:bodyPr/>
        <a:lstStyle/>
        <a:p>
          <a:endParaRPr lang="en-US"/>
        </a:p>
      </dgm:t>
    </dgm:pt>
    <dgm:pt modelId="{7FFB02EA-0A67-4E2B-850E-D34B47ED74B7}" type="sibTrans" cxnId="{380A9ED8-101C-42FD-9192-53C6F1C19470}">
      <dgm:prSet/>
      <dgm:spPr/>
      <dgm:t>
        <a:bodyPr/>
        <a:lstStyle/>
        <a:p>
          <a:endParaRPr lang="en-US"/>
        </a:p>
      </dgm:t>
    </dgm:pt>
    <dgm:pt modelId="{1D6DC081-2D4F-47E9-8DCF-6BC8039338DA}">
      <dgm:prSet phldrT="[Text]"/>
      <dgm:spPr/>
      <dgm:t>
        <a:bodyPr/>
        <a:lstStyle/>
        <a:p>
          <a:r>
            <a:rPr lang="en-US" dirty="0"/>
            <a:t>Proxy API (requests and responses)</a:t>
          </a:r>
        </a:p>
      </dgm:t>
    </dgm:pt>
    <dgm:pt modelId="{D9FBEDFC-108C-4856-BB4B-0BB85603FD43}" type="parTrans" cxnId="{F5E0C4CB-9465-457F-AE88-D6CD634F2B81}">
      <dgm:prSet/>
      <dgm:spPr/>
      <dgm:t>
        <a:bodyPr/>
        <a:lstStyle/>
        <a:p>
          <a:endParaRPr lang="en-US"/>
        </a:p>
      </dgm:t>
    </dgm:pt>
    <dgm:pt modelId="{9ED810E2-F25B-44F6-B39C-1676E53D067E}" type="sibTrans" cxnId="{F5E0C4CB-9465-457F-AE88-D6CD634F2B81}">
      <dgm:prSet/>
      <dgm:spPr/>
      <dgm:t>
        <a:bodyPr/>
        <a:lstStyle/>
        <a:p>
          <a:endParaRPr lang="en-US"/>
        </a:p>
      </dgm:t>
    </dgm:pt>
    <dgm:pt modelId="{CD736D7E-4EF4-45D8-B64E-B2307B1D1802}">
      <dgm:prSet phldrT="[Text]" custT="1"/>
      <dgm:spPr>
        <a:solidFill>
          <a:srgbClr val="4885ED"/>
        </a:solidFill>
      </dgm:spPr>
      <dgm:t>
        <a:bodyPr/>
        <a:lstStyle/>
        <a:p>
          <a:r>
            <a:rPr lang="en-US" sz="2400" dirty="0"/>
            <a:t>Azure Portal</a:t>
          </a:r>
        </a:p>
      </dgm:t>
    </dgm:pt>
    <dgm:pt modelId="{F55F40DE-8BA3-48EF-B060-F0E6753F7E61}" type="parTrans" cxnId="{7444E753-0595-491F-A5F6-395EF1610E79}">
      <dgm:prSet/>
      <dgm:spPr/>
      <dgm:t>
        <a:bodyPr/>
        <a:lstStyle/>
        <a:p>
          <a:endParaRPr lang="en-US"/>
        </a:p>
      </dgm:t>
    </dgm:pt>
    <dgm:pt modelId="{A9AF2578-7E1C-4165-BB9B-D14B2C1161CC}" type="sibTrans" cxnId="{7444E753-0595-491F-A5F6-395EF1610E79}">
      <dgm:prSet/>
      <dgm:spPr/>
      <dgm:t>
        <a:bodyPr/>
        <a:lstStyle/>
        <a:p>
          <a:endParaRPr lang="en-US"/>
        </a:p>
      </dgm:t>
    </dgm:pt>
    <dgm:pt modelId="{20B0649F-CC12-4D00-BE48-86BF04874F71}">
      <dgm:prSet phldrT="[Text]"/>
      <dgm:spPr/>
      <dgm:t>
        <a:bodyPr/>
        <a:lstStyle/>
        <a:p>
          <a:r>
            <a:rPr lang="en-US" dirty="0"/>
            <a:t>API Lifecycle Management</a:t>
          </a:r>
        </a:p>
      </dgm:t>
    </dgm:pt>
    <dgm:pt modelId="{F60E2F9F-ADD3-487A-B38B-B063495C0904}" type="parTrans" cxnId="{F8505C0D-937B-4144-8B00-38D41479206F}">
      <dgm:prSet/>
      <dgm:spPr/>
      <dgm:t>
        <a:bodyPr/>
        <a:lstStyle/>
        <a:p>
          <a:endParaRPr lang="en-US"/>
        </a:p>
      </dgm:t>
    </dgm:pt>
    <dgm:pt modelId="{3A82E8CB-B5BA-4E66-BEB0-6B67DADC2612}" type="sibTrans" cxnId="{F8505C0D-937B-4144-8B00-38D41479206F}">
      <dgm:prSet/>
      <dgm:spPr/>
      <dgm:t>
        <a:bodyPr/>
        <a:lstStyle/>
        <a:p>
          <a:endParaRPr lang="en-US"/>
        </a:p>
      </dgm:t>
    </dgm:pt>
    <dgm:pt modelId="{824BB155-8ADC-4643-87BE-A40AF56BAB8C}">
      <dgm:prSet phldrT="[Text]"/>
      <dgm:spPr/>
      <dgm:t>
        <a:bodyPr/>
        <a:lstStyle/>
        <a:p>
          <a:r>
            <a:rPr lang="en-US" dirty="0"/>
            <a:t>Manage access and policies</a:t>
          </a:r>
        </a:p>
      </dgm:t>
    </dgm:pt>
    <dgm:pt modelId="{CCE6D2E4-6EE1-4D6D-B7BD-BA37C39CC127}" type="parTrans" cxnId="{0265B398-62C3-40FD-A4D5-F861B1288DF2}">
      <dgm:prSet/>
      <dgm:spPr/>
      <dgm:t>
        <a:bodyPr/>
        <a:lstStyle/>
        <a:p>
          <a:endParaRPr lang="en-US"/>
        </a:p>
      </dgm:t>
    </dgm:pt>
    <dgm:pt modelId="{743E4D7F-579F-4710-B715-C216480D545D}" type="sibTrans" cxnId="{0265B398-62C3-40FD-A4D5-F861B1288DF2}">
      <dgm:prSet/>
      <dgm:spPr/>
      <dgm:t>
        <a:bodyPr/>
        <a:lstStyle/>
        <a:p>
          <a:endParaRPr lang="en-US"/>
        </a:p>
      </dgm:t>
    </dgm:pt>
    <dgm:pt modelId="{A98648F2-2950-4147-8D7E-8C85CF5D0C8B}">
      <dgm:prSet phldrT="[Text]"/>
      <dgm:spPr/>
      <dgm:t>
        <a:bodyPr/>
        <a:lstStyle/>
        <a:p>
          <a:r>
            <a:rPr lang="en-US" dirty="0"/>
            <a:t>Transform/Orchestrate requests and responses</a:t>
          </a:r>
        </a:p>
      </dgm:t>
    </dgm:pt>
    <dgm:pt modelId="{AAA4B2E8-121D-43BF-B138-5D9B0D6EDEF2}" type="parTrans" cxnId="{17ECBBA0-6CA6-4721-97E2-ED3E6104C3BD}">
      <dgm:prSet/>
      <dgm:spPr/>
      <dgm:t>
        <a:bodyPr/>
        <a:lstStyle/>
        <a:p>
          <a:endParaRPr lang="en-US"/>
        </a:p>
      </dgm:t>
    </dgm:pt>
    <dgm:pt modelId="{1B7D1B58-E297-46CE-80A9-B0D9F372B4B4}" type="sibTrans" cxnId="{17ECBBA0-6CA6-4721-97E2-ED3E6104C3BD}">
      <dgm:prSet/>
      <dgm:spPr/>
      <dgm:t>
        <a:bodyPr/>
        <a:lstStyle/>
        <a:p>
          <a:endParaRPr lang="en-US"/>
        </a:p>
      </dgm:t>
    </dgm:pt>
    <dgm:pt modelId="{CE9679BC-B27A-4CE9-AE78-1E68F8A0B29E}">
      <dgm:prSet phldrT="[Text]"/>
      <dgm:spPr/>
      <dgm:t>
        <a:bodyPr/>
        <a:lstStyle/>
        <a:p>
          <a:r>
            <a:rPr lang="en-US" dirty="0"/>
            <a:t>Policies (throttling, security, etc.)</a:t>
          </a:r>
        </a:p>
      </dgm:t>
    </dgm:pt>
    <dgm:pt modelId="{9BB34786-6086-462F-A6BC-ED232D9C37F3}" type="parTrans" cxnId="{01B81D4A-7DBE-43C3-9229-C0B8A43C5F26}">
      <dgm:prSet/>
      <dgm:spPr/>
      <dgm:t>
        <a:bodyPr/>
        <a:lstStyle/>
        <a:p>
          <a:endParaRPr lang="en-US"/>
        </a:p>
      </dgm:t>
    </dgm:pt>
    <dgm:pt modelId="{14A76F66-B130-4297-8394-236668A9993D}" type="sibTrans" cxnId="{01B81D4A-7DBE-43C3-9229-C0B8A43C5F26}">
      <dgm:prSet/>
      <dgm:spPr/>
      <dgm:t>
        <a:bodyPr/>
        <a:lstStyle/>
        <a:p>
          <a:endParaRPr lang="en-US"/>
        </a:p>
      </dgm:t>
    </dgm:pt>
    <dgm:pt modelId="{D78D5AF2-B1F3-49F2-97CB-CEE4F5725954}">
      <dgm:prSet phldrT="[Text]"/>
      <dgm:spPr/>
      <dgm:t>
        <a:bodyPr/>
        <a:lstStyle/>
        <a:p>
          <a:r>
            <a:rPr lang="en-US" dirty="0"/>
            <a:t>Consumption analytics</a:t>
          </a:r>
        </a:p>
      </dgm:t>
    </dgm:pt>
    <dgm:pt modelId="{C7119F96-38ED-4E76-94B3-644958102CB9}" type="parTrans" cxnId="{DCEB8DB6-364F-4D25-806B-35398A18B213}">
      <dgm:prSet/>
      <dgm:spPr/>
      <dgm:t>
        <a:bodyPr/>
        <a:lstStyle/>
        <a:p>
          <a:endParaRPr lang="en-US"/>
        </a:p>
      </dgm:t>
    </dgm:pt>
    <dgm:pt modelId="{09BBE6C5-A44A-4884-98AF-F2A2DED80E5B}" type="sibTrans" cxnId="{DCEB8DB6-364F-4D25-806B-35398A18B213}">
      <dgm:prSet/>
      <dgm:spPr/>
      <dgm:t>
        <a:bodyPr/>
        <a:lstStyle/>
        <a:p>
          <a:endParaRPr lang="en-US"/>
        </a:p>
      </dgm:t>
    </dgm:pt>
    <dgm:pt modelId="{B81D1D72-F1A5-407A-81F1-B5F388B0FFBE}">
      <dgm:prSet phldrT="[Text]"/>
      <dgm:spPr/>
      <dgm:t>
        <a:bodyPr/>
        <a:lstStyle/>
        <a:p>
          <a:r>
            <a:rPr lang="en-US" dirty="0"/>
            <a:t>Logging and Monitoring</a:t>
          </a:r>
        </a:p>
      </dgm:t>
    </dgm:pt>
    <dgm:pt modelId="{8C22A7A7-B1C0-4A49-8F2B-2AB19C53BA33}" type="parTrans" cxnId="{A9DE5684-EF6D-4EB3-8A00-3890ED399151}">
      <dgm:prSet/>
      <dgm:spPr/>
      <dgm:t>
        <a:bodyPr/>
        <a:lstStyle/>
        <a:p>
          <a:endParaRPr lang="en-US"/>
        </a:p>
      </dgm:t>
    </dgm:pt>
    <dgm:pt modelId="{5B3DC1B3-DC9D-4083-87AE-32194513607C}" type="sibTrans" cxnId="{A9DE5684-EF6D-4EB3-8A00-3890ED399151}">
      <dgm:prSet/>
      <dgm:spPr/>
      <dgm:t>
        <a:bodyPr/>
        <a:lstStyle/>
        <a:p>
          <a:endParaRPr lang="en-US"/>
        </a:p>
      </dgm:t>
    </dgm:pt>
    <dgm:pt modelId="{C0D821B0-6497-43C0-9361-69A5BC754FE6}">
      <dgm:prSet phldrT="[Text]"/>
      <dgm:spPr/>
      <dgm:t>
        <a:bodyPr/>
        <a:lstStyle/>
        <a:p>
          <a:r>
            <a:rPr lang="en-US" dirty="0"/>
            <a:t>Authentication/Authorization</a:t>
          </a:r>
        </a:p>
      </dgm:t>
    </dgm:pt>
    <dgm:pt modelId="{CCA82CA7-7EB0-4DB5-918E-E41D59E9061A}" type="parTrans" cxnId="{E3D18688-5B5B-4691-B0A7-ADEB0058B4E4}">
      <dgm:prSet/>
      <dgm:spPr/>
      <dgm:t>
        <a:bodyPr/>
        <a:lstStyle/>
        <a:p>
          <a:endParaRPr lang="en-US"/>
        </a:p>
      </dgm:t>
    </dgm:pt>
    <dgm:pt modelId="{80617C70-72D1-4C10-A703-74085C940ECB}" type="sibTrans" cxnId="{E3D18688-5B5B-4691-B0A7-ADEB0058B4E4}">
      <dgm:prSet/>
      <dgm:spPr/>
      <dgm:t>
        <a:bodyPr/>
        <a:lstStyle/>
        <a:p>
          <a:endParaRPr lang="en-US"/>
        </a:p>
      </dgm:t>
    </dgm:pt>
    <dgm:pt modelId="{28AF4354-9F4F-4ADE-A5DE-DF6603EA7120}">
      <dgm:prSet phldrT="[Text]"/>
      <dgm:spPr/>
      <dgm:t>
        <a:bodyPr/>
        <a:lstStyle/>
        <a:p>
          <a:r>
            <a:rPr lang="en-US" dirty="0"/>
            <a:t>Products (bundles of APIs)</a:t>
          </a:r>
        </a:p>
      </dgm:t>
    </dgm:pt>
    <dgm:pt modelId="{1378FD73-A740-4F69-8DF5-2F59AFD1F35A}" type="parTrans" cxnId="{E47A2A9A-AC46-439D-A15F-741C5D386774}">
      <dgm:prSet/>
      <dgm:spPr/>
      <dgm:t>
        <a:bodyPr/>
        <a:lstStyle/>
        <a:p>
          <a:endParaRPr lang="en-US"/>
        </a:p>
      </dgm:t>
    </dgm:pt>
    <dgm:pt modelId="{16541D1D-2E07-4676-9657-601A3E97BD8E}" type="sibTrans" cxnId="{E47A2A9A-AC46-439D-A15F-741C5D386774}">
      <dgm:prSet/>
      <dgm:spPr/>
      <dgm:t>
        <a:bodyPr/>
        <a:lstStyle/>
        <a:p>
          <a:endParaRPr lang="en-US"/>
        </a:p>
      </dgm:t>
    </dgm:pt>
    <dgm:pt modelId="{14514221-08B2-4486-9A12-71BE029B2233}">
      <dgm:prSet phldrT="[Text]"/>
      <dgm:spPr/>
      <dgm:t>
        <a:bodyPr/>
        <a:lstStyle/>
        <a:p>
          <a:r>
            <a:rPr lang="en-US" dirty="0"/>
            <a:t>Ability to subscribe and get access keys</a:t>
          </a:r>
        </a:p>
      </dgm:t>
    </dgm:pt>
    <dgm:pt modelId="{3127216F-583E-495E-89F8-3DC6418710DC}" type="parTrans" cxnId="{8AF08D07-1382-4AB5-AF4A-7EE745213B43}">
      <dgm:prSet/>
      <dgm:spPr/>
      <dgm:t>
        <a:bodyPr/>
        <a:lstStyle/>
        <a:p>
          <a:endParaRPr lang="en-US"/>
        </a:p>
      </dgm:t>
    </dgm:pt>
    <dgm:pt modelId="{D7526ADE-176C-4FFB-8867-9E840E1FD88C}" type="sibTrans" cxnId="{8AF08D07-1382-4AB5-AF4A-7EE745213B43}">
      <dgm:prSet/>
      <dgm:spPr/>
      <dgm:t>
        <a:bodyPr/>
        <a:lstStyle/>
        <a:p>
          <a:endParaRPr lang="en-US"/>
        </a:p>
      </dgm:t>
    </dgm:pt>
    <dgm:pt modelId="{063479BC-B5C4-4CAB-8D3B-340DFA649E85}">
      <dgm:prSet phldrT="[Text]"/>
      <dgm:spPr/>
      <dgm:t>
        <a:bodyPr/>
        <a:lstStyle/>
        <a:p>
          <a:r>
            <a:rPr lang="en-US" dirty="0"/>
            <a:t>Developer testing and debugging</a:t>
          </a:r>
        </a:p>
      </dgm:t>
    </dgm:pt>
    <dgm:pt modelId="{F48674A8-CFFC-4A50-A0F7-24610581107F}" type="parTrans" cxnId="{1C9E953E-F6DD-4DFF-85A5-5C1BF7AADEF8}">
      <dgm:prSet/>
      <dgm:spPr/>
      <dgm:t>
        <a:bodyPr/>
        <a:lstStyle/>
        <a:p>
          <a:endParaRPr lang="en-US"/>
        </a:p>
      </dgm:t>
    </dgm:pt>
    <dgm:pt modelId="{E4119D1F-9904-47DE-84FE-FB5FAF665E52}" type="sibTrans" cxnId="{1C9E953E-F6DD-4DFF-85A5-5C1BF7AADEF8}">
      <dgm:prSet/>
      <dgm:spPr/>
      <dgm:t>
        <a:bodyPr/>
        <a:lstStyle/>
        <a:p>
          <a:endParaRPr lang="en-US"/>
        </a:p>
      </dgm:t>
    </dgm:pt>
    <dgm:pt modelId="{8928A6BF-5B59-4857-9497-DC6E95D05CEC}">
      <dgm:prSet phldrT="[Text]"/>
      <dgm:spPr/>
      <dgm:t>
        <a:bodyPr/>
        <a:lstStyle/>
        <a:p>
          <a:r>
            <a:rPr lang="en-US"/>
            <a:t>Caching</a:t>
          </a:r>
          <a:endParaRPr lang="en-US" dirty="0"/>
        </a:p>
      </dgm:t>
    </dgm:pt>
    <dgm:pt modelId="{AEC1B95B-2424-452E-9B80-6ED3FCFF0CCB}" type="parTrans" cxnId="{4843E567-5F1A-408C-ACD3-26D3104B6799}">
      <dgm:prSet/>
      <dgm:spPr/>
      <dgm:t>
        <a:bodyPr/>
        <a:lstStyle/>
        <a:p>
          <a:endParaRPr lang="en-US"/>
        </a:p>
      </dgm:t>
    </dgm:pt>
    <dgm:pt modelId="{135D1BCA-4D87-4A4C-8F94-333C594B9A63}" type="sibTrans" cxnId="{4843E567-5F1A-408C-ACD3-26D3104B6799}">
      <dgm:prSet/>
      <dgm:spPr/>
      <dgm:t>
        <a:bodyPr/>
        <a:lstStyle/>
        <a:p>
          <a:endParaRPr lang="en-US"/>
        </a:p>
      </dgm:t>
    </dgm:pt>
    <dgm:pt modelId="{084346C1-6EEF-4359-9342-0E833FD0BA4F}">
      <dgm:prSet phldrT="[Text]"/>
      <dgm:spPr/>
      <dgm:t>
        <a:bodyPr/>
        <a:lstStyle/>
        <a:p>
          <a:r>
            <a:rPr lang="en-US" dirty="0"/>
            <a:t>API Definition</a:t>
          </a:r>
        </a:p>
      </dgm:t>
    </dgm:pt>
    <dgm:pt modelId="{BDEF962D-07CD-4191-B3C0-1F8291527B10}" type="parTrans" cxnId="{F73F6D75-9DAE-45C9-8537-451189C3B8F0}">
      <dgm:prSet/>
      <dgm:spPr/>
      <dgm:t>
        <a:bodyPr/>
        <a:lstStyle/>
        <a:p>
          <a:endParaRPr lang="en-US"/>
        </a:p>
      </dgm:t>
    </dgm:pt>
    <dgm:pt modelId="{D37E2C96-BBC7-4E80-A889-5FBAEB935282}" type="sibTrans" cxnId="{F73F6D75-9DAE-45C9-8537-451189C3B8F0}">
      <dgm:prSet/>
      <dgm:spPr/>
      <dgm:t>
        <a:bodyPr/>
        <a:lstStyle/>
        <a:p>
          <a:endParaRPr lang="en-US"/>
        </a:p>
      </dgm:t>
    </dgm:pt>
    <dgm:pt modelId="{B238D831-77D2-4FF3-8A5E-38629BE0BBC4}" type="pres">
      <dgm:prSet presAssocID="{00D75AFB-F062-4078-8732-01D1256BA2E9}" presName="diagram" presStyleCnt="0">
        <dgm:presLayoutVars>
          <dgm:chPref val="1"/>
          <dgm:dir/>
          <dgm:animOne val="branch"/>
          <dgm:animLvl val="lvl"/>
          <dgm:resizeHandles/>
        </dgm:presLayoutVars>
      </dgm:prSet>
      <dgm:spPr/>
    </dgm:pt>
    <dgm:pt modelId="{1E3C73FF-71EA-4B20-B35C-F5EC9A49927B}" type="pres">
      <dgm:prSet presAssocID="{6A71A96F-DD60-466B-B3A2-03E255B9387B}" presName="root" presStyleCnt="0"/>
      <dgm:spPr/>
    </dgm:pt>
    <dgm:pt modelId="{3B1B4174-EA0D-4577-9BF3-870A35E4A232}" type="pres">
      <dgm:prSet presAssocID="{6A71A96F-DD60-466B-B3A2-03E255B9387B}" presName="rootComposite" presStyleCnt="0"/>
      <dgm:spPr/>
    </dgm:pt>
    <dgm:pt modelId="{7938FF29-E132-488F-A9DB-606339925FE4}" type="pres">
      <dgm:prSet presAssocID="{6A71A96F-DD60-466B-B3A2-03E255B9387B}" presName="rootText" presStyleLbl="node1" presStyleIdx="0" presStyleCnt="3" custScaleX="265102" custScaleY="153223"/>
      <dgm:spPr/>
    </dgm:pt>
    <dgm:pt modelId="{354BD346-271A-4F23-A509-63E3CF282AA2}" type="pres">
      <dgm:prSet presAssocID="{6A71A96F-DD60-466B-B3A2-03E255B9387B}" presName="rootConnector" presStyleLbl="node1" presStyleIdx="0" presStyleCnt="3"/>
      <dgm:spPr/>
    </dgm:pt>
    <dgm:pt modelId="{942C691A-EDA9-42BC-8ADB-F4CC919A7B3E}" type="pres">
      <dgm:prSet presAssocID="{6A71A96F-DD60-466B-B3A2-03E255B9387B}" presName="childShape" presStyleCnt="0"/>
      <dgm:spPr/>
    </dgm:pt>
    <dgm:pt modelId="{DE2CDEF3-515A-4210-A547-C6BFD65379DE}" type="pres">
      <dgm:prSet presAssocID="{688C903F-30F2-43CC-B727-C6289DC8221B}" presName="Name13" presStyleLbl="parChTrans1D2" presStyleIdx="0" presStyleCnt="15"/>
      <dgm:spPr/>
    </dgm:pt>
    <dgm:pt modelId="{B68C28B3-E4AF-4248-8EF3-463EC60FABF9}" type="pres">
      <dgm:prSet presAssocID="{21A213CE-2DF5-4C2A-8A7A-B451629A5B9A}" presName="childText" presStyleLbl="bgAcc1" presStyleIdx="0" presStyleCnt="15" custScaleX="222346">
        <dgm:presLayoutVars>
          <dgm:bulletEnabled val="1"/>
        </dgm:presLayoutVars>
      </dgm:prSet>
      <dgm:spPr/>
    </dgm:pt>
    <dgm:pt modelId="{3A122C77-25D3-4B00-9A26-1A289FC0B584}" type="pres">
      <dgm:prSet presAssocID="{89FCAE1A-B551-44D3-B2BC-EC238055D499}" presName="Name13" presStyleLbl="parChTrans1D2" presStyleIdx="1" presStyleCnt="15"/>
      <dgm:spPr/>
    </dgm:pt>
    <dgm:pt modelId="{A2AF5361-9B5F-4857-B7CD-987242DBDEA2}" type="pres">
      <dgm:prSet presAssocID="{0A539735-D1E7-4D33-A0DA-242608015467}" presName="childText" presStyleLbl="bgAcc1" presStyleIdx="1" presStyleCnt="15" custScaleX="222346">
        <dgm:presLayoutVars>
          <dgm:bulletEnabled val="1"/>
        </dgm:presLayoutVars>
      </dgm:prSet>
      <dgm:spPr/>
    </dgm:pt>
    <dgm:pt modelId="{638C9492-A81E-42E6-9FE8-253620B1D8D0}" type="pres">
      <dgm:prSet presAssocID="{C7119F96-38ED-4E76-94B3-644958102CB9}" presName="Name13" presStyleLbl="parChTrans1D2" presStyleIdx="2" presStyleCnt="15"/>
      <dgm:spPr/>
    </dgm:pt>
    <dgm:pt modelId="{31923908-D6D7-434C-89F8-F711E2E39823}" type="pres">
      <dgm:prSet presAssocID="{D78D5AF2-B1F3-49F2-97CB-CEE4F5725954}" presName="childText" presStyleLbl="bgAcc1" presStyleIdx="2" presStyleCnt="15" custScaleX="222346">
        <dgm:presLayoutVars>
          <dgm:bulletEnabled val="1"/>
        </dgm:presLayoutVars>
      </dgm:prSet>
      <dgm:spPr/>
    </dgm:pt>
    <dgm:pt modelId="{37C4BEC3-50DF-4E98-BA06-814C39A66CF3}" type="pres">
      <dgm:prSet presAssocID="{3127216F-583E-495E-89F8-3DC6418710DC}" presName="Name13" presStyleLbl="parChTrans1D2" presStyleIdx="3" presStyleCnt="15"/>
      <dgm:spPr/>
    </dgm:pt>
    <dgm:pt modelId="{71022098-7FC9-47BE-85DD-EBB3BEBCE0E1}" type="pres">
      <dgm:prSet presAssocID="{14514221-08B2-4486-9A12-71BE029B2233}" presName="childText" presStyleLbl="bgAcc1" presStyleIdx="3" presStyleCnt="15" custScaleX="222346">
        <dgm:presLayoutVars>
          <dgm:bulletEnabled val="1"/>
        </dgm:presLayoutVars>
      </dgm:prSet>
      <dgm:spPr/>
    </dgm:pt>
    <dgm:pt modelId="{A82BE96C-E25F-47C5-80B4-5198424ECA37}" type="pres">
      <dgm:prSet presAssocID="{FEE2D28B-B779-4507-903F-D5651F83591C}" presName="root" presStyleCnt="0"/>
      <dgm:spPr/>
    </dgm:pt>
    <dgm:pt modelId="{93BE75D9-BBC9-4785-BA70-7EE85626896E}" type="pres">
      <dgm:prSet presAssocID="{FEE2D28B-B779-4507-903F-D5651F83591C}" presName="rootComposite" presStyleCnt="0"/>
      <dgm:spPr/>
    </dgm:pt>
    <dgm:pt modelId="{B5302236-8615-4679-93D6-5767412ADB66}" type="pres">
      <dgm:prSet presAssocID="{FEE2D28B-B779-4507-903F-D5651F83591C}" presName="rootText" presStyleLbl="node1" presStyleIdx="1" presStyleCnt="3" custScaleX="265102" custScaleY="153223"/>
      <dgm:spPr/>
    </dgm:pt>
    <dgm:pt modelId="{F5D7F946-4664-4D5E-AF96-A6CEF1CC4833}" type="pres">
      <dgm:prSet presAssocID="{FEE2D28B-B779-4507-903F-D5651F83591C}" presName="rootConnector" presStyleLbl="node1" presStyleIdx="1" presStyleCnt="3"/>
      <dgm:spPr/>
    </dgm:pt>
    <dgm:pt modelId="{F17B81BB-6279-4DF7-9E5C-D3105F01080F}" type="pres">
      <dgm:prSet presAssocID="{FEE2D28B-B779-4507-903F-D5651F83591C}" presName="childShape" presStyleCnt="0"/>
      <dgm:spPr/>
    </dgm:pt>
    <dgm:pt modelId="{1D2BD945-B85D-42CC-AF0F-A2F1BB6120CD}" type="pres">
      <dgm:prSet presAssocID="{D9FBEDFC-108C-4856-BB4B-0BB85603FD43}" presName="Name13" presStyleLbl="parChTrans1D2" presStyleIdx="4" presStyleCnt="15"/>
      <dgm:spPr/>
    </dgm:pt>
    <dgm:pt modelId="{8DA7CAF2-044B-45A6-AFCC-91E366A558D4}" type="pres">
      <dgm:prSet presAssocID="{1D6DC081-2D4F-47E9-8DCF-6BC8039338DA}" presName="childText" presStyleLbl="bgAcc1" presStyleIdx="4" presStyleCnt="15" custScaleX="222346">
        <dgm:presLayoutVars>
          <dgm:bulletEnabled val="1"/>
        </dgm:presLayoutVars>
      </dgm:prSet>
      <dgm:spPr/>
    </dgm:pt>
    <dgm:pt modelId="{AD574540-AA8A-4394-ABAB-AA5DC6523F45}" type="pres">
      <dgm:prSet presAssocID="{9BB34786-6086-462F-A6BC-ED232D9C37F3}" presName="Name13" presStyleLbl="parChTrans1D2" presStyleIdx="5" presStyleCnt="15"/>
      <dgm:spPr/>
    </dgm:pt>
    <dgm:pt modelId="{1600B697-FD46-4923-89AE-EE5CD9B79268}" type="pres">
      <dgm:prSet presAssocID="{CE9679BC-B27A-4CE9-AE78-1E68F8A0B29E}" presName="childText" presStyleLbl="bgAcc1" presStyleIdx="5" presStyleCnt="15" custScaleX="222346">
        <dgm:presLayoutVars>
          <dgm:bulletEnabled val="1"/>
        </dgm:presLayoutVars>
      </dgm:prSet>
      <dgm:spPr/>
    </dgm:pt>
    <dgm:pt modelId="{293CC69A-3FF7-4AB2-A013-D35353A4FCB6}" type="pres">
      <dgm:prSet presAssocID="{1378FD73-A740-4F69-8DF5-2F59AFD1F35A}" presName="Name13" presStyleLbl="parChTrans1D2" presStyleIdx="6" presStyleCnt="15"/>
      <dgm:spPr/>
    </dgm:pt>
    <dgm:pt modelId="{84D704B3-CAB3-4278-8D7D-7BD0B4E214BC}" type="pres">
      <dgm:prSet presAssocID="{28AF4354-9F4F-4ADE-A5DE-DF6603EA7120}" presName="childText" presStyleLbl="bgAcc1" presStyleIdx="6" presStyleCnt="15" custScaleX="222346">
        <dgm:presLayoutVars>
          <dgm:bulletEnabled val="1"/>
        </dgm:presLayoutVars>
      </dgm:prSet>
      <dgm:spPr/>
    </dgm:pt>
    <dgm:pt modelId="{F91D88B1-E62B-444B-9375-E5F29D155FFD}" type="pres">
      <dgm:prSet presAssocID="{AAA4B2E8-121D-43BF-B138-5D9B0D6EDEF2}" presName="Name13" presStyleLbl="parChTrans1D2" presStyleIdx="7" presStyleCnt="15"/>
      <dgm:spPr/>
    </dgm:pt>
    <dgm:pt modelId="{6BE6C660-CF5C-48F3-A260-D9F0FE11C195}" type="pres">
      <dgm:prSet presAssocID="{A98648F2-2950-4147-8D7E-8C85CF5D0C8B}" presName="childText" presStyleLbl="bgAcc1" presStyleIdx="7" presStyleCnt="15" custScaleX="222346">
        <dgm:presLayoutVars>
          <dgm:bulletEnabled val="1"/>
        </dgm:presLayoutVars>
      </dgm:prSet>
      <dgm:spPr/>
    </dgm:pt>
    <dgm:pt modelId="{895189C2-307A-45F7-A471-BB2DF282C009}" type="pres">
      <dgm:prSet presAssocID="{CCA82CA7-7EB0-4DB5-918E-E41D59E9061A}" presName="Name13" presStyleLbl="parChTrans1D2" presStyleIdx="8" presStyleCnt="15"/>
      <dgm:spPr/>
    </dgm:pt>
    <dgm:pt modelId="{129C5B46-876E-4290-ADD6-D61B75B32C5E}" type="pres">
      <dgm:prSet presAssocID="{C0D821B0-6497-43C0-9361-69A5BC754FE6}" presName="childText" presStyleLbl="bgAcc1" presStyleIdx="8" presStyleCnt="15" custScaleX="222346">
        <dgm:presLayoutVars>
          <dgm:bulletEnabled val="1"/>
        </dgm:presLayoutVars>
      </dgm:prSet>
      <dgm:spPr/>
    </dgm:pt>
    <dgm:pt modelId="{AB769D3A-4092-4B5F-AF9C-C23BB7875E01}" type="pres">
      <dgm:prSet presAssocID="{AEC1B95B-2424-452E-9B80-6ED3FCFF0CCB}" presName="Name13" presStyleLbl="parChTrans1D2" presStyleIdx="9" presStyleCnt="15"/>
      <dgm:spPr/>
    </dgm:pt>
    <dgm:pt modelId="{051EE14B-8D99-4932-9B74-8D15C999F35F}" type="pres">
      <dgm:prSet presAssocID="{8928A6BF-5B59-4857-9497-DC6E95D05CEC}" presName="childText" presStyleLbl="bgAcc1" presStyleIdx="9" presStyleCnt="15" custScaleX="222346">
        <dgm:presLayoutVars>
          <dgm:bulletEnabled val="1"/>
        </dgm:presLayoutVars>
      </dgm:prSet>
      <dgm:spPr/>
    </dgm:pt>
    <dgm:pt modelId="{F39EF729-8558-484C-BFEC-F71B919C73F1}" type="pres">
      <dgm:prSet presAssocID="{8C22A7A7-B1C0-4A49-8F2B-2AB19C53BA33}" presName="Name13" presStyleLbl="parChTrans1D2" presStyleIdx="10" presStyleCnt="15"/>
      <dgm:spPr/>
    </dgm:pt>
    <dgm:pt modelId="{C7D83746-AE73-4D4F-B994-ECFEB68EAB91}" type="pres">
      <dgm:prSet presAssocID="{B81D1D72-F1A5-407A-81F1-B5F388B0FFBE}" presName="childText" presStyleLbl="bgAcc1" presStyleIdx="10" presStyleCnt="15" custScaleX="222346">
        <dgm:presLayoutVars>
          <dgm:bulletEnabled val="1"/>
        </dgm:presLayoutVars>
      </dgm:prSet>
      <dgm:spPr/>
    </dgm:pt>
    <dgm:pt modelId="{1600B6AF-55CE-4280-B47F-4BDFFAB3BB48}" type="pres">
      <dgm:prSet presAssocID="{CD736D7E-4EF4-45D8-B64E-B2307B1D1802}" presName="root" presStyleCnt="0"/>
      <dgm:spPr/>
    </dgm:pt>
    <dgm:pt modelId="{26F4F742-88CC-4174-8113-34BD9605015A}" type="pres">
      <dgm:prSet presAssocID="{CD736D7E-4EF4-45D8-B64E-B2307B1D1802}" presName="rootComposite" presStyleCnt="0"/>
      <dgm:spPr/>
    </dgm:pt>
    <dgm:pt modelId="{2598C440-8CA6-4BCE-A7DC-5A67B423A40E}" type="pres">
      <dgm:prSet presAssocID="{CD736D7E-4EF4-45D8-B64E-B2307B1D1802}" presName="rootText" presStyleLbl="node1" presStyleIdx="2" presStyleCnt="3" custScaleX="265102" custScaleY="153223"/>
      <dgm:spPr/>
    </dgm:pt>
    <dgm:pt modelId="{C87BE1B6-F4FE-4527-A90B-7F09D8882336}" type="pres">
      <dgm:prSet presAssocID="{CD736D7E-4EF4-45D8-B64E-B2307B1D1802}" presName="rootConnector" presStyleLbl="node1" presStyleIdx="2" presStyleCnt="3"/>
      <dgm:spPr/>
    </dgm:pt>
    <dgm:pt modelId="{57E6B23D-75EB-410F-BE23-A979B1052A36}" type="pres">
      <dgm:prSet presAssocID="{CD736D7E-4EF4-45D8-B64E-B2307B1D1802}" presName="childShape" presStyleCnt="0"/>
      <dgm:spPr/>
    </dgm:pt>
    <dgm:pt modelId="{3E6C4358-0AF4-405F-9CFA-260CCF70B879}" type="pres">
      <dgm:prSet presAssocID="{BDEF962D-07CD-4191-B3C0-1F8291527B10}" presName="Name13" presStyleLbl="parChTrans1D2" presStyleIdx="11" presStyleCnt="15"/>
      <dgm:spPr/>
    </dgm:pt>
    <dgm:pt modelId="{903A404B-6A74-44A3-9576-02F1F004D473}" type="pres">
      <dgm:prSet presAssocID="{084346C1-6EEF-4359-9342-0E833FD0BA4F}" presName="childText" presStyleLbl="bgAcc1" presStyleIdx="11" presStyleCnt="15" custScaleX="222984">
        <dgm:presLayoutVars>
          <dgm:bulletEnabled val="1"/>
        </dgm:presLayoutVars>
      </dgm:prSet>
      <dgm:spPr/>
    </dgm:pt>
    <dgm:pt modelId="{14976B7B-C0BE-4E5A-8F98-A32F13F41E83}" type="pres">
      <dgm:prSet presAssocID="{F60E2F9F-ADD3-487A-B38B-B063495C0904}" presName="Name13" presStyleLbl="parChTrans1D2" presStyleIdx="12" presStyleCnt="15"/>
      <dgm:spPr/>
    </dgm:pt>
    <dgm:pt modelId="{0E5F47C2-FB47-4F5C-AFA9-1018F7680447}" type="pres">
      <dgm:prSet presAssocID="{20B0649F-CC12-4D00-BE48-86BF04874F71}" presName="childText" presStyleLbl="bgAcc1" presStyleIdx="12" presStyleCnt="15" custScaleX="222346">
        <dgm:presLayoutVars>
          <dgm:bulletEnabled val="1"/>
        </dgm:presLayoutVars>
      </dgm:prSet>
      <dgm:spPr/>
    </dgm:pt>
    <dgm:pt modelId="{EF32AB0A-AB68-484E-9A15-B761F618C311}" type="pres">
      <dgm:prSet presAssocID="{CCE6D2E4-6EE1-4D6D-B7BD-BA37C39CC127}" presName="Name13" presStyleLbl="parChTrans1D2" presStyleIdx="13" presStyleCnt="15"/>
      <dgm:spPr/>
    </dgm:pt>
    <dgm:pt modelId="{8E26F7DB-09A7-47EB-83C1-2212E581656A}" type="pres">
      <dgm:prSet presAssocID="{824BB155-8ADC-4643-87BE-A40AF56BAB8C}" presName="childText" presStyleLbl="bgAcc1" presStyleIdx="13" presStyleCnt="15" custScaleX="222346">
        <dgm:presLayoutVars>
          <dgm:bulletEnabled val="1"/>
        </dgm:presLayoutVars>
      </dgm:prSet>
      <dgm:spPr/>
    </dgm:pt>
    <dgm:pt modelId="{24013C67-0D76-49FD-8304-220B3AE04F09}" type="pres">
      <dgm:prSet presAssocID="{F48674A8-CFFC-4A50-A0F7-24610581107F}" presName="Name13" presStyleLbl="parChTrans1D2" presStyleIdx="14" presStyleCnt="15"/>
      <dgm:spPr/>
    </dgm:pt>
    <dgm:pt modelId="{491FCD11-F852-499F-B010-13E53DE3D8B1}" type="pres">
      <dgm:prSet presAssocID="{063479BC-B5C4-4CAB-8D3B-340DFA649E85}" presName="childText" presStyleLbl="bgAcc1" presStyleIdx="14" presStyleCnt="15" custScaleX="222346">
        <dgm:presLayoutVars>
          <dgm:bulletEnabled val="1"/>
        </dgm:presLayoutVars>
      </dgm:prSet>
      <dgm:spPr/>
    </dgm:pt>
  </dgm:ptLst>
  <dgm:cxnLst>
    <dgm:cxn modelId="{8AF08D07-1382-4AB5-AF4A-7EE745213B43}" srcId="{6A71A96F-DD60-466B-B3A2-03E255B9387B}" destId="{14514221-08B2-4486-9A12-71BE029B2233}" srcOrd="3" destOrd="0" parTransId="{3127216F-583E-495E-89F8-3DC6418710DC}" sibTransId="{D7526ADE-176C-4FFB-8867-9E840E1FD88C}"/>
    <dgm:cxn modelId="{F8505C0D-937B-4144-8B00-38D41479206F}" srcId="{CD736D7E-4EF4-45D8-B64E-B2307B1D1802}" destId="{20B0649F-CC12-4D00-BE48-86BF04874F71}" srcOrd="1" destOrd="0" parTransId="{F60E2F9F-ADD3-487A-B38B-B063495C0904}" sibTransId="{3A82E8CB-B5BA-4E66-BEB0-6B67DADC2612}"/>
    <dgm:cxn modelId="{B40E9E0D-1DA4-4FD4-903C-C615D2A49575}" type="presOf" srcId="{00D75AFB-F062-4078-8732-01D1256BA2E9}" destId="{B238D831-77D2-4FF3-8A5E-38629BE0BBC4}" srcOrd="0" destOrd="0" presId="urn:microsoft.com/office/officeart/2005/8/layout/hierarchy3"/>
    <dgm:cxn modelId="{6125500E-470C-4274-8B48-A338F17AB21E}" type="presOf" srcId="{CE9679BC-B27A-4CE9-AE78-1E68F8A0B29E}" destId="{1600B697-FD46-4923-89AE-EE5CD9B79268}" srcOrd="0" destOrd="0" presId="urn:microsoft.com/office/officeart/2005/8/layout/hierarchy3"/>
    <dgm:cxn modelId="{47E5B213-1894-438E-B95C-EAD7A76ADB70}" type="presOf" srcId="{0A539735-D1E7-4D33-A0DA-242608015467}" destId="{A2AF5361-9B5F-4857-B7CD-987242DBDEA2}" srcOrd="0" destOrd="0" presId="urn:microsoft.com/office/officeart/2005/8/layout/hierarchy3"/>
    <dgm:cxn modelId="{B50E2319-7FF7-4D3C-8EB1-7E4163AD4C06}" type="presOf" srcId="{BDEF962D-07CD-4191-B3C0-1F8291527B10}" destId="{3E6C4358-0AF4-405F-9CFA-260CCF70B879}" srcOrd="0" destOrd="0" presId="urn:microsoft.com/office/officeart/2005/8/layout/hierarchy3"/>
    <dgm:cxn modelId="{6803741F-172D-48C9-97AC-3B922E4957AF}" srcId="{6A71A96F-DD60-466B-B3A2-03E255B9387B}" destId="{0A539735-D1E7-4D33-A0DA-242608015467}" srcOrd="1" destOrd="0" parTransId="{89FCAE1A-B551-44D3-B2BC-EC238055D499}" sibTransId="{AA4D8635-BD4A-4BFF-9566-AD8C293E943B}"/>
    <dgm:cxn modelId="{44661A37-C239-46C1-9A17-F5A447BABF25}" type="presOf" srcId="{B81D1D72-F1A5-407A-81F1-B5F388B0FFBE}" destId="{C7D83746-AE73-4D4F-B994-ECFEB68EAB91}" srcOrd="0" destOrd="0" presId="urn:microsoft.com/office/officeart/2005/8/layout/hierarchy3"/>
    <dgm:cxn modelId="{6351B43A-3F5A-4CEF-96A8-D8DD0D298E72}" type="presOf" srcId="{A98648F2-2950-4147-8D7E-8C85CF5D0C8B}" destId="{6BE6C660-CF5C-48F3-A260-D9F0FE11C195}" srcOrd="0" destOrd="0" presId="urn:microsoft.com/office/officeart/2005/8/layout/hierarchy3"/>
    <dgm:cxn modelId="{94AAFC3B-0037-4A32-9B0B-8D55ABDDB98C}" type="presOf" srcId="{21A213CE-2DF5-4C2A-8A7A-B451629A5B9A}" destId="{B68C28B3-E4AF-4248-8EF3-463EC60FABF9}" srcOrd="0" destOrd="0" presId="urn:microsoft.com/office/officeart/2005/8/layout/hierarchy3"/>
    <dgm:cxn modelId="{B02CD33D-D59D-4185-BCC8-F5222E95F7B6}" srcId="{6A71A96F-DD60-466B-B3A2-03E255B9387B}" destId="{21A213CE-2DF5-4C2A-8A7A-B451629A5B9A}" srcOrd="0" destOrd="0" parTransId="{688C903F-30F2-43CC-B727-C6289DC8221B}" sibTransId="{381334EA-DEE1-455C-B6F3-CB32D2AEFE1B}"/>
    <dgm:cxn modelId="{1C9E953E-F6DD-4DFF-85A5-5C1BF7AADEF8}" srcId="{CD736D7E-4EF4-45D8-B64E-B2307B1D1802}" destId="{063479BC-B5C4-4CAB-8D3B-340DFA649E85}" srcOrd="3" destOrd="0" parTransId="{F48674A8-CFFC-4A50-A0F7-24610581107F}" sibTransId="{E4119D1F-9904-47DE-84FE-FB5FAF665E52}"/>
    <dgm:cxn modelId="{9420075C-E35D-43E5-966D-F9263FD8583C}" type="presOf" srcId="{F60E2F9F-ADD3-487A-B38B-B063495C0904}" destId="{14976B7B-C0BE-4E5A-8F98-A32F13F41E83}" srcOrd="0" destOrd="0" presId="urn:microsoft.com/office/officeart/2005/8/layout/hierarchy3"/>
    <dgm:cxn modelId="{A98D6761-2581-4E57-B69A-8A3C76F6D157}" srcId="{00D75AFB-F062-4078-8732-01D1256BA2E9}" destId="{6A71A96F-DD60-466B-B3A2-03E255B9387B}" srcOrd="0" destOrd="0" parTransId="{A63C9F89-5E0B-4D8F-8398-7C849CE28944}" sibTransId="{894073DB-9AD5-4016-9855-3BBF6959200D}"/>
    <dgm:cxn modelId="{7A155446-0F3D-47F2-8722-95A5D3AE0D2C}" type="presOf" srcId="{89FCAE1A-B551-44D3-B2BC-EC238055D499}" destId="{3A122C77-25D3-4B00-9A26-1A289FC0B584}" srcOrd="0" destOrd="0" presId="urn:microsoft.com/office/officeart/2005/8/layout/hierarchy3"/>
    <dgm:cxn modelId="{FA094A67-0F7A-48C8-ACBC-7442250DC3F1}" type="presOf" srcId="{D9FBEDFC-108C-4856-BB4B-0BB85603FD43}" destId="{1D2BD945-B85D-42CC-AF0F-A2F1BB6120CD}" srcOrd="0" destOrd="0" presId="urn:microsoft.com/office/officeart/2005/8/layout/hierarchy3"/>
    <dgm:cxn modelId="{4843E567-5F1A-408C-ACD3-26D3104B6799}" srcId="{FEE2D28B-B779-4507-903F-D5651F83591C}" destId="{8928A6BF-5B59-4857-9497-DC6E95D05CEC}" srcOrd="5" destOrd="0" parTransId="{AEC1B95B-2424-452E-9B80-6ED3FCFF0CCB}" sibTransId="{135D1BCA-4D87-4A4C-8F94-333C594B9A63}"/>
    <dgm:cxn modelId="{90328268-804B-406D-9D06-CDA65632823A}" type="presOf" srcId="{28AF4354-9F4F-4ADE-A5DE-DF6603EA7120}" destId="{84D704B3-CAB3-4278-8D7D-7BD0B4E214BC}" srcOrd="0" destOrd="0" presId="urn:microsoft.com/office/officeart/2005/8/layout/hierarchy3"/>
    <dgm:cxn modelId="{01B81D4A-7DBE-43C3-9229-C0B8A43C5F26}" srcId="{FEE2D28B-B779-4507-903F-D5651F83591C}" destId="{CE9679BC-B27A-4CE9-AE78-1E68F8A0B29E}" srcOrd="1" destOrd="0" parTransId="{9BB34786-6086-462F-A6BC-ED232D9C37F3}" sibTransId="{14A76F66-B130-4297-8394-236668A9993D}"/>
    <dgm:cxn modelId="{2A74226A-BB36-4532-9710-4FEDA2967B64}" type="presOf" srcId="{084346C1-6EEF-4359-9342-0E833FD0BA4F}" destId="{903A404B-6A74-44A3-9576-02F1F004D473}" srcOrd="0" destOrd="0" presId="urn:microsoft.com/office/officeart/2005/8/layout/hierarchy3"/>
    <dgm:cxn modelId="{2CFB394F-EB58-4051-BA22-283959DEABBA}" type="presOf" srcId="{CCE6D2E4-6EE1-4D6D-B7BD-BA37C39CC127}" destId="{EF32AB0A-AB68-484E-9A15-B761F618C311}" srcOrd="0" destOrd="0" presId="urn:microsoft.com/office/officeart/2005/8/layout/hierarchy3"/>
    <dgm:cxn modelId="{AD868F4F-A0FB-4C56-87CD-FC4812E65DCB}" type="presOf" srcId="{6A71A96F-DD60-466B-B3A2-03E255B9387B}" destId="{7938FF29-E132-488F-A9DB-606339925FE4}" srcOrd="0" destOrd="0" presId="urn:microsoft.com/office/officeart/2005/8/layout/hierarchy3"/>
    <dgm:cxn modelId="{06C5E553-5D9C-40E0-9C35-8EEA21EA9721}" type="presOf" srcId="{063479BC-B5C4-4CAB-8D3B-340DFA649E85}" destId="{491FCD11-F852-499F-B010-13E53DE3D8B1}" srcOrd="0" destOrd="0" presId="urn:microsoft.com/office/officeart/2005/8/layout/hierarchy3"/>
    <dgm:cxn modelId="{7444E753-0595-491F-A5F6-395EF1610E79}" srcId="{00D75AFB-F062-4078-8732-01D1256BA2E9}" destId="{CD736D7E-4EF4-45D8-B64E-B2307B1D1802}" srcOrd="2" destOrd="0" parTransId="{F55F40DE-8BA3-48EF-B060-F0E6753F7E61}" sibTransId="{A9AF2578-7E1C-4165-BB9B-D14B2C1161CC}"/>
    <dgm:cxn modelId="{0304C454-653A-4F01-B9AA-7B17CA93B801}" type="presOf" srcId="{C7119F96-38ED-4E76-94B3-644958102CB9}" destId="{638C9492-A81E-42E6-9FE8-253620B1D8D0}" srcOrd="0" destOrd="0" presId="urn:microsoft.com/office/officeart/2005/8/layout/hierarchy3"/>
    <dgm:cxn modelId="{F73F6D75-9DAE-45C9-8537-451189C3B8F0}" srcId="{CD736D7E-4EF4-45D8-B64E-B2307B1D1802}" destId="{084346C1-6EEF-4359-9342-0E833FD0BA4F}" srcOrd="0" destOrd="0" parTransId="{BDEF962D-07CD-4191-B3C0-1F8291527B10}" sibTransId="{D37E2C96-BBC7-4E80-A889-5FBAEB935282}"/>
    <dgm:cxn modelId="{D9DECC59-4ECD-4029-BE43-3E3554DF4DF9}" type="presOf" srcId="{1378FD73-A740-4F69-8DF5-2F59AFD1F35A}" destId="{293CC69A-3FF7-4AB2-A013-D35353A4FCB6}" srcOrd="0" destOrd="0" presId="urn:microsoft.com/office/officeart/2005/8/layout/hierarchy3"/>
    <dgm:cxn modelId="{DA1E0E5A-2C2F-46A3-AC00-B3AD934C4B2F}" type="presOf" srcId="{6A71A96F-DD60-466B-B3A2-03E255B9387B}" destId="{354BD346-271A-4F23-A509-63E3CF282AA2}" srcOrd="1" destOrd="0" presId="urn:microsoft.com/office/officeart/2005/8/layout/hierarchy3"/>
    <dgm:cxn modelId="{4B4B0A7C-4B9F-46B6-9261-62CBBE2B442F}" type="presOf" srcId="{824BB155-8ADC-4643-87BE-A40AF56BAB8C}" destId="{8E26F7DB-09A7-47EB-83C1-2212E581656A}" srcOrd="0" destOrd="0" presId="urn:microsoft.com/office/officeart/2005/8/layout/hierarchy3"/>
    <dgm:cxn modelId="{812B5081-921E-4CD0-89C4-D88687074A06}" type="presOf" srcId="{8928A6BF-5B59-4857-9497-DC6E95D05CEC}" destId="{051EE14B-8D99-4932-9B74-8D15C999F35F}" srcOrd="0" destOrd="0" presId="urn:microsoft.com/office/officeart/2005/8/layout/hierarchy3"/>
    <dgm:cxn modelId="{A9DE5684-EF6D-4EB3-8A00-3890ED399151}" srcId="{FEE2D28B-B779-4507-903F-D5651F83591C}" destId="{B81D1D72-F1A5-407A-81F1-B5F388B0FFBE}" srcOrd="6" destOrd="0" parTransId="{8C22A7A7-B1C0-4A49-8F2B-2AB19C53BA33}" sibTransId="{5B3DC1B3-DC9D-4083-87AE-32194513607C}"/>
    <dgm:cxn modelId="{E3D18688-5B5B-4691-B0A7-ADEB0058B4E4}" srcId="{FEE2D28B-B779-4507-903F-D5651F83591C}" destId="{C0D821B0-6497-43C0-9361-69A5BC754FE6}" srcOrd="4" destOrd="0" parTransId="{CCA82CA7-7EB0-4DB5-918E-E41D59E9061A}" sibTransId="{80617C70-72D1-4C10-A703-74085C940ECB}"/>
    <dgm:cxn modelId="{0C1B868B-D37A-4ED5-B5CB-E99516118CB9}" type="presOf" srcId="{AAA4B2E8-121D-43BF-B138-5D9B0D6EDEF2}" destId="{F91D88B1-E62B-444B-9375-E5F29D155FFD}" srcOrd="0" destOrd="0" presId="urn:microsoft.com/office/officeart/2005/8/layout/hierarchy3"/>
    <dgm:cxn modelId="{7E3BC695-B7E7-424B-A058-1BD4EC1E6752}" type="presOf" srcId="{3127216F-583E-495E-89F8-3DC6418710DC}" destId="{37C4BEC3-50DF-4E98-BA06-814C39A66CF3}" srcOrd="0" destOrd="0" presId="urn:microsoft.com/office/officeart/2005/8/layout/hierarchy3"/>
    <dgm:cxn modelId="{63554796-8C7A-4B88-8200-D5F1A0164CCF}" type="presOf" srcId="{CD736D7E-4EF4-45D8-B64E-B2307B1D1802}" destId="{2598C440-8CA6-4BCE-A7DC-5A67B423A40E}" srcOrd="0" destOrd="0" presId="urn:microsoft.com/office/officeart/2005/8/layout/hierarchy3"/>
    <dgm:cxn modelId="{1905F296-65AE-436F-80E5-95191CCD026F}" type="presOf" srcId="{CCA82CA7-7EB0-4DB5-918E-E41D59E9061A}" destId="{895189C2-307A-45F7-A471-BB2DF282C009}" srcOrd="0" destOrd="0" presId="urn:microsoft.com/office/officeart/2005/8/layout/hierarchy3"/>
    <dgm:cxn modelId="{0265B398-62C3-40FD-A4D5-F861B1288DF2}" srcId="{CD736D7E-4EF4-45D8-B64E-B2307B1D1802}" destId="{824BB155-8ADC-4643-87BE-A40AF56BAB8C}" srcOrd="2" destOrd="0" parTransId="{CCE6D2E4-6EE1-4D6D-B7BD-BA37C39CC127}" sibTransId="{743E4D7F-579F-4710-B715-C216480D545D}"/>
    <dgm:cxn modelId="{E47A2A9A-AC46-439D-A15F-741C5D386774}" srcId="{FEE2D28B-B779-4507-903F-D5651F83591C}" destId="{28AF4354-9F4F-4ADE-A5DE-DF6603EA7120}" srcOrd="2" destOrd="0" parTransId="{1378FD73-A740-4F69-8DF5-2F59AFD1F35A}" sibTransId="{16541D1D-2E07-4676-9657-601A3E97BD8E}"/>
    <dgm:cxn modelId="{17ECBBA0-6CA6-4721-97E2-ED3E6104C3BD}" srcId="{FEE2D28B-B779-4507-903F-D5651F83591C}" destId="{A98648F2-2950-4147-8D7E-8C85CF5D0C8B}" srcOrd="3" destOrd="0" parTransId="{AAA4B2E8-121D-43BF-B138-5D9B0D6EDEF2}" sibTransId="{1B7D1B58-E297-46CE-80A9-B0D9F372B4B4}"/>
    <dgm:cxn modelId="{180026B3-8B48-4EAF-8F01-760A31C635E4}" type="presOf" srcId="{AEC1B95B-2424-452E-9B80-6ED3FCFF0CCB}" destId="{AB769D3A-4092-4B5F-AF9C-C23BB7875E01}" srcOrd="0" destOrd="0" presId="urn:microsoft.com/office/officeart/2005/8/layout/hierarchy3"/>
    <dgm:cxn modelId="{DCEB8DB6-364F-4D25-806B-35398A18B213}" srcId="{6A71A96F-DD60-466B-B3A2-03E255B9387B}" destId="{D78D5AF2-B1F3-49F2-97CB-CEE4F5725954}" srcOrd="2" destOrd="0" parTransId="{C7119F96-38ED-4E76-94B3-644958102CB9}" sibTransId="{09BBE6C5-A44A-4884-98AF-F2A2DED80E5B}"/>
    <dgm:cxn modelId="{B8E5C3B9-DE3F-49F3-916F-54DCB17754B7}" type="presOf" srcId="{14514221-08B2-4486-9A12-71BE029B2233}" destId="{71022098-7FC9-47BE-85DD-EBB3BEBCE0E1}" srcOrd="0" destOrd="0" presId="urn:microsoft.com/office/officeart/2005/8/layout/hierarchy3"/>
    <dgm:cxn modelId="{BB25C3BB-13D0-48E7-B54E-28943A1BD5F6}" type="presOf" srcId="{D78D5AF2-B1F3-49F2-97CB-CEE4F5725954}" destId="{31923908-D6D7-434C-89F8-F711E2E39823}" srcOrd="0" destOrd="0" presId="urn:microsoft.com/office/officeart/2005/8/layout/hierarchy3"/>
    <dgm:cxn modelId="{F5E0C4CB-9465-457F-AE88-D6CD634F2B81}" srcId="{FEE2D28B-B779-4507-903F-D5651F83591C}" destId="{1D6DC081-2D4F-47E9-8DCF-6BC8039338DA}" srcOrd="0" destOrd="0" parTransId="{D9FBEDFC-108C-4856-BB4B-0BB85603FD43}" sibTransId="{9ED810E2-F25B-44F6-B39C-1676E53D067E}"/>
    <dgm:cxn modelId="{D23FC0CE-EA03-4365-9C9F-73309113770D}" type="presOf" srcId="{FEE2D28B-B779-4507-903F-D5651F83591C}" destId="{F5D7F946-4664-4D5E-AF96-A6CEF1CC4833}" srcOrd="1" destOrd="0" presId="urn:microsoft.com/office/officeart/2005/8/layout/hierarchy3"/>
    <dgm:cxn modelId="{6E1252D4-35FE-482E-9D87-3FCED04BFD76}" type="presOf" srcId="{688C903F-30F2-43CC-B727-C6289DC8221B}" destId="{DE2CDEF3-515A-4210-A547-C6BFD65379DE}" srcOrd="0" destOrd="0" presId="urn:microsoft.com/office/officeart/2005/8/layout/hierarchy3"/>
    <dgm:cxn modelId="{4687DDD7-FF5D-4449-A2C0-747B15DBE034}" type="presOf" srcId="{1D6DC081-2D4F-47E9-8DCF-6BC8039338DA}" destId="{8DA7CAF2-044B-45A6-AFCC-91E366A558D4}" srcOrd="0" destOrd="0" presId="urn:microsoft.com/office/officeart/2005/8/layout/hierarchy3"/>
    <dgm:cxn modelId="{380A9ED8-101C-42FD-9192-53C6F1C19470}" srcId="{00D75AFB-F062-4078-8732-01D1256BA2E9}" destId="{FEE2D28B-B779-4507-903F-D5651F83591C}" srcOrd="1" destOrd="0" parTransId="{677AABFE-B2C0-4270-9578-9E1423E6A7DE}" sibTransId="{7FFB02EA-0A67-4E2B-850E-D34B47ED74B7}"/>
    <dgm:cxn modelId="{6EF0E8D8-27F7-4631-9F68-E511DD40C37F}" type="presOf" srcId="{8C22A7A7-B1C0-4A49-8F2B-2AB19C53BA33}" destId="{F39EF729-8558-484C-BFEC-F71B919C73F1}" srcOrd="0" destOrd="0" presId="urn:microsoft.com/office/officeart/2005/8/layout/hierarchy3"/>
    <dgm:cxn modelId="{F4C8A4DB-16B6-4FBF-8298-A68279E38802}" type="presOf" srcId="{F48674A8-CFFC-4A50-A0F7-24610581107F}" destId="{24013C67-0D76-49FD-8304-220B3AE04F09}" srcOrd="0" destOrd="0" presId="urn:microsoft.com/office/officeart/2005/8/layout/hierarchy3"/>
    <dgm:cxn modelId="{25DC51E4-7465-4500-99E9-8AAC18D311F5}" type="presOf" srcId="{20B0649F-CC12-4D00-BE48-86BF04874F71}" destId="{0E5F47C2-FB47-4F5C-AFA9-1018F7680447}" srcOrd="0" destOrd="0" presId="urn:microsoft.com/office/officeart/2005/8/layout/hierarchy3"/>
    <dgm:cxn modelId="{E3BB6CE7-DE7D-4400-8912-52220CC0121E}" type="presOf" srcId="{C0D821B0-6497-43C0-9361-69A5BC754FE6}" destId="{129C5B46-876E-4290-ADD6-D61B75B32C5E}" srcOrd="0" destOrd="0" presId="urn:microsoft.com/office/officeart/2005/8/layout/hierarchy3"/>
    <dgm:cxn modelId="{F141BCEF-A0E0-4F85-B0B5-0B0D1C97F26A}" type="presOf" srcId="{CD736D7E-4EF4-45D8-B64E-B2307B1D1802}" destId="{C87BE1B6-F4FE-4527-A90B-7F09D8882336}" srcOrd="1" destOrd="0" presId="urn:microsoft.com/office/officeart/2005/8/layout/hierarchy3"/>
    <dgm:cxn modelId="{3B0986F4-36B9-4FF6-9110-6BFC96332B79}" type="presOf" srcId="{9BB34786-6086-462F-A6BC-ED232D9C37F3}" destId="{AD574540-AA8A-4394-ABAB-AA5DC6523F45}" srcOrd="0" destOrd="0" presId="urn:microsoft.com/office/officeart/2005/8/layout/hierarchy3"/>
    <dgm:cxn modelId="{F6219CF7-D28F-4032-AACE-37BD021F88DB}" type="presOf" srcId="{FEE2D28B-B779-4507-903F-D5651F83591C}" destId="{B5302236-8615-4679-93D6-5767412ADB66}" srcOrd="0" destOrd="0" presId="urn:microsoft.com/office/officeart/2005/8/layout/hierarchy3"/>
    <dgm:cxn modelId="{C9E69A3A-330A-4651-8081-94003BE48DE6}" type="presParOf" srcId="{B238D831-77D2-4FF3-8A5E-38629BE0BBC4}" destId="{1E3C73FF-71EA-4B20-B35C-F5EC9A49927B}" srcOrd="0" destOrd="0" presId="urn:microsoft.com/office/officeart/2005/8/layout/hierarchy3"/>
    <dgm:cxn modelId="{C77D5722-36A5-4398-A906-C2B9036B4F11}" type="presParOf" srcId="{1E3C73FF-71EA-4B20-B35C-F5EC9A49927B}" destId="{3B1B4174-EA0D-4577-9BF3-870A35E4A232}" srcOrd="0" destOrd="0" presId="urn:microsoft.com/office/officeart/2005/8/layout/hierarchy3"/>
    <dgm:cxn modelId="{2E056E62-6EBF-4BA3-9266-3EEF2136A004}" type="presParOf" srcId="{3B1B4174-EA0D-4577-9BF3-870A35E4A232}" destId="{7938FF29-E132-488F-A9DB-606339925FE4}" srcOrd="0" destOrd="0" presId="urn:microsoft.com/office/officeart/2005/8/layout/hierarchy3"/>
    <dgm:cxn modelId="{C661260C-4A0C-4BDB-AC13-0D9E7AFCB112}" type="presParOf" srcId="{3B1B4174-EA0D-4577-9BF3-870A35E4A232}" destId="{354BD346-271A-4F23-A509-63E3CF282AA2}" srcOrd="1" destOrd="0" presId="urn:microsoft.com/office/officeart/2005/8/layout/hierarchy3"/>
    <dgm:cxn modelId="{0CBAE93C-5EF6-4B52-93DB-EFE8D90FFE52}" type="presParOf" srcId="{1E3C73FF-71EA-4B20-B35C-F5EC9A49927B}" destId="{942C691A-EDA9-42BC-8ADB-F4CC919A7B3E}" srcOrd="1" destOrd="0" presId="urn:microsoft.com/office/officeart/2005/8/layout/hierarchy3"/>
    <dgm:cxn modelId="{107A28AF-D37D-4417-B3B7-FB0FA9260832}" type="presParOf" srcId="{942C691A-EDA9-42BC-8ADB-F4CC919A7B3E}" destId="{DE2CDEF3-515A-4210-A547-C6BFD65379DE}" srcOrd="0" destOrd="0" presId="urn:microsoft.com/office/officeart/2005/8/layout/hierarchy3"/>
    <dgm:cxn modelId="{9227FED6-F6D5-4D8A-A86A-EF39D6DCC9CF}" type="presParOf" srcId="{942C691A-EDA9-42BC-8ADB-F4CC919A7B3E}" destId="{B68C28B3-E4AF-4248-8EF3-463EC60FABF9}" srcOrd="1" destOrd="0" presId="urn:microsoft.com/office/officeart/2005/8/layout/hierarchy3"/>
    <dgm:cxn modelId="{F58134A1-1D7B-4106-A7DE-AAFEDE72568C}" type="presParOf" srcId="{942C691A-EDA9-42BC-8ADB-F4CC919A7B3E}" destId="{3A122C77-25D3-4B00-9A26-1A289FC0B584}" srcOrd="2" destOrd="0" presId="urn:microsoft.com/office/officeart/2005/8/layout/hierarchy3"/>
    <dgm:cxn modelId="{77A325D1-B225-4389-A3C6-D048086B0A0D}" type="presParOf" srcId="{942C691A-EDA9-42BC-8ADB-F4CC919A7B3E}" destId="{A2AF5361-9B5F-4857-B7CD-987242DBDEA2}" srcOrd="3" destOrd="0" presId="urn:microsoft.com/office/officeart/2005/8/layout/hierarchy3"/>
    <dgm:cxn modelId="{49C70A9B-2960-43D7-A02A-1268BBA60AB6}" type="presParOf" srcId="{942C691A-EDA9-42BC-8ADB-F4CC919A7B3E}" destId="{638C9492-A81E-42E6-9FE8-253620B1D8D0}" srcOrd="4" destOrd="0" presId="urn:microsoft.com/office/officeart/2005/8/layout/hierarchy3"/>
    <dgm:cxn modelId="{07606732-8F54-494E-BE20-158FA57111AF}" type="presParOf" srcId="{942C691A-EDA9-42BC-8ADB-F4CC919A7B3E}" destId="{31923908-D6D7-434C-89F8-F711E2E39823}" srcOrd="5" destOrd="0" presId="urn:microsoft.com/office/officeart/2005/8/layout/hierarchy3"/>
    <dgm:cxn modelId="{F849C5BE-82C5-44B8-B5C4-81E5EBC5CE5C}" type="presParOf" srcId="{942C691A-EDA9-42BC-8ADB-F4CC919A7B3E}" destId="{37C4BEC3-50DF-4E98-BA06-814C39A66CF3}" srcOrd="6" destOrd="0" presId="urn:microsoft.com/office/officeart/2005/8/layout/hierarchy3"/>
    <dgm:cxn modelId="{F6D3D487-5C02-4030-921C-6910AADA54A9}" type="presParOf" srcId="{942C691A-EDA9-42BC-8ADB-F4CC919A7B3E}" destId="{71022098-7FC9-47BE-85DD-EBB3BEBCE0E1}" srcOrd="7" destOrd="0" presId="urn:microsoft.com/office/officeart/2005/8/layout/hierarchy3"/>
    <dgm:cxn modelId="{ACC56F39-113B-4C58-AEE1-C9C85AE6575F}" type="presParOf" srcId="{B238D831-77D2-4FF3-8A5E-38629BE0BBC4}" destId="{A82BE96C-E25F-47C5-80B4-5198424ECA37}" srcOrd="1" destOrd="0" presId="urn:microsoft.com/office/officeart/2005/8/layout/hierarchy3"/>
    <dgm:cxn modelId="{2B1C39CE-FE26-4E95-AB7A-860485310899}" type="presParOf" srcId="{A82BE96C-E25F-47C5-80B4-5198424ECA37}" destId="{93BE75D9-BBC9-4785-BA70-7EE85626896E}" srcOrd="0" destOrd="0" presId="urn:microsoft.com/office/officeart/2005/8/layout/hierarchy3"/>
    <dgm:cxn modelId="{1F35CFB2-56E4-46E8-87C4-568E14374302}" type="presParOf" srcId="{93BE75D9-BBC9-4785-BA70-7EE85626896E}" destId="{B5302236-8615-4679-93D6-5767412ADB66}" srcOrd="0" destOrd="0" presId="urn:microsoft.com/office/officeart/2005/8/layout/hierarchy3"/>
    <dgm:cxn modelId="{14405035-779C-41C3-808E-B4310F1F8783}" type="presParOf" srcId="{93BE75D9-BBC9-4785-BA70-7EE85626896E}" destId="{F5D7F946-4664-4D5E-AF96-A6CEF1CC4833}" srcOrd="1" destOrd="0" presId="urn:microsoft.com/office/officeart/2005/8/layout/hierarchy3"/>
    <dgm:cxn modelId="{4F3FD012-7173-4F69-9465-A157514776F0}" type="presParOf" srcId="{A82BE96C-E25F-47C5-80B4-5198424ECA37}" destId="{F17B81BB-6279-4DF7-9E5C-D3105F01080F}" srcOrd="1" destOrd="0" presId="urn:microsoft.com/office/officeart/2005/8/layout/hierarchy3"/>
    <dgm:cxn modelId="{45081646-A660-4510-BE8D-2A1AE4A66413}" type="presParOf" srcId="{F17B81BB-6279-4DF7-9E5C-D3105F01080F}" destId="{1D2BD945-B85D-42CC-AF0F-A2F1BB6120CD}" srcOrd="0" destOrd="0" presId="urn:microsoft.com/office/officeart/2005/8/layout/hierarchy3"/>
    <dgm:cxn modelId="{4B025D49-D08C-4633-BD76-87CA5CDF9F19}" type="presParOf" srcId="{F17B81BB-6279-4DF7-9E5C-D3105F01080F}" destId="{8DA7CAF2-044B-45A6-AFCC-91E366A558D4}" srcOrd="1" destOrd="0" presId="urn:microsoft.com/office/officeart/2005/8/layout/hierarchy3"/>
    <dgm:cxn modelId="{0393CCEF-9D59-4044-81E0-97942CAF0A0F}" type="presParOf" srcId="{F17B81BB-6279-4DF7-9E5C-D3105F01080F}" destId="{AD574540-AA8A-4394-ABAB-AA5DC6523F45}" srcOrd="2" destOrd="0" presId="urn:microsoft.com/office/officeart/2005/8/layout/hierarchy3"/>
    <dgm:cxn modelId="{3DA6CC61-1BB3-4B66-9DA0-DDC4AC8009ED}" type="presParOf" srcId="{F17B81BB-6279-4DF7-9E5C-D3105F01080F}" destId="{1600B697-FD46-4923-89AE-EE5CD9B79268}" srcOrd="3" destOrd="0" presId="urn:microsoft.com/office/officeart/2005/8/layout/hierarchy3"/>
    <dgm:cxn modelId="{0713CB57-4E27-4892-A0FB-B31ECB8728E5}" type="presParOf" srcId="{F17B81BB-6279-4DF7-9E5C-D3105F01080F}" destId="{293CC69A-3FF7-4AB2-A013-D35353A4FCB6}" srcOrd="4" destOrd="0" presId="urn:microsoft.com/office/officeart/2005/8/layout/hierarchy3"/>
    <dgm:cxn modelId="{E99D350F-72AE-4818-8B4E-72BA60DE54B0}" type="presParOf" srcId="{F17B81BB-6279-4DF7-9E5C-D3105F01080F}" destId="{84D704B3-CAB3-4278-8D7D-7BD0B4E214BC}" srcOrd="5" destOrd="0" presId="urn:microsoft.com/office/officeart/2005/8/layout/hierarchy3"/>
    <dgm:cxn modelId="{DFA906CF-A5DF-4388-91CA-3217F3224AF5}" type="presParOf" srcId="{F17B81BB-6279-4DF7-9E5C-D3105F01080F}" destId="{F91D88B1-E62B-444B-9375-E5F29D155FFD}" srcOrd="6" destOrd="0" presId="urn:microsoft.com/office/officeart/2005/8/layout/hierarchy3"/>
    <dgm:cxn modelId="{A5F5C05D-4565-4EA1-8926-AE58AAE20A9C}" type="presParOf" srcId="{F17B81BB-6279-4DF7-9E5C-D3105F01080F}" destId="{6BE6C660-CF5C-48F3-A260-D9F0FE11C195}" srcOrd="7" destOrd="0" presId="urn:microsoft.com/office/officeart/2005/8/layout/hierarchy3"/>
    <dgm:cxn modelId="{B48B2333-335F-4B7B-ABA9-D66317996F82}" type="presParOf" srcId="{F17B81BB-6279-4DF7-9E5C-D3105F01080F}" destId="{895189C2-307A-45F7-A471-BB2DF282C009}" srcOrd="8" destOrd="0" presId="urn:microsoft.com/office/officeart/2005/8/layout/hierarchy3"/>
    <dgm:cxn modelId="{D49F1DCC-D478-4693-96D1-E1E21567C683}" type="presParOf" srcId="{F17B81BB-6279-4DF7-9E5C-D3105F01080F}" destId="{129C5B46-876E-4290-ADD6-D61B75B32C5E}" srcOrd="9" destOrd="0" presId="urn:microsoft.com/office/officeart/2005/8/layout/hierarchy3"/>
    <dgm:cxn modelId="{F281F7A2-2D70-475A-8A95-E8DF7569A6D9}" type="presParOf" srcId="{F17B81BB-6279-4DF7-9E5C-D3105F01080F}" destId="{AB769D3A-4092-4B5F-AF9C-C23BB7875E01}" srcOrd="10" destOrd="0" presId="urn:microsoft.com/office/officeart/2005/8/layout/hierarchy3"/>
    <dgm:cxn modelId="{FAA4D38B-7D83-4810-8CD1-6B7E0100B840}" type="presParOf" srcId="{F17B81BB-6279-4DF7-9E5C-D3105F01080F}" destId="{051EE14B-8D99-4932-9B74-8D15C999F35F}" srcOrd="11" destOrd="0" presId="urn:microsoft.com/office/officeart/2005/8/layout/hierarchy3"/>
    <dgm:cxn modelId="{5D46676E-D94D-4424-BC00-3F3A3AFF8E6A}" type="presParOf" srcId="{F17B81BB-6279-4DF7-9E5C-D3105F01080F}" destId="{F39EF729-8558-484C-BFEC-F71B919C73F1}" srcOrd="12" destOrd="0" presId="urn:microsoft.com/office/officeart/2005/8/layout/hierarchy3"/>
    <dgm:cxn modelId="{BEF6FA04-A524-4C48-B186-12B7308881AA}" type="presParOf" srcId="{F17B81BB-6279-4DF7-9E5C-D3105F01080F}" destId="{C7D83746-AE73-4D4F-B994-ECFEB68EAB91}" srcOrd="13" destOrd="0" presId="urn:microsoft.com/office/officeart/2005/8/layout/hierarchy3"/>
    <dgm:cxn modelId="{BA09B61B-8CAF-4A8B-9989-3AD69E6E6B9A}" type="presParOf" srcId="{B238D831-77D2-4FF3-8A5E-38629BE0BBC4}" destId="{1600B6AF-55CE-4280-B47F-4BDFFAB3BB48}" srcOrd="2" destOrd="0" presId="urn:microsoft.com/office/officeart/2005/8/layout/hierarchy3"/>
    <dgm:cxn modelId="{C7EE5DE6-6A24-4F79-96F7-72D540CA2994}" type="presParOf" srcId="{1600B6AF-55CE-4280-B47F-4BDFFAB3BB48}" destId="{26F4F742-88CC-4174-8113-34BD9605015A}" srcOrd="0" destOrd="0" presId="urn:microsoft.com/office/officeart/2005/8/layout/hierarchy3"/>
    <dgm:cxn modelId="{1AC1F1C1-0AAD-4AD2-B2E6-8B67B9F8A3B6}" type="presParOf" srcId="{26F4F742-88CC-4174-8113-34BD9605015A}" destId="{2598C440-8CA6-4BCE-A7DC-5A67B423A40E}" srcOrd="0" destOrd="0" presId="urn:microsoft.com/office/officeart/2005/8/layout/hierarchy3"/>
    <dgm:cxn modelId="{81A92080-FB87-4576-ACC4-0276ECF27441}" type="presParOf" srcId="{26F4F742-88CC-4174-8113-34BD9605015A}" destId="{C87BE1B6-F4FE-4527-A90B-7F09D8882336}" srcOrd="1" destOrd="0" presId="urn:microsoft.com/office/officeart/2005/8/layout/hierarchy3"/>
    <dgm:cxn modelId="{AB1C78F5-89CC-4CBD-8069-D932413344FB}" type="presParOf" srcId="{1600B6AF-55CE-4280-B47F-4BDFFAB3BB48}" destId="{57E6B23D-75EB-410F-BE23-A979B1052A36}" srcOrd="1" destOrd="0" presId="urn:microsoft.com/office/officeart/2005/8/layout/hierarchy3"/>
    <dgm:cxn modelId="{35FEB18B-095A-4176-97B4-BFAC8351A0AB}" type="presParOf" srcId="{57E6B23D-75EB-410F-BE23-A979B1052A36}" destId="{3E6C4358-0AF4-405F-9CFA-260CCF70B879}" srcOrd="0" destOrd="0" presId="urn:microsoft.com/office/officeart/2005/8/layout/hierarchy3"/>
    <dgm:cxn modelId="{EF2D8152-4FFA-476D-9131-1B3FA982F5DA}" type="presParOf" srcId="{57E6B23D-75EB-410F-BE23-A979B1052A36}" destId="{903A404B-6A74-44A3-9576-02F1F004D473}" srcOrd="1" destOrd="0" presId="urn:microsoft.com/office/officeart/2005/8/layout/hierarchy3"/>
    <dgm:cxn modelId="{39366383-57A1-4D6A-9AE3-ABA7D2A8EE3C}" type="presParOf" srcId="{57E6B23D-75EB-410F-BE23-A979B1052A36}" destId="{14976B7B-C0BE-4E5A-8F98-A32F13F41E83}" srcOrd="2" destOrd="0" presId="urn:microsoft.com/office/officeart/2005/8/layout/hierarchy3"/>
    <dgm:cxn modelId="{8D2B8A8E-C407-44B6-BA16-494A5675A465}" type="presParOf" srcId="{57E6B23D-75EB-410F-BE23-A979B1052A36}" destId="{0E5F47C2-FB47-4F5C-AFA9-1018F7680447}" srcOrd="3" destOrd="0" presId="urn:microsoft.com/office/officeart/2005/8/layout/hierarchy3"/>
    <dgm:cxn modelId="{27A73D3F-3DCD-4950-B9B1-990993D60D65}" type="presParOf" srcId="{57E6B23D-75EB-410F-BE23-A979B1052A36}" destId="{EF32AB0A-AB68-484E-9A15-B761F618C311}" srcOrd="4" destOrd="0" presId="urn:microsoft.com/office/officeart/2005/8/layout/hierarchy3"/>
    <dgm:cxn modelId="{20D5BF83-A27E-4BAD-82BF-82EBC1588178}" type="presParOf" srcId="{57E6B23D-75EB-410F-BE23-A979B1052A36}" destId="{8E26F7DB-09A7-47EB-83C1-2212E581656A}" srcOrd="5" destOrd="0" presId="urn:microsoft.com/office/officeart/2005/8/layout/hierarchy3"/>
    <dgm:cxn modelId="{4EC17471-0AC6-47E6-8241-F023CC98D991}" type="presParOf" srcId="{57E6B23D-75EB-410F-BE23-A979B1052A36}" destId="{24013C67-0D76-49FD-8304-220B3AE04F09}" srcOrd="6" destOrd="0" presId="urn:microsoft.com/office/officeart/2005/8/layout/hierarchy3"/>
    <dgm:cxn modelId="{B5F76CCF-4467-4F81-8B8F-3F5B26308F63}" type="presParOf" srcId="{57E6B23D-75EB-410F-BE23-A979B1052A36}" destId="{491FCD11-F852-499F-B010-13E53DE3D8B1}"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FF29-E132-488F-A9DB-606339925FE4}">
      <dsp:nvSpPr>
        <dsp:cNvPr id="0" name=""/>
        <dsp:cNvSpPr/>
      </dsp:nvSpPr>
      <dsp:spPr>
        <a:xfrm>
          <a:off x="136421" y="807"/>
          <a:ext cx="2972540" cy="859030"/>
        </a:xfrm>
        <a:prstGeom prst="roundRect">
          <a:avLst>
            <a:gd name="adj" fmla="val 10000"/>
          </a:avLst>
        </a:prstGeom>
        <a:solidFill>
          <a:srgbClr val="DB47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Developer Portal</a:t>
          </a:r>
        </a:p>
      </dsp:txBody>
      <dsp:txXfrm>
        <a:off x="161581" y="25967"/>
        <a:ext cx="2922220" cy="808710"/>
      </dsp:txXfrm>
    </dsp:sp>
    <dsp:sp modelId="{DE2CDEF3-515A-4210-A547-C6BFD65379DE}">
      <dsp:nvSpPr>
        <dsp:cNvPr id="0" name=""/>
        <dsp:cNvSpPr/>
      </dsp:nvSpPr>
      <dsp:spPr>
        <a:xfrm>
          <a:off x="433675"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8C28B3-E4AF-4248-8EF3-463EC60FABF9}">
      <dsp:nvSpPr>
        <dsp:cNvPr id="0" name=""/>
        <dsp:cNvSpPr/>
      </dsp:nvSpPr>
      <dsp:spPr>
        <a:xfrm>
          <a:off x="730929"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Documentation and test environment</a:t>
          </a:r>
        </a:p>
      </dsp:txBody>
      <dsp:txXfrm>
        <a:off x="747350" y="1016419"/>
        <a:ext cx="1961658" cy="527798"/>
      </dsp:txXfrm>
    </dsp:sp>
    <dsp:sp modelId="{3A122C77-25D3-4B00-9A26-1A289FC0B584}">
      <dsp:nvSpPr>
        <dsp:cNvPr id="0" name=""/>
        <dsp:cNvSpPr/>
      </dsp:nvSpPr>
      <dsp:spPr>
        <a:xfrm>
          <a:off x="433675"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AF5361-9B5F-4857-B7CD-987242DBDEA2}">
      <dsp:nvSpPr>
        <dsp:cNvPr id="0" name=""/>
        <dsp:cNvSpPr/>
      </dsp:nvSpPr>
      <dsp:spPr>
        <a:xfrm>
          <a:off x="730929"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Self-service access to APIs</a:t>
          </a:r>
        </a:p>
      </dsp:txBody>
      <dsp:txXfrm>
        <a:off x="747350" y="1717220"/>
        <a:ext cx="1961658" cy="527798"/>
      </dsp:txXfrm>
    </dsp:sp>
    <dsp:sp modelId="{638C9492-A81E-42E6-9FE8-253620B1D8D0}">
      <dsp:nvSpPr>
        <dsp:cNvPr id="0" name=""/>
        <dsp:cNvSpPr/>
      </dsp:nvSpPr>
      <dsp:spPr>
        <a:xfrm>
          <a:off x="433675"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23908-D6D7-434C-89F8-F711E2E39823}">
      <dsp:nvSpPr>
        <dsp:cNvPr id="0" name=""/>
        <dsp:cNvSpPr/>
      </dsp:nvSpPr>
      <dsp:spPr>
        <a:xfrm>
          <a:off x="730929"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Consumption analytics</a:t>
          </a:r>
        </a:p>
      </dsp:txBody>
      <dsp:txXfrm>
        <a:off x="747350" y="2418021"/>
        <a:ext cx="1961658" cy="527798"/>
      </dsp:txXfrm>
    </dsp:sp>
    <dsp:sp modelId="{37C4BEC3-50DF-4E98-BA06-814C39A66CF3}">
      <dsp:nvSpPr>
        <dsp:cNvPr id="0" name=""/>
        <dsp:cNvSpPr/>
      </dsp:nvSpPr>
      <dsp:spPr>
        <a:xfrm>
          <a:off x="433675"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22098-7FC9-47BE-85DD-EBB3BEBCE0E1}">
      <dsp:nvSpPr>
        <dsp:cNvPr id="0" name=""/>
        <dsp:cNvSpPr/>
      </dsp:nvSpPr>
      <dsp:spPr>
        <a:xfrm>
          <a:off x="730929"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Ability to subscribe and get access keys</a:t>
          </a:r>
        </a:p>
      </dsp:txBody>
      <dsp:txXfrm>
        <a:off x="747350" y="3118823"/>
        <a:ext cx="1961658" cy="527798"/>
      </dsp:txXfrm>
    </dsp:sp>
    <dsp:sp modelId="{B5302236-8615-4679-93D6-5767412ADB66}">
      <dsp:nvSpPr>
        <dsp:cNvPr id="0" name=""/>
        <dsp:cNvSpPr/>
      </dsp:nvSpPr>
      <dsp:spPr>
        <a:xfrm>
          <a:off x="3389282" y="807"/>
          <a:ext cx="2972540" cy="859030"/>
        </a:xfrm>
        <a:prstGeom prst="roundRect">
          <a:avLst>
            <a:gd name="adj" fmla="val 10000"/>
          </a:avLst>
        </a:prstGeom>
        <a:solidFill>
          <a:srgbClr val="3CBA5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Gateway</a:t>
          </a:r>
        </a:p>
      </dsp:txBody>
      <dsp:txXfrm>
        <a:off x="3414442" y="25967"/>
        <a:ext cx="2922220" cy="808710"/>
      </dsp:txXfrm>
    </dsp:sp>
    <dsp:sp modelId="{1D2BD945-B85D-42CC-AF0F-A2F1BB6120CD}">
      <dsp:nvSpPr>
        <dsp:cNvPr id="0" name=""/>
        <dsp:cNvSpPr/>
      </dsp:nvSpPr>
      <dsp:spPr>
        <a:xfrm>
          <a:off x="3686536"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A7CAF2-044B-45A6-AFCC-91E366A558D4}">
      <dsp:nvSpPr>
        <dsp:cNvPr id="0" name=""/>
        <dsp:cNvSpPr/>
      </dsp:nvSpPr>
      <dsp:spPr>
        <a:xfrm>
          <a:off x="3983790" y="999998"/>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Proxy API (requests and responses)</a:t>
          </a:r>
        </a:p>
      </dsp:txBody>
      <dsp:txXfrm>
        <a:off x="4000211" y="1016419"/>
        <a:ext cx="1961658" cy="527798"/>
      </dsp:txXfrm>
    </dsp:sp>
    <dsp:sp modelId="{AD574540-AA8A-4394-ABAB-AA5DC6523F45}">
      <dsp:nvSpPr>
        <dsp:cNvPr id="0" name=""/>
        <dsp:cNvSpPr/>
      </dsp:nvSpPr>
      <dsp:spPr>
        <a:xfrm>
          <a:off x="3686536"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00B697-FD46-4923-89AE-EE5CD9B79268}">
      <dsp:nvSpPr>
        <dsp:cNvPr id="0" name=""/>
        <dsp:cNvSpPr/>
      </dsp:nvSpPr>
      <dsp:spPr>
        <a:xfrm>
          <a:off x="3983790"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Policies (throttling, security, etc.)</a:t>
          </a:r>
        </a:p>
      </dsp:txBody>
      <dsp:txXfrm>
        <a:off x="4000211" y="1717220"/>
        <a:ext cx="1961658" cy="527798"/>
      </dsp:txXfrm>
    </dsp:sp>
    <dsp:sp modelId="{293CC69A-3FF7-4AB2-A013-D35353A4FCB6}">
      <dsp:nvSpPr>
        <dsp:cNvPr id="0" name=""/>
        <dsp:cNvSpPr/>
      </dsp:nvSpPr>
      <dsp:spPr>
        <a:xfrm>
          <a:off x="3686536"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D704B3-CAB3-4278-8D7D-7BD0B4E214BC}">
      <dsp:nvSpPr>
        <dsp:cNvPr id="0" name=""/>
        <dsp:cNvSpPr/>
      </dsp:nvSpPr>
      <dsp:spPr>
        <a:xfrm>
          <a:off x="3983790"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Products (bundles of APIs)</a:t>
          </a:r>
        </a:p>
      </dsp:txBody>
      <dsp:txXfrm>
        <a:off x="4000211" y="2418021"/>
        <a:ext cx="1961658" cy="527798"/>
      </dsp:txXfrm>
    </dsp:sp>
    <dsp:sp modelId="{F91D88B1-E62B-444B-9375-E5F29D155FFD}">
      <dsp:nvSpPr>
        <dsp:cNvPr id="0" name=""/>
        <dsp:cNvSpPr/>
      </dsp:nvSpPr>
      <dsp:spPr>
        <a:xfrm>
          <a:off x="3686536"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E6C660-CF5C-48F3-A260-D9F0FE11C195}">
      <dsp:nvSpPr>
        <dsp:cNvPr id="0" name=""/>
        <dsp:cNvSpPr/>
      </dsp:nvSpPr>
      <dsp:spPr>
        <a:xfrm>
          <a:off x="3983790"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Transform/Orchestrate requests and responses</a:t>
          </a:r>
        </a:p>
      </dsp:txBody>
      <dsp:txXfrm>
        <a:off x="4000211" y="3118823"/>
        <a:ext cx="1961658" cy="527798"/>
      </dsp:txXfrm>
    </dsp:sp>
    <dsp:sp modelId="{895189C2-307A-45F7-A471-BB2DF282C009}">
      <dsp:nvSpPr>
        <dsp:cNvPr id="0" name=""/>
        <dsp:cNvSpPr/>
      </dsp:nvSpPr>
      <dsp:spPr>
        <a:xfrm>
          <a:off x="3686536" y="859838"/>
          <a:ext cx="297254" cy="3223685"/>
        </a:xfrm>
        <a:custGeom>
          <a:avLst/>
          <a:gdLst/>
          <a:ahLst/>
          <a:cxnLst/>
          <a:rect l="0" t="0" r="0" b="0"/>
          <a:pathLst>
            <a:path>
              <a:moveTo>
                <a:pt x="0" y="0"/>
              </a:moveTo>
              <a:lnTo>
                <a:pt x="0" y="3223685"/>
              </a:lnTo>
              <a:lnTo>
                <a:pt x="297254" y="32236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C5B46-876E-4290-ADD6-D61B75B32C5E}">
      <dsp:nvSpPr>
        <dsp:cNvPr id="0" name=""/>
        <dsp:cNvSpPr/>
      </dsp:nvSpPr>
      <dsp:spPr>
        <a:xfrm>
          <a:off x="3983790" y="3803203"/>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Authentication/Authorization</a:t>
          </a:r>
        </a:p>
      </dsp:txBody>
      <dsp:txXfrm>
        <a:off x="4000211" y="3819624"/>
        <a:ext cx="1961658" cy="527798"/>
      </dsp:txXfrm>
    </dsp:sp>
    <dsp:sp modelId="{AB769D3A-4092-4B5F-AF9C-C23BB7875E01}">
      <dsp:nvSpPr>
        <dsp:cNvPr id="0" name=""/>
        <dsp:cNvSpPr/>
      </dsp:nvSpPr>
      <dsp:spPr>
        <a:xfrm>
          <a:off x="3686536" y="859838"/>
          <a:ext cx="297254" cy="3924486"/>
        </a:xfrm>
        <a:custGeom>
          <a:avLst/>
          <a:gdLst/>
          <a:ahLst/>
          <a:cxnLst/>
          <a:rect l="0" t="0" r="0" b="0"/>
          <a:pathLst>
            <a:path>
              <a:moveTo>
                <a:pt x="0" y="0"/>
              </a:moveTo>
              <a:lnTo>
                <a:pt x="0" y="3924486"/>
              </a:lnTo>
              <a:lnTo>
                <a:pt x="297254" y="3924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1EE14B-8D99-4932-9B74-8D15C999F35F}">
      <dsp:nvSpPr>
        <dsp:cNvPr id="0" name=""/>
        <dsp:cNvSpPr/>
      </dsp:nvSpPr>
      <dsp:spPr>
        <a:xfrm>
          <a:off x="3983790" y="4504004"/>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a:t>Caching</a:t>
          </a:r>
          <a:endParaRPr lang="en-US" sz="1100" kern="1200" dirty="0"/>
        </a:p>
      </dsp:txBody>
      <dsp:txXfrm>
        <a:off x="4000211" y="4520425"/>
        <a:ext cx="1961658" cy="527798"/>
      </dsp:txXfrm>
    </dsp:sp>
    <dsp:sp modelId="{F39EF729-8558-484C-BFEC-F71B919C73F1}">
      <dsp:nvSpPr>
        <dsp:cNvPr id="0" name=""/>
        <dsp:cNvSpPr/>
      </dsp:nvSpPr>
      <dsp:spPr>
        <a:xfrm>
          <a:off x="3686536" y="859838"/>
          <a:ext cx="297254" cy="4625288"/>
        </a:xfrm>
        <a:custGeom>
          <a:avLst/>
          <a:gdLst/>
          <a:ahLst/>
          <a:cxnLst/>
          <a:rect l="0" t="0" r="0" b="0"/>
          <a:pathLst>
            <a:path>
              <a:moveTo>
                <a:pt x="0" y="0"/>
              </a:moveTo>
              <a:lnTo>
                <a:pt x="0" y="4625288"/>
              </a:lnTo>
              <a:lnTo>
                <a:pt x="297254" y="46252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D83746-AE73-4D4F-B994-ECFEB68EAB91}">
      <dsp:nvSpPr>
        <dsp:cNvPr id="0" name=""/>
        <dsp:cNvSpPr/>
      </dsp:nvSpPr>
      <dsp:spPr>
        <a:xfrm>
          <a:off x="3983790" y="5204805"/>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Logging and Monitoring</a:t>
          </a:r>
        </a:p>
      </dsp:txBody>
      <dsp:txXfrm>
        <a:off x="4000211" y="5221226"/>
        <a:ext cx="1961658" cy="527798"/>
      </dsp:txXfrm>
    </dsp:sp>
    <dsp:sp modelId="{2598C440-8CA6-4BCE-A7DC-5A67B423A40E}">
      <dsp:nvSpPr>
        <dsp:cNvPr id="0" name=""/>
        <dsp:cNvSpPr/>
      </dsp:nvSpPr>
      <dsp:spPr>
        <a:xfrm>
          <a:off x="6642143" y="807"/>
          <a:ext cx="2972540" cy="859030"/>
        </a:xfrm>
        <a:prstGeom prst="roundRect">
          <a:avLst>
            <a:gd name="adj" fmla="val 10000"/>
          </a:avLst>
        </a:prstGeom>
        <a:solidFill>
          <a:srgbClr val="4885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Azure Portal</a:t>
          </a:r>
        </a:p>
      </dsp:txBody>
      <dsp:txXfrm>
        <a:off x="6667303" y="25967"/>
        <a:ext cx="2922220" cy="808710"/>
      </dsp:txXfrm>
    </dsp:sp>
    <dsp:sp modelId="{3E6C4358-0AF4-405F-9CFA-260CCF70B879}">
      <dsp:nvSpPr>
        <dsp:cNvPr id="0" name=""/>
        <dsp:cNvSpPr/>
      </dsp:nvSpPr>
      <dsp:spPr>
        <a:xfrm>
          <a:off x="6939398" y="859838"/>
          <a:ext cx="297254" cy="420480"/>
        </a:xfrm>
        <a:custGeom>
          <a:avLst/>
          <a:gdLst/>
          <a:ahLst/>
          <a:cxnLst/>
          <a:rect l="0" t="0" r="0" b="0"/>
          <a:pathLst>
            <a:path>
              <a:moveTo>
                <a:pt x="0" y="0"/>
              </a:moveTo>
              <a:lnTo>
                <a:pt x="0" y="420480"/>
              </a:lnTo>
              <a:lnTo>
                <a:pt x="297254" y="420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3A404B-6A74-44A3-9576-02F1F004D473}">
      <dsp:nvSpPr>
        <dsp:cNvPr id="0" name=""/>
        <dsp:cNvSpPr/>
      </dsp:nvSpPr>
      <dsp:spPr>
        <a:xfrm>
          <a:off x="7236652" y="999998"/>
          <a:ext cx="2000223"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Definition</a:t>
          </a:r>
        </a:p>
      </dsp:txBody>
      <dsp:txXfrm>
        <a:off x="7253073" y="1016419"/>
        <a:ext cx="1967381" cy="527798"/>
      </dsp:txXfrm>
    </dsp:sp>
    <dsp:sp modelId="{14976B7B-C0BE-4E5A-8F98-A32F13F41E83}">
      <dsp:nvSpPr>
        <dsp:cNvPr id="0" name=""/>
        <dsp:cNvSpPr/>
      </dsp:nvSpPr>
      <dsp:spPr>
        <a:xfrm>
          <a:off x="6939398" y="859838"/>
          <a:ext cx="297254" cy="1121281"/>
        </a:xfrm>
        <a:custGeom>
          <a:avLst/>
          <a:gdLst/>
          <a:ahLst/>
          <a:cxnLst/>
          <a:rect l="0" t="0" r="0" b="0"/>
          <a:pathLst>
            <a:path>
              <a:moveTo>
                <a:pt x="0" y="0"/>
              </a:moveTo>
              <a:lnTo>
                <a:pt x="0" y="1121281"/>
              </a:lnTo>
              <a:lnTo>
                <a:pt x="297254" y="11212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5F47C2-FB47-4F5C-AFA9-1018F7680447}">
      <dsp:nvSpPr>
        <dsp:cNvPr id="0" name=""/>
        <dsp:cNvSpPr/>
      </dsp:nvSpPr>
      <dsp:spPr>
        <a:xfrm>
          <a:off x="7236652" y="1700799"/>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API Lifecycle Management</a:t>
          </a:r>
        </a:p>
      </dsp:txBody>
      <dsp:txXfrm>
        <a:off x="7253073" y="1717220"/>
        <a:ext cx="1961658" cy="527798"/>
      </dsp:txXfrm>
    </dsp:sp>
    <dsp:sp modelId="{EF32AB0A-AB68-484E-9A15-B761F618C311}">
      <dsp:nvSpPr>
        <dsp:cNvPr id="0" name=""/>
        <dsp:cNvSpPr/>
      </dsp:nvSpPr>
      <dsp:spPr>
        <a:xfrm>
          <a:off x="6939398" y="859838"/>
          <a:ext cx="297254" cy="1822083"/>
        </a:xfrm>
        <a:custGeom>
          <a:avLst/>
          <a:gdLst/>
          <a:ahLst/>
          <a:cxnLst/>
          <a:rect l="0" t="0" r="0" b="0"/>
          <a:pathLst>
            <a:path>
              <a:moveTo>
                <a:pt x="0" y="0"/>
              </a:moveTo>
              <a:lnTo>
                <a:pt x="0" y="1822083"/>
              </a:lnTo>
              <a:lnTo>
                <a:pt x="297254" y="1822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6F7DB-09A7-47EB-83C1-2212E581656A}">
      <dsp:nvSpPr>
        <dsp:cNvPr id="0" name=""/>
        <dsp:cNvSpPr/>
      </dsp:nvSpPr>
      <dsp:spPr>
        <a:xfrm>
          <a:off x="7236652" y="2401600"/>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Manage access and policies</a:t>
          </a:r>
        </a:p>
      </dsp:txBody>
      <dsp:txXfrm>
        <a:off x="7253073" y="2418021"/>
        <a:ext cx="1961658" cy="527798"/>
      </dsp:txXfrm>
    </dsp:sp>
    <dsp:sp modelId="{24013C67-0D76-49FD-8304-220B3AE04F09}">
      <dsp:nvSpPr>
        <dsp:cNvPr id="0" name=""/>
        <dsp:cNvSpPr/>
      </dsp:nvSpPr>
      <dsp:spPr>
        <a:xfrm>
          <a:off x="6939398" y="859838"/>
          <a:ext cx="297254" cy="2522884"/>
        </a:xfrm>
        <a:custGeom>
          <a:avLst/>
          <a:gdLst/>
          <a:ahLst/>
          <a:cxnLst/>
          <a:rect l="0" t="0" r="0" b="0"/>
          <a:pathLst>
            <a:path>
              <a:moveTo>
                <a:pt x="0" y="0"/>
              </a:moveTo>
              <a:lnTo>
                <a:pt x="0" y="2522884"/>
              </a:lnTo>
              <a:lnTo>
                <a:pt x="297254" y="25228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1FCD11-F852-499F-B010-13E53DE3D8B1}">
      <dsp:nvSpPr>
        <dsp:cNvPr id="0" name=""/>
        <dsp:cNvSpPr/>
      </dsp:nvSpPr>
      <dsp:spPr>
        <a:xfrm>
          <a:off x="7236652" y="3102402"/>
          <a:ext cx="1994500" cy="5606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Developer testing and debugging</a:t>
          </a:r>
        </a:p>
      </dsp:txBody>
      <dsp:txXfrm>
        <a:off x="7253073" y="3118823"/>
        <a:ext cx="1961658" cy="5277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updates/azure-api-management-consumption-tier-is-now-generally-availabl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product-categories/integra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zure/api-management-developer-portal"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ocs.microsoft.com/en-us/azure/api-management/api-management-howto-developer-porta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Azure/azure-api-management-devops-resource-kit"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11</a:t>
            </a:fld>
            <a:endParaRPr lang="en-US"/>
          </a:p>
        </p:txBody>
      </p:sp>
    </p:spTree>
    <p:extLst>
      <p:ext uri="{BB962C8B-B14F-4D97-AF65-F5344CB8AC3E}">
        <p14:creationId xmlns:p14="http://schemas.microsoft.com/office/powerpoint/2010/main" val="295677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endParaRPr lang="en-US" dirty="0"/>
          </a:p>
          <a:p>
            <a:r>
              <a:rPr lang="en-US" dirty="0"/>
              <a:t>Manage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creation, versioning, revisions, retirement</a:t>
            </a:r>
          </a:p>
          <a:p>
            <a:endParaRPr lang="en-US" dirty="0"/>
          </a:p>
          <a:p>
            <a:r>
              <a:rPr lang="en-US" b="1" dirty="0"/>
              <a:t>Gateway</a:t>
            </a:r>
          </a:p>
          <a:p>
            <a:endParaRPr lang="en-US" dirty="0"/>
          </a:p>
          <a:p>
            <a:r>
              <a:rPr lang="en-US" dirty="0"/>
              <a:t>- </a:t>
            </a:r>
          </a:p>
          <a:p>
            <a:endParaRPr lang="en-US" dirty="0"/>
          </a:p>
          <a:p>
            <a:r>
              <a:rPr lang="en-US" b="1" dirty="0"/>
              <a:t>Developer Portal</a:t>
            </a:r>
          </a:p>
          <a:p>
            <a:endParaRPr lang="en-US" dirty="0"/>
          </a:p>
          <a:p>
            <a:r>
              <a:rPr lang="en-US" dirty="0"/>
              <a:t>- </a:t>
            </a:r>
          </a:p>
        </p:txBody>
      </p:sp>
      <p:sp>
        <p:nvSpPr>
          <p:cNvPr id="4" name="Slide Number Placeholder 3"/>
          <p:cNvSpPr>
            <a:spLocks noGrp="1"/>
          </p:cNvSpPr>
          <p:nvPr>
            <p:ph type="sldNum" sz="quarter" idx="5"/>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284125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16</a:t>
            </a:fld>
            <a:endParaRPr lang="en-US"/>
          </a:p>
        </p:txBody>
      </p:sp>
    </p:spTree>
    <p:extLst>
      <p:ext uri="{BB962C8B-B14F-4D97-AF65-F5344CB8AC3E}">
        <p14:creationId xmlns:p14="http://schemas.microsoft.com/office/powerpoint/2010/main" val="21119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Azure API Management (APIM), policies are a powerful capability of the system that allow the publisher to change the behavior of the API through configuration.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 collection of Statements that are executed sequentially on the request or response of an API.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Policies are applied inside the gateway which sits between the API consumer and the managed API. The gateway receives all requests and usually forwards them unaltered to the underlying API. However a policy can apply changes to both the inbound request and outbound response.</a:t>
            </a:r>
            <a:endParaRPr lang="en-US" dirty="0"/>
          </a:p>
        </p:txBody>
      </p:sp>
      <p:sp>
        <p:nvSpPr>
          <p:cNvPr id="4" name="Slide Number Placeholder 3"/>
          <p:cNvSpPr>
            <a:spLocks noGrp="1"/>
          </p:cNvSpPr>
          <p:nvPr>
            <p:ph type="sldNum" sz="quarter" idx="10"/>
          </p:nvPr>
        </p:nvSpPr>
        <p:spPr/>
        <p:txBody>
          <a:bodyPr/>
          <a:lstStyle/>
          <a:p>
            <a:fld id="{4D80EB3E-5A84-6942-8D29-EE544E5A0995}" type="slidenum">
              <a:rPr lang="en-US" smtClean="0"/>
              <a:t>18</a:t>
            </a:fld>
            <a:endParaRPr lang="en-US"/>
          </a:p>
        </p:txBody>
      </p:sp>
    </p:spTree>
    <p:extLst>
      <p:ext uri="{BB962C8B-B14F-4D97-AF65-F5344CB8AC3E}">
        <p14:creationId xmlns:p14="http://schemas.microsoft.com/office/powerpoint/2010/main" val="206433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https://docs.microsoft.com/en-us/azure/api-management/api-management-policies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166956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6F712-07B0-674A-BF47-051E935C8D5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949111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t>
            </a:r>
            <a:r>
              <a:rPr lang="en-US" dirty="0">
                <a:hlinkClick r:id="rId3"/>
              </a:rPr>
              <a:t>announcement</a:t>
            </a:r>
            <a:endParaRPr lang="en-CA" dirty="0"/>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212171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This reference architecture uses </a:t>
            </a:r>
            <a:r>
              <a:rPr lang="en-US" b="0" i="0" u="sng" dirty="0">
                <a:effectLst/>
                <a:latin typeface="Segoe UI" panose="020B0502040204020203" pitchFamily="34" charset="0"/>
                <a:hlinkClick r:id="rId3"/>
              </a:rPr>
              <a:t>Azure Integration Services</a:t>
            </a:r>
            <a:r>
              <a:rPr lang="en-US" b="0" i="0" dirty="0">
                <a:solidFill>
                  <a:srgbClr val="171717"/>
                </a:solidFill>
                <a:effectLst/>
                <a:latin typeface="Segoe UI" panose="020B0502040204020203" pitchFamily="34" charset="0"/>
              </a:rPr>
              <a:t> to orchestrate calls to enterprise backend systems. The backend systems may include software as a service (SaaS) systems, Azure services, and existing web services in your enterprise.</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4203903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95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https://github.com/Azure/api-management-developer-portal</a:t>
            </a:r>
            <a:endParaRPr lang="en-US" dirty="0"/>
          </a:p>
          <a:p>
            <a:endParaRPr lang="en-US" dirty="0"/>
          </a:p>
          <a:p>
            <a:r>
              <a:rPr lang="en-US" dirty="0">
                <a:hlinkClick r:id="rId4"/>
              </a:rPr>
              <a:t>https://docs.microsoft.com/en-us/azure/api-management/api-management-howto-developer-portal</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31</a:t>
            </a:fld>
            <a:endParaRPr lang="en-US"/>
          </a:p>
        </p:txBody>
      </p:sp>
    </p:spTree>
    <p:extLst>
      <p:ext uri="{BB962C8B-B14F-4D97-AF65-F5344CB8AC3E}">
        <p14:creationId xmlns:p14="http://schemas.microsoft.com/office/powerpoint/2010/main" val="12927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74DC1C-1855-4A50-90A5-324FF9B03E20}" type="slidenum">
              <a:rPr lang="en-US" smtClean="0"/>
              <a:t>33</a:t>
            </a:fld>
            <a:endParaRPr lang="en-US"/>
          </a:p>
        </p:txBody>
      </p:sp>
    </p:spTree>
    <p:extLst>
      <p:ext uri="{BB962C8B-B14F-4D97-AF65-F5344CB8AC3E}">
        <p14:creationId xmlns:p14="http://schemas.microsoft.com/office/powerpoint/2010/main" val="871161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learn more about Azure API Management, there is an excellent learning path on Microsoft Learn about how to Architect API integrations in Azure.</a:t>
            </a:r>
          </a:p>
          <a:p>
            <a:endParaRPr lang="en-CA" dirty="0"/>
          </a:p>
          <a:p>
            <a:r>
              <a:rPr lang="en-CA" dirty="0"/>
              <a:t>Cost is free and a sandbox will automatically provisioned for your hands-on learning.</a:t>
            </a:r>
            <a:endParaRPr dirty="0"/>
          </a:p>
        </p:txBody>
      </p:sp>
    </p:spTree>
    <p:extLst>
      <p:ext uri="{BB962C8B-B14F-4D97-AF65-F5344CB8AC3E}">
        <p14:creationId xmlns:p14="http://schemas.microsoft.com/office/powerpoint/2010/main" val="90099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505050"/>
                </a:solidFill>
                <a:latin typeface="Segoe UI"/>
              </a:rPr>
              <a:t>http://aka.ms/apimlove</a:t>
            </a:r>
          </a:p>
          <a:p>
            <a:endParaRPr dirty="0"/>
          </a:p>
        </p:txBody>
      </p:sp>
    </p:spTree>
    <p:extLst>
      <p:ext uri="{BB962C8B-B14F-4D97-AF65-F5344CB8AC3E}">
        <p14:creationId xmlns:p14="http://schemas.microsoft.com/office/powerpoint/2010/main" val="3878480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30000" dirty="0">
                <a:solidFill>
                  <a:schemeClr val="tx1"/>
                </a:solidFill>
                <a:effectLst/>
                <a:latin typeface="+mn-lt"/>
                <a:ea typeface="+mn-ea"/>
                <a:cs typeface="+mn-cs"/>
              </a:rPr>
              <a:t>1</a:t>
            </a:r>
            <a:r>
              <a:rPr lang="en-US" sz="1200" b="0" i="0" u="none" strike="noStrike" kern="1200" dirty="0">
                <a:solidFill>
                  <a:schemeClr val="tx1"/>
                </a:solidFill>
                <a:effectLst/>
                <a:latin typeface="+mn-lt"/>
                <a:ea typeface="+mn-ea"/>
                <a:cs typeface="+mn-cs"/>
              </a:rPr>
              <a:t> Requires deployment of at least one unit in two or more regions.</a:t>
            </a:r>
            <a:br>
              <a:rPr lang="en-US" dirty="0"/>
            </a:br>
            <a:r>
              <a:rPr lang="en-US" sz="1200" b="0" i="0" u="none" strike="noStrike" kern="1200" baseline="30000" dirty="0">
                <a:solidFill>
                  <a:schemeClr val="tx1"/>
                </a:solidFill>
                <a:effectLst/>
                <a:latin typeface="+mn-lt"/>
                <a:ea typeface="+mn-ea"/>
                <a:cs typeface="+mn-cs"/>
              </a:rPr>
              <a:t>2</a:t>
            </a:r>
            <a:r>
              <a:rPr lang="en-US" sz="1200" b="0" i="0" u="none" strike="noStrike" kern="1200" dirty="0">
                <a:solidFill>
                  <a:schemeClr val="tx1"/>
                </a:solidFill>
                <a:effectLst/>
                <a:latin typeface="+mn-lt"/>
                <a:ea typeface="+mn-ea"/>
                <a:cs typeface="+mn-cs"/>
              </a:rPr>
              <a:t> Actual throughput is affected by many factors including the number and rate of concurrent client connections, the kind and number of configured policies, payload sizes and backend API performance. The numbers presented in the table were obtained by testing with 1000 concurrent persistent client secure HTTP connections, minimal payload sizes, no policies configured, and a low latency backend API.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Prices are in Canadian Dollar and based per month.</a:t>
            </a:r>
          </a:p>
          <a:p>
            <a:endParaRPr lang="en-US" sz="1200" b="0" i="0" u="none" strike="noStrike" kern="1200" dirty="0">
              <a:solidFill>
                <a:schemeClr val="tx1"/>
              </a:solidFill>
              <a:effectLst/>
              <a:latin typeface="+mn-lt"/>
              <a:ea typeface="+mn-ea"/>
              <a:cs typeface="+mn-cs"/>
            </a:endParaRPr>
          </a:p>
          <a:p>
            <a:r>
              <a:rPr lang="en-US" b="0" i="0" dirty="0">
                <a:solidFill>
                  <a:srgbClr val="323237"/>
                </a:solidFill>
                <a:effectLst/>
                <a:latin typeface="Segoe UI" panose="020B0502040204020203" pitchFamily="34" charset="0"/>
              </a:rPr>
              <a:t>The developer tier is for API Management trial, development, and functional test. Customers should not use this tier for production.</a:t>
            </a:r>
          </a:p>
          <a:p>
            <a:endParaRPr lang="en-US" b="0" i="0" dirty="0">
              <a:solidFill>
                <a:srgbClr val="323237"/>
              </a:solidFill>
              <a:effectLst/>
              <a:latin typeface="Segoe UI" panose="020B0502040204020203" pitchFamily="34" charset="0"/>
            </a:endParaRPr>
          </a:p>
          <a:p>
            <a:r>
              <a:rPr lang="en-US" b="0" i="0" dirty="0">
                <a:solidFill>
                  <a:srgbClr val="323237"/>
                </a:solidFill>
                <a:effectLst/>
                <a:latin typeface="Segoe UI" panose="020B0502040204020203" pitchFamily="34" charset="0"/>
              </a:rPr>
              <a:t>There is no on-premises deployment option available at this time. However, you can certainly use Azure-based API management with on-premises systems and data.</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38</a:t>
            </a:fld>
            <a:endParaRPr lang="en-US"/>
          </a:p>
        </p:txBody>
      </p:sp>
    </p:spTree>
    <p:extLst>
      <p:ext uri="{BB962C8B-B14F-4D97-AF65-F5344CB8AC3E}">
        <p14:creationId xmlns:p14="http://schemas.microsoft.com/office/powerpoint/2010/main" val="4024416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Resource Kit:</a:t>
            </a:r>
            <a:endParaRPr lang="en-US" dirty="0">
              <a:hlinkClick r:id="rId3"/>
            </a:endParaRPr>
          </a:p>
          <a:p>
            <a:r>
              <a:rPr lang="en-US" dirty="0">
                <a:hlinkClick r:id="rId3"/>
              </a:rPr>
              <a:t>https://github.com/Azure/azure-api-management-devops-resource-kit</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39</a:t>
            </a:fld>
            <a:endParaRPr lang="en-US"/>
          </a:p>
        </p:txBody>
      </p:sp>
    </p:spTree>
    <p:extLst>
      <p:ext uri="{BB962C8B-B14F-4D97-AF65-F5344CB8AC3E}">
        <p14:creationId xmlns:p14="http://schemas.microsoft.com/office/powerpoint/2010/main" val="278407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applications and services we see today, there is a common core that is at the heart of almost every application.</a:t>
            </a:r>
          </a:p>
        </p:txBody>
      </p:sp>
      <p:sp>
        <p:nvSpPr>
          <p:cNvPr id="4" name="Slide Number Placeholder 3"/>
          <p:cNvSpPr>
            <a:spLocks noGrp="1"/>
          </p:cNvSpPr>
          <p:nvPr>
            <p:ph type="sldNum" sz="quarter" idx="5"/>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153251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APIs are also central to mobility and IoT, whether it’s your API or a 3</a:t>
            </a:r>
            <a:r>
              <a:rPr lang="en-US" baseline="30000" dirty="0"/>
              <a:t>rd</a:t>
            </a:r>
            <a:r>
              <a:rPr lang="en-US" dirty="0"/>
              <a:t> party service.</a:t>
            </a:r>
          </a:p>
          <a:p>
            <a:endParaRPr lang="en-US" dirty="0"/>
          </a:p>
          <a:p>
            <a:r>
              <a:rPr lang="en-US" dirty="0"/>
              <a:t>Customer experience is also key…how can you drive developer adoption, who is using our </a:t>
            </a:r>
            <a:r>
              <a:rPr lang="en-US" dirty="0" err="1"/>
              <a:t>apis</a:t>
            </a:r>
            <a:r>
              <a:rPr lang="en-US" dirty="0"/>
              <a:t>, how are they being used, and how are they functioning in production.</a:t>
            </a:r>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41616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Just wanted to set context for the rest of the presentation in where an API gateway fits in.</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420390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API Management is a managed service for publishing, securing, analyzing and managing your APIs.</a:t>
            </a:r>
          </a:p>
          <a:p>
            <a:endParaRPr lang="en-US" dirty="0"/>
          </a:p>
          <a:p>
            <a:r>
              <a:rPr lang="en-US" dirty="0"/>
              <a:t>Two common use cases are an enterprise API catalog and central place for discovery to onboard your APIs.</a:t>
            </a:r>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369698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rPr>
              <a:t>Azure API Management abstracts, protects and optimizes your APIs. </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Cloud hosted, turnkey, and fully managed.</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Works with APIs running in the cloud or on-prem.</a:t>
            </a:r>
          </a:p>
          <a:p>
            <a:pPr marL="0" marR="0">
              <a:spcBef>
                <a:spcPts val="0"/>
              </a:spcBef>
              <a:spcAft>
                <a:spcPts val="0"/>
              </a:spcAft>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Publish, secure and transform your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Promotes and supports app developer engagement.</a:t>
            </a:r>
          </a:p>
          <a:p>
            <a:pPr marL="0" marR="0">
              <a:spcBef>
                <a:spcPts val="0"/>
              </a:spcBef>
              <a:spcAft>
                <a:spcPts val="0"/>
              </a:spcAft>
            </a:pPr>
            <a:endParaRPr lang="en-US" sz="1200" dirty="0">
              <a:effectLst/>
              <a:latin typeface="Calibri" panose="020F0502020204030204" pitchFamily="34" charset="0"/>
            </a:endParaRPr>
          </a:p>
          <a:p>
            <a:pPr marL="0" marR="0">
              <a:spcBef>
                <a:spcPts val="0"/>
              </a:spcBef>
              <a:spcAft>
                <a:spcPts val="0"/>
              </a:spcAft>
            </a:pPr>
            <a:r>
              <a:rPr lang="en-US" sz="1200" dirty="0">
                <a:effectLst/>
                <a:latin typeface="Calibri" panose="020F0502020204030204" pitchFamily="34" charset="0"/>
              </a:rPr>
              <a:t>Provides API governance, insights, and analytics.</a:t>
            </a:r>
          </a:p>
          <a:p>
            <a:pPr marL="0" marR="0">
              <a:spcBef>
                <a:spcPts val="0"/>
              </a:spcBef>
              <a:spcAft>
                <a:spcPts val="0"/>
              </a:spcAft>
            </a:pPr>
            <a:endParaRPr lang="en-US" sz="120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8</a:t>
            </a:fld>
            <a:endParaRPr lang="en-US"/>
          </a:p>
        </p:txBody>
      </p:sp>
    </p:spTree>
    <p:extLst>
      <p:ext uri="{BB962C8B-B14F-4D97-AF65-F5344CB8AC3E}">
        <p14:creationId xmlns:p14="http://schemas.microsoft.com/office/powerpoint/2010/main" val="412564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Self-hosted gateway is currently in preview and only available in the developer and premium tiers.</a:t>
            </a:r>
          </a:p>
          <a:p>
            <a:endParaRPr lang="en-US" dirty="0"/>
          </a:p>
          <a:p>
            <a:r>
              <a:rPr lang="en-US" dirty="0"/>
              <a:t>No developer portal for the consumption tier, but you can use the self-hosted developer portal.</a:t>
            </a:r>
          </a:p>
        </p:txBody>
      </p:sp>
      <p:sp>
        <p:nvSpPr>
          <p:cNvPr id="4" name="Slide Number Placeholder 3"/>
          <p:cNvSpPr>
            <a:spLocks noGrp="1"/>
          </p:cNvSpPr>
          <p:nvPr>
            <p:ph type="sldNum" sz="quarter" idx="5"/>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6474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API scenario</a:t>
            </a:r>
          </a:p>
        </p:txBody>
      </p:sp>
      <p:sp>
        <p:nvSpPr>
          <p:cNvPr id="4" name="Slide Number Placeholder 3"/>
          <p:cNvSpPr>
            <a:spLocks noGrp="1"/>
          </p:cNvSpPr>
          <p:nvPr>
            <p:ph type="sldNum" sz="quarter" idx="5"/>
          </p:nvPr>
        </p:nvSpPr>
        <p:spPr/>
        <p:txBody>
          <a:bodyPr/>
          <a:lstStyle/>
          <a:p>
            <a:fld id="{3A533CB5-E34A-4A6A-A777-087957A42D72}" type="slidenum">
              <a:rPr lang="en-US" smtClean="0"/>
              <a:t>10</a:t>
            </a:fld>
            <a:endParaRPr lang="en-US"/>
          </a:p>
        </p:txBody>
      </p:sp>
    </p:spTree>
    <p:extLst>
      <p:ext uri="{BB962C8B-B14F-4D97-AF65-F5344CB8AC3E}">
        <p14:creationId xmlns:p14="http://schemas.microsoft.com/office/powerpoint/2010/main" val="245289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3/23/2020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_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a:xfrm>
            <a:off x="269240" y="3895726"/>
            <a:ext cx="11655840" cy="1828800"/>
          </a:xfrm>
        </p:spPr>
        <p:txBody>
          <a:bodyPr vert="horz" wrap="square" lIns="146304" tIns="91440" rIns="146304" bIns="91440" rtlCol="0" anchor="t">
            <a:noAutofit/>
          </a:bodyPr>
          <a:lstStyle>
            <a:lvl1pPr>
              <a:defRPr lang="en-US" sz="5400">
                <a:gradFill>
                  <a:gsLst>
                    <a:gs pos="2632">
                      <a:schemeClr val="tx1"/>
                    </a:gs>
                    <a:gs pos="13158">
                      <a:schemeClr val="tx1"/>
                    </a:gs>
                  </a:gsLst>
                  <a:lin ang="5400000" scaled="1"/>
                </a:gradFill>
              </a:defRPr>
            </a:lvl1pPr>
          </a:lstStyle>
          <a:p>
            <a:pPr lvl="0"/>
            <a:r>
              <a:rPr lang="en-US"/>
              <a:t>Click to edit Master title style</a:t>
            </a:r>
          </a:p>
        </p:txBody>
      </p:sp>
    </p:spTree>
    <p:extLst>
      <p:ext uri="{BB962C8B-B14F-4D97-AF65-F5344CB8AC3E}">
        <p14:creationId xmlns:p14="http://schemas.microsoft.com/office/powerpoint/2010/main" val="21534243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85393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268804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15498822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_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0CF0-5E42-49DD-8517-3C385C02061C}"/>
              </a:ext>
            </a:extLst>
          </p:cNvPr>
          <p:cNvSpPr>
            <a:spLocks noGrp="1"/>
          </p:cNvSpPr>
          <p:nvPr>
            <p:ph type="title"/>
          </p:nvPr>
        </p:nvSpPr>
        <p:spPr/>
        <p:txBody>
          <a:bodyPr/>
          <a:lstStyle>
            <a:lvl1pPr>
              <a:defRPr sz="4800">
                <a:gradFill>
                  <a:gsLst>
                    <a:gs pos="2632">
                      <a:schemeClr val="tx1"/>
                    </a:gs>
                    <a:gs pos="13158">
                      <a:schemeClr val="tx1"/>
                    </a:gs>
                  </a:gsLst>
                  <a:lin ang="5400000" scaled="1"/>
                </a:gradFill>
              </a:defRPr>
            </a:lvl1pPr>
          </a:lstStyle>
          <a:p>
            <a:r>
              <a:rPr lang="en-US"/>
              <a:t>Click to edit Master title style</a:t>
            </a:r>
          </a:p>
        </p:txBody>
      </p:sp>
    </p:spTree>
    <p:extLst>
      <p:ext uri="{BB962C8B-B14F-4D97-AF65-F5344CB8AC3E}">
        <p14:creationId xmlns:p14="http://schemas.microsoft.com/office/powerpoint/2010/main" val="23648326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61259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2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61237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02036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26659437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2484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29591670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3745010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emf"/><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4.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theme" Target="../theme/theme6.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emf"/><Relationship Id="rId5" Type="http://schemas.openxmlformats.org/officeDocument/2006/relationships/slideLayout" Target="../slideLayouts/slideLayout84.xml"/><Relationship Id="rId10" Type="http://schemas.openxmlformats.org/officeDocument/2006/relationships/theme" Target="../theme/theme8.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3/23/2020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 id="2147483750" r:id="rId1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 id="2147483746" r:id="rId10"/>
    <p:sldLayoutId id="2147483747" r:id="rId11"/>
    <p:sldLayoutId id="2147483748" r:id="rId12"/>
    <p:sldLayoutId id="2147483749" r:id="rId13"/>
    <p:sldLayoutId id="2147483751" r:id="rId14"/>
    <p:sldLayoutId id="2147483752" r:id="rId15"/>
    <p:sldLayoutId id="2147483753" r:id="rId16"/>
    <p:sldLayoutId id="2147483754" r:id="rId17"/>
    <p:sldLayoutId id="2147483755" r:id="rId18"/>
    <p:sldLayoutId id="2147483756" r:id="rId19"/>
    <p:sldLayoutId id="2147483757" r:id="rId20"/>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6.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tiff"/></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image" Target="../media/image12.png"/><Relationship Id="rId11" Type="http://schemas.microsoft.com/office/2007/relationships/hdphoto" Target="../media/hdphoto2.wdp"/><Relationship Id="rId5" Type="http://schemas.openxmlformats.org/officeDocument/2006/relationships/image" Target="../media/image11.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4.pn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pi-management/api-management-policies" TargetMode="External"/><Relationship Id="rId2" Type="http://schemas.openxmlformats.org/officeDocument/2006/relationships/notesSlide" Target="../notesSlides/notesSlide13.xml"/><Relationship Id="rId1" Type="http://schemas.openxmlformats.org/officeDocument/2006/relationships/slideLayout" Target="../slideLayouts/slideLayout63.xml"/><Relationship Id="rId5" Type="http://schemas.openxmlformats.org/officeDocument/2006/relationships/image" Target="../media/image23.gif"/><Relationship Id="rId4" Type="http://schemas.openxmlformats.org/officeDocument/2006/relationships/hyperlink" Target="http://aka.ms/apimpolicyexampl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hyperlink" Target="https://theflyingmaverick.com/" TargetMode="External"/><Relationship Id="rId2" Type="http://schemas.openxmlformats.org/officeDocument/2006/relationships/notesSlide" Target="../notesSlides/notesSlide2.xml"/><Relationship Id="rId1" Type="http://schemas.openxmlformats.org/officeDocument/2006/relationships/slideLayout" Target="../slideLayouts/slideLayout54.xml"/><Relationship Id="rId5" Type="http://schemas.openxmlformats.org/officeDocument/2006/relationships/image" Target="../media/image5.png"/><Relationship Id="rId4" Type="http://schemas.openxmlformats.org/officeDocument/2006/relationships/hyperlink" Target="https://www.reflectsoftware.com/" TargetMode="External"/></Relationships>
</file>

<file path=ppt/slides/_rels/slide20.xml.rels><?xml version="1.0" encoding="UTF-8" standalone="yes"?>
<Relationships xmlns="http://schemas.openxmlformats.org/package/2006/relationships"><Relationship Id="rId13" Type="http://schemas.openxmlformats.org/officeDocument/2006/relationships/hyperlink" Target="https://docs.microsoft.com/en-us/azure/api-management/api-management-advanced-policies#ForwardRequest" TargetMode="External"/><Relationship Id="rId18" Type="http://schemas.openxmlformats.org/officeDocument/2006/relationships/hyperlink" Target="https://docs.microsoft.com/en-us/azure/api-management/api-management-advanced-policies#ReturnResponse" TargetMode="External"/><Relationship Id="rId26" Type="http://schemas.openxmlformats.org/officeDocument/2006/relationships/hyperlink" Target="https://azure.microsoft.com/documentation/articles/api-management-howto-api-inspector/" TargetMode="External"/><Relationship Id="rId39" Type="http://schemas.openxmlformats.org/officeDocument/2006/relationships/hyperlink" Target="https://docs.microsoft.com/en-us/azure/api-management/api-management-cross-domain-policies#CrossDomainPolicies" TargetMode="External"/><Relationship Id="rId3" Type="http://schemas.openxmlformats.org/officeDocument/2006/relationships/hyperlink" Target="https://docs.microsoft.com/en-us/azure/api-management/api-management-access-restriction-policies#AccessRestrictionPolicies" TargetMode="External"/><Relationship Id="rId21" Type="http://schemas.openxmlformats.org/officeDocument/2006/relationships/hyperlink" Target="https://docs.microsoft.com/en-us/azure/api-management/api-management-advanced-policies#SetHttpProxy" TargetMode="External"/><Relationship Id="rId34" Type="http://schemas.openxmlformats.org/officeDocument/2006/relationships/hyperlink" Target="https://docs.microsoft.com/en-us/azure/api-management/api-management-caching-policies#CachingPolicies" TargetMode="External"/><Relationship Id="rId42" Type="http://schemas.openxmlformats.org/officeDocument/2006/relationships/hyperlink" Target="https://docs.microsoft.com/en-us/azure/api-management/api-management-cross-domain-policies#JSONP" TargetMode="External"/><Relationship Id="rId47" Type="http://schemas.openxmlformats.org/officeDocument/2006/relationships/hyperlink" Target="https://docs.microsoft.com/en-us/azure/api-management/api-management-transformation-policies#MaskURLSContent" TargetMode="External"/><Relationship Id="rId50" Type="http://schemas.openxmlformats.org/officeDocument/2006/relationships/hyperlink" Target="https://docs.microsoft.com/en-us/azure/api-management/api-management-transformation-policies#SetHTTPheader" TargetMode="External"/><Relationship Id="rId7" Type="http://schemas.openxmlformats.org/officeDocument/2006/relationships/hyperlink" Target="https://docs.microsoft.com/en-us/azure/api-management/api-management-access-restriction-policies#RestrictCallerIPs" TargetMode="External"/><Relationship Id="rId12" Type="http://schemas.openxmlformats.org/officeDocument/2006/relationships/hyperlink" Target="https://docs.microsoft.com/en-us/azure/api-management/api-management-advanced-policies#choose" TargetMode="External"/><Relationship Id="rId17" Type="http://schemas.openxmlformats.org/officeDocument/2006/relationships/hyperlink" Target="https://docs.microsoft.com/en-us/azure/api-management/api-management-advanced-policies#Retry" TargetMode="External"/><Relationship Id="rId25" Type="http://schemas.openxmlformats.org/officeDocument/2006/relationships/hyperlink" Target="https://docs.microsoft.com/en-us/azure/api-management/api-management-advanced-policies#Trace" TargetMode="External"/><Relationship Id="rId33" Type="http://schemas.openxmlformats.org/officeDocument/2006/relationships/hyperlink" Target="https://docs.microsoft.com/azure/active-directory/managed-identities-azure-resources/overview" TargetMode="External"/><Relationship Id="rId38" Type="http://schemas.openxmlformats.org/officeDocument/2006/relationships/hyperlink" Target="https://docs.microsoft.com/en-us/azure/api-management/api-management-caching-policies#RemoveCacheByKey" TargetMode="External"/><Relationship Id="rId46" Type="http://schemas.openxmlformats.org/officeDocument/2006/relationships/hyperlink" Target="https://docs.microsoft.com/en-us/azure/api-management/api-management-transformation-policies#Findandreplacestringinbody" TargetMode="External"/><Relationship Id="rId2" Type="http://schemas.openxmlformats.org/officeDocument/2006/relationships/notesSlide" Target="../notesSlides/notesSlide14.xml"/><Relationship Id="rId16" Type="http://schemas.openxmlformats.org/officeDocument/2006/relationships/hyperlink" Target="https://docs.microsoft.com/en-us/azure/api-management/api-management-advanced-policies#mock-response" TargetMode="External"/><Relationship Id="rId20" Type="http://schemas.openxmlformats.org/officeDocument/2006/relationships/hyperlink" Target="https://docs.microsoft.com/en-us/azure/api-management/api-management-advanced-policies#SendRequest" TargetMode="External"/><Relationship Id="rId29" Type="http://schemas.openxmlformats.org/officeDocument/2006/relationships/hyperlink" Target="https://docs.microsoft.com/en-us/azure/api-management/api-management-authentication-policies#AuthenticationPolicies" TargetMode="External"/><Relationship Id="rId41" Type="http://schemas.openxmlformats.org/officeDocument/2006/relationships/hyperlink" Target="https://docs.microsoft.com/en-us/azure/api-management/api-management-cross-domain-policies#CORS" TargetMode="External"/><Relationship Id="rId1" Type="http://schemas.openxmlformats.org/officeDocument/2006/relationships/slideLayout" Target="../slideLayouts/slideLayout63.xml"/><Relationship Id="rId6" Type="http://schemas.openxmlformats.org/officeDocument/2006/relationships/hyperlink" Target="https://docs.microsoft.com/en-us/azure/api-management/api-management-access-restriction-policies#LimitCallRateByKey" TargetMode="External"/><Relationship Id="rId11" Type="http://schemas.openxmlformats.org/officeDocument/2006/relationships/hyperlink" Target="https://docs.microsoft.com/en-us/azure/api-management/api-management-advanced-policies#AdvancedPolicies" TargetMode="External"/><Relationship Id="rId24" Type="http://schemas.openxmlformats.org/officeDocument/2006/relationships/hyperlink" Target="https://docs.microsoft.com/en-us/azure/api-management/api-management-advanced-policies#SetStatus" TargetMode="External"/><Relationship Id="rId32" Type="http://schemas.openxmlformats.org/officeDocument/2006/relationships/hyperlink" Target="https://docs.microsoft.com/en-us/azure/api-management/api-management-authentication-policies#ManagedIdentity" TargetMode="External"/><Relationship Id="rId37" Type="http://schemas.openxmlformats.org/officeDocument/2006/relationships/hyperlink" Target="https://docs.microsoft.com/en-us/azure/api-management/api-management-caching-policies#StoreToCacheByKey" TargetMode="External"/><Relationship Id="rId40" Type="http://schemas.openxmlformats.org/officeDocument/2006/relationships/hyperlink" Target="https://docs.microsoft.com/en-us/azure/api-management/api-management-cross-domain-policies#AllowCrossDomainCalls" TargetMode="External"/><Relationship Id="rId45" Type="http://schemas.openxmlformats.org/officeDocument/2006/relationships/hyperlink" Target="https://docs.microsoft.com/en-us/azure/api-management/api-management-transformation-policies#ConvertXMLtoJSON" TargetMode="External"/><Relationship Id="rId53" Type="http://schemas.openxmlformats.org/officeDocument/2006/relationships/hyperlink" Target="https://docs.microsoft.com/en-us/azure/api-management/api-management-transformation-policies#XSLTransform" TargetMode="External"/><Relationship Id="rId5" Type="http://schemas.openxmlformats.org/officeDocument/2006/relationships/hyperlink" Target="https://docs.microsoft.com/en-us/azure/api-management/api-management-access-restriction-policies#LimitCallRate" TargetMode="External"/><Relationship Id="rId15" Type="http://schemas.openxmlformats.org/officeDocument/2006/relationships/hyperlink" Target="https://docs.microsoft.com/en-us/azure/api-management/api-management-advanced-policies#log-to-eventhub" TargetMode="External"/><Relationship Id="rId23" Type="http://schemas.openxmlformats.org/officeDocument/2006/relationships/hyperlink" Target="https://docs.microsoft.com/en-us/azure/api-management/api-management-advanced-policies#SetRequestMethod" TargetMode="External"/><Relationship Id="rId28" Type="http://schemas.openxmlformats.org/officeDocument/2006/relationships/hyperlink" Target="https://docs.microsoft.com/en-us/azure/api-management/api-management-caching-policies#GetFromCacheByKey" TargetMode="External"/><Relationship Id="rId36" Type="http://schemas.openxmlformats.org/officeDocument/2006/relationships/hyperlink" Target="https://docs.microsoft.com/en-us/azure/api-management/api-management-caching-policies#StoreToCache" TargetMode="External"/><Relationship Id="rId49" Type="http://schemas.openxmlformats.org/officeDocument/2006/relationships/hyperlink" Target="https://docs.microsoft.com/en-us/azure/api-management/api-management-transformation-policies#SetBody" TargetMode="External"/><Relationship Id="rId10" Type="http://schemas.openxmlformats.org/officeDocument/2006/relationships/hyperlink" Target="https://docs.microsoft.com/en-us/azure/api-management/api-management-access-restriction-policies#ValidateJWT" TargetMode="External"/><Relationship Id="rId19" Type="http://schemas.openxmlformats.org/officeDocument/2006/relationships/hyperlink" Target="https://docs.microsoft.com/en-us/azure/api-management/api-management-advanced-policies#SendOneWayRequest" TargetMode="External"/><Relationship Id="rId31" Type="http://schemas.openxmlformats.org/officeDocument/2006/relationships/hyperlink" Target="https://docs.microsoft.com/en-us/azure/api-management/api-management-authentication-policies#ClientCertificate" TargetMode="External"/><Relationship Id="rId44" Type="http://schemas.openxmlformats.org/officeDocument/2006/relationships/hyperlink" Target="https://docs.microsoft.com/en-us/azure/api-management/api-management-transformation-policies#ConvertJSONtoXML" TargetMode="External"/><Relationship Id="rId52" Type="http://schemas.openxmlformats.org/officeDocument/2006/relationships/hyperlink" Target="https://docs.microsoft.com/en-us/azure/api-management/api-management-transformation-policies#RewriteURL" TargetMode="External"/><Relationship Id="rId4" Type="http://schemas.openxmlformats.org/officeDocument/2006/relationships/hyperlink" Target="https://docs.microsoft.com/en-us/azure/api-management/api-management-access-restriction-policies#CheckHTTPHeader" TargetMode="External"/><Relationship Id="rId9" Type="http://schemas.openxmlformats.org/officeDocument/2006/relationships/hyperlink" Target="https://docs.microsoft.com/en-us/azure/api-management/api-management-access-restriction-policies#SetUsageQuotaByKey" TargetMode="External"/><Relationship Id="rId14" Type="http://schemas.openxmlformats.org/officeDocument/2006/relationships/hyperlink" Target="https://docs.microsoft.com/en-us/azure/api-management/api-management-advanced-policies#LimitConcurrency" TargetMode="External"/><Relationship Id="rId22" Type="http://schemas.openxmlformats.org/officeDocument/2006/relationships/hyperlink" Target="https://docs.microsoft.com/en-us/azure/api-management/api-management-advanced-policies#set-variable" TargetMode="External"/><Relationship Id="rId27" Type="http://schemas.openxmlformats.org/officeDocument/2006/relationships/hyperlink" Target="https://docs.microsoft.com/en-us/azure/api-management/api-management-advanced-policies#Wait" TargetMode="External"/><Relationship Id="rId30" Type="http://schemas.openxmlformats.org/officeDocument/2006/relationships/hyperlink" Target="https://docs.microsoft.com/en-us/azure/api-management/api-management-authentication-policies#Basic" TargetMode="External"/><Relationship Id="rId35" Type="http://schemas.openxmlformats.org/officeDocument/2006/relationships/hyperlink" Target="https://docs.microsoft.com/en-us/azure/api-management/api-management-caching-policies#GetFromCache" TargetMode="External"/><Relationship Id="rId43" Type="http://schemas.openxmlformats.org/officeDocument/2006/relationships/hyperlink" Target="https://docs.microsoft.com/en-us/azure/api-management/api-management-transformation-policies#TransformationPolicies" TargetMode="External"/><Relationship Id="rId48" Type="http://schemas.openxmlformats.org/officeDocument/2006/relationships/hyperlink" Target="https://docs.microsoft.com/en-us/azure/api-management/api-management-transformation-policies#SetBackendService" TargetMode="External"/><Relationship Id="rId8" Type="http://schemas.openxmlformats.org/officeDocument/2006/relationships/hyperlink" Target="https://docs.microsoft.com/en-us/azure/api-management/api-management-access-restriction-policies#SetUsageQuota" TargetMode="External"/><Relationship Id="rId51" Type="http://schemas.openxmlformats.org/officeDocument/2006/relationships/hyperlink" Target="https://docs.microsoft.com/en-us/azure/api-management/api-management-transformation-policies#SetQueryStringParame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4.xml"/><Relationship Id="rId4" Type="http://schemas.openxmlformats.org/officeDocument/2006/relationships/hyperlink" Target="https://docs.microsoft.com/en-us/azure/architecture/reference-architectures/enterprise-integration/basic-enterprise-integrati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0.xml"/><Relationship Id="rId4" Type="http://schemas.openxmlformats.org/officeDocument/2006/relationships/hyperlink" Target="https://bit.ly/2VxJCew"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ka.ms/api-design-ebook" TargetMode="External"/><Relationship Id="rId2" Type="http://schemas.openxmlformats.org/officeDocument/2006/relationships/image" Target="../media/image27.png"/><Relationship Id="rId1" Type="http://schemas.openxmlformats.org/officeDocument/2006/relationships/slideLayout" Target="../slideLayouts/slideLayout71.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calloncampbell/Azure-API-Management-Demo" TargetMode="External"/><Relationship Id="rId7" Type="http://schemas.openxmlformats.org/officeDocument/2006/relationships/hyperlink" Target="https://www.youtube.com/watch?v=BoZimCedfq8" TargetMode="External"/><Relationship Id="rId2" Type="http://schemas.openxmlformats.org/officeDocument/2006/relationships/notesSlide" Target="../notesSlides/notesSlide22.xml"/><Relationship Id="rId1" Type="http://schemas.openxmlformats.org/officeDocument/2006/relationships/slideLayout" Target="../slideLayouts/slideLayout72.xml"/><Relationship Id="rId6" Type="http://schemas.openxmlformats.org/officeDocument/2006/relationships/hyperlink" Target="https://docs.microsoft.com/en-us/azure/api-management/" TargetMode="External"/><Relationship Id="rId5" Type="http://schemas.openxmlformats.org/officeDocument/2006/relationships/hyperlink" Target="https://azure.microsoft.com/en-us/services/api-management/" TargetMode="External"/><Relationship Id="rId4" Type="http://schemas.openxmlformats.org/officeDocument/2006/relationships/hyperlink" Target="http://aka.ms/apimlov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theflyingmaverick.com/" TargetMode="External"/><Relationship Id="rId2" Type="http://schemas.openxmlformats.org/officeDocument/2006/relationships/hyperlink" Target="mailto:Callon@CloudMavericks.ca" TargetMode="External"/><Relationship Id="rId1" Type="http://schemas.openxmlformats.org/officeDocument/2006/relationships/slideLayout" Target="../slideLayouts/slideLayout60.xml"/><Relationship Id="rId5" Type="http://schemas.openxmlformats.org/officeDocument/2006/relationships/image" Target="../media/image28.png"/><Relationship Id="rId4" Type="http://schemas.openxmlformats.org/officeDocument/2006/relationships/hyperlink" Target="https://twitter.com/flying_maverick"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hyperlink" Target="https://docs.microsoft.com/en-us/azure/architecture/reference-architectures/enterprise-integration/basic-enterprise-integrati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614351"/>
            <a:ext cx="11034445" cy="125979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Solutions Architect | Developer | Microsoft MVP</a:t>
            </a:r>
          </a:p>
          <a:p>
            <a:r>
              <a:rPr lang="en-US" sz="2400" dirty="0"/>
              <a:t>Cloud Mavericks Inc.</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1912226237"/>
              </p:ext>
            </p:extLst>
          </p:nvPr>
        </p:nvGraphicFramePr>
        <p:xfrm>
          <a:off x="1801209" y="5128898"/>
          <a:ext cx="5452450" cy="1396478"/>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376034">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Callon@CloudMavericks.ca</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33705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GitHub.com/</a:t>
                      </a:r>
                      <a:r>
                        <a:rPr kumimoji="0" lang="en-CA" sz="1800" b="0" i="0" u="none" strike="noStrike" kern="1200" cap="none" spc="0" normalizeH="0" baseline="0" noProof="0" dirty="0" err="1">
                          <a:ln>
                            <a:noFill/>
                          </a:ln>
                          <a:solidFill>
                            <a:schemeClr val="bg2"/>
                          </a:solidFill>
                          <a:effectLst/>
                          <a:uLnTx/>
                          <a:uFillTx/>
                          <a:latin typeface="+mn-lt"/>
                          <a:ea typeface="+mn-ea"/>
                          <a:cs typeface="+mn-cs"/>
                        </a:rPr>
                        <a:t>CallonCampbell</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extLst>
                  <a:ext uri="{0D108BD9-81ED-4DB2-BD59-A6C34878D82A}">
                    <a16:rowId xmlns:a16="http://schemas.microsoft.com/office/drawing/2014/main" val="338674792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502385"/>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Exposing Services with</a:t>
            </a:r>
          </a:p>
          <a:p>
            <a:pPr algn="l"/>
            <a:r>
              <a:rPr lang="en-CA" sz="6000" dirty="0"/>
              <a:t>Azure API Management</a:t>
            </a:r>
            <a:endParaRPr lang="en-US" sz="6000" dirty="0"/>
          </a:p>
        </p:txBody>
      </p:sp>
      <p:pic>
        <p:nvPicPr>
          <p:cNvPr id="9" name="Picture 2" descr="https://azure.microsoft.com/svghandler/api-management/?width=600&amp;height=315">
            <a:extLst>
              <a:ext uri="{FF2B5EF4-FFF2-40B4-BE49-F238E27FC236}">
                <a16:creationId xmlns:a16="http://schemas.microsoft.com/office/drawing/2014/main" id="{B02588A5-5DEE-4CBE-82B1-27B9549A2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3105" y="1648739"/>
            <a:ext cx="2542568" cy="133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0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D602CB6C-F379-AD4D-91D2-6DAA6E892F65}"/>
              </a:ext>
            </a:extLst>
          </p:cNvPr>
          <p:cNvSpPr/>
          <p:nvPr/>
        </p:nvSpPr>
        <p:spPr bwMode="auto">
          <a:xfrm>
            <a:off x="1492469" y="2372281"/>
            <a:ext cx="3846786" cy="1671145"/>
          </a:xfrm>
          <a:custGeom>
            <a:avLst/>
            <a:gdLst>
              <a:gd name="connsiteX0" fmla="*/ 0 w 3846786"/>
              <a:gd name="connsiteY0" fmla="*/ 1671145 h 1671145"/>
              <a:gd name="connsiteX1" fmla="*/ 273269 w 3846786"/>
              <a:gd name="connsiteY1" fmla="*/ 672662 h 1671145"/>
              <a:gd name="connsiteX2" fmla="*/ 1166648 w 3846786"/>
              <a:gd name="connsiteY2" fmla="*/ 168166 h 1671145"/>
              <a:gd name="connsiteX3" fmla="*/ 3846786 w 3846786"/>
              <a:gd name="connsiteY3" fmla="*/ 0 h 1671145"/>
              <a:gd name="connsiteX4" fmla="*/ 3846786 w 3846786"/>
              <a:gd name="connsiteY4" fmla="*/ 0 h 1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6786" h="1671145">
                <a:moveTo>
                  <a:pt x="0" y="1671145"/>
                </a:moveTo>
                <a:cubicBezTo>
                  <a:pt x="39414" y="1297151"/>
                  <a:pt x="78828" y="923158"/>
                  <a:pt x="273269" y="672662"/>
                </a:cubicBezTo>
                <a:cubicBezTo>
                  <a:pt x="467710" y="422166"/>
                  <a:pt x="571062" y="280276"/>
                  <a:pt x="1166648" y="168166"/>
                </a:cubicBezTo>
                <a:cubicBezTo>
                  <a:pt x="1762234" y="56056"/>
                  <a:pt x="3846786" y="0"/>
                  <a:pt x="3846786" y="0"/>
                </a:cubicBezTo>
                <a:lnTo>
                  <a:pt x="3846786" y="0"/>
                </a:lnTo>
              </a:path>
            </a:pathLst>
          </a:custGeom>
          <a:noFill/>
          <a:ln w="38100">
            <a:solidFill>
              <a:srgbClr val="C00000">
                <a:alpha val="50000"/>
              </a:srgbClr>
            </a:solidFill>
            <a:prstDash val="solid"/>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21A23BF-31A3-5347-93ED-FCDBB56F75EE}"/>
              </a:ext>
            </a:extLst>
          </p:cNvPr>
          <p:cNvGrpSpPr/>
          <p:nvPr/>
        </p:nvGrpSpPr>
        <p:grpSpPr>
          <a:xfrm>
            <a:off x="2755596" y="2842604"/>
            <a:ext cx="6801728" cy="2513281"/>
            <a:chOff x="2063610" y="2268614"/>
            <a:chExt cx="8226805" cy="3039856"/>
          </a:xfrm>
        </p:grpSpPr>
        <p:grpSp>
          <p:nvGrpSpPr>
            <p:cNvPr id="7" name="Group 6">
              <a:extLst>
                <a:ext uri="{FF2B5EF4-FFF2-40B4-BE49-F238E27FC236}">
                  <a16:creationId xmlns:a16="http://schemas.microsoft.com/office/drawing/2014/main" id="{703023C9-C678-AD46-843C-F818F49FEFCE}"/>
                </a:ext>
              </a:extLst>
            </p:cNvPr>
            <p:cNvGrpSpPr/>
            <p:nvPr/>
          </p:nvGrpSpPr>
          <p:grpSpPr>
            <a:xfrm>
              <a:off x="2063610" y="2268614"/>
              <a:ext cx="8226805" cy="3039856"/>
              <a:chOff x="1886186" y="2384224"/>
              <a:chExt cx="8226805" cy="3039856"/>
            </a:xfrm>
          </p:grpSpPr>
          <p:sp>
            <p:nvSpPr>
              <p:cNvPr id="17" name="Rectangle 16">
                <a:extLst>
                  <a:ext uri="{FF2B5EF4-FFF2-40B4-BE49-F238E27FC236}">
                    <a16:creationId xmlns:a16="http://schemas.microsoft.com/office/drawing/2014/main" id="{BE50A166-601E-7146-A3BB-02F96A462D06}"/>
                  </a:ext>
                </a:extLst>
              </p:cNvPr>
              <p:cNvSpPr/>
              <p:nvPr/>
            </p:nvSpPr>
            <p:spPr bwMode="auto">
              <a:xfrm>
                <a:off x="1886186" y="2923454"/>
                <a:ext cx="8226805" cy="250062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8" name="Picture 17">
                <a:extLst>
                  <a:ext uri="{FF2B5EF4-FFF2-40B4-BE49-F238E27FC236}">
                    <a16:creationId xmlns:a16="http://schemas.microsoft.com/office/drawing/2014/main" id="{2F107257-ED57-904B-8DB3-46514C387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1" y="2384224"/>
                <a:ext cx="780288" cy="780288"/>
              </a:xfrm>
              <a:prstGeom prst="rect">
                <a:avLst/>
              </a:prstGeom>
            </p:spPr>
          </p:pic>
        </p:grpSp>
        <p:sp>
          <p:nvSpPr>
            <p:cNvPr id="8" name="Rectangle 7">
              <a:extLst>
                <a:ext uri="{FF2B5EF4-FFF2-40B4-BE49-F238E27FC236}">
                  <a16:creationId xmlns:a16="http://schemas.microsoft.com/office/drawing/2014/main" id="{406B0626-D550-994B-A7B4-B372A19D9CEF}"/>
                </a:ext>
              </a:extLst>
            </p:cNvPr>
            <p:cNvSpPr/>
            <p:nvPr/>
          </p:nvSpPr>
          <p:spPr bwMode="auto">
            <a:xfrm>
              <a:off x="2312848" y="3038086"/>
              <a:ext cx="2479040" cy="2092960"/>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 name="Rectangle 8">
              <a:extLst>
                <a:ext uri="{FF2B5EF4-FFF2-40B4-BE49-F238E27FC236}">
                  <a16:creationId xmlns:a16="http://schemas.microsoft.com/office/drawing/2014/main" id="{8857F372-A0E1-6C4C-ACC2-053CA94B62D3}"/>
                </a:ext>
              </a:extLst>
            </p:cNvPr>
            <p:cNvSpPr/>
            <p:nvPr/>
          </p:nvSpPr>
          <p:spPr bwMode="auto">
            <a:xfrm>
              <a:off x="4944288" y="3038086"/>
              <a:ext cx="2479040" cy="2092960"/>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Rectangle 9">
              <a:extLst>
                <a:ext uri="{FF2B5EF4-FFF2-40B4-BE49-F238E27FC236}">
                  <a16:creationId xmlns:a16="http://schemas.microsoft.com/office/drawing/2014/main" id="{B20C827D-30EF-EA47-AD0C-F19430E63656}"/>
                </a:ext>
              </a:extLst>
            </p:cNvPr>
            <p:cNvSpPr/>
            <p:nvPr/>
          </p:nvSpPr>
          <p:spPr bwMode="auto">
            <a:xfrm>
              <a:off x="7575728" y="3038086"/>
              <a:ext cx="2479040" cy="2092960"/>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 name="TextBox 10">
              <a:extLst>
                <a:ext uri="{FF2B5EF4-FFF2-40B4-BE49-F238E27FC236}">
                  <a16:creationId xmlns:a16="http://schemas.microsoft.com/office/drawing/2014/main" id="{3E46963A-72C3-E044-A23A-B28B198F0819}"/>
                </a:ext>
              </a:extLst>
            </p:cNvPr>
            <p:cNvSpPr txBox="1"/>
            <p:nvPr/>
          </p:nvSpPr>
          <p:spPr>
            <a:xfrm>
              <a:off x="2590306" y="3270522"/>
              <a:ext cx="1924124" cy="759412"/>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Segoe UI Semilight"/>
                  <a:ea typeface="+mn-ea"/>
                  <a:cs typeface="+mn-cs"/>
                </a:rPr>
                <a:t>Consume</a:t>
              </a:r>
            </a:p>
          </p:txBody>
        </p:sp>
        <p:sp>
          <p:nvSpPr>
            <p:cNvPr id="12" name="TextBox 11">
              <a:extLst>
                <a:ext uri="{FF2B5EF4-FFF2-40B4-BE49-F238E27FC236}">
                  <a16:creationId xmlns:a16="http://schemas.microsoft.com/office/drawing/2014/main" id="{9AF2F570-088D-7F4E-882A-470385A7EB86}"/>
                </a:ext>
              </a:extLst>
            </p:cNvPr>
            <p:cNvSpPr txBox="1"/>
            <p:nvPr/>
          </p:nvSpPr>
          <p:spPr>
            <a:xfrm>
              <a:off x="8074552" y="3264263"/>
              <a:ext cx="1572830" cy="75941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Publish</a:t>
              </a:r>
            </a:p>
          </p:txBody>
        </p:sp>
        <p:sp>
          <p:nvSpPr>
            <p:cNvPr id="13" name="TextBox 12">
              <a:extLst>
                <a:ext uri="{FF2B5EF4-FFF2-40B4-BE49-F238E27FC236}">
                  <a16:creationId xmlns:a16="http://schemas.microsoft.com/office/drawing/2014/main" id="{F21FF512-FD2F-6F4C-8C79-61ABB0C409C4}"/>
                </a:ext>
              </a:extLst>
            </p:cNvPr>
            <p:cNvSpPr txBox="1"/>
            <p:nvPr/>
          </p:nvSpPr>
          <p:spPr>
            <a:xfrm>
              <a:off x="5390201" y="3263799"/>
              <a:ext cx="1447576"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1" u="none" strike="noStrike" kern="1200" cap="none" spc="0" normalizeH="0" baseline="0" noProof="0">
                  <a:ln>
                    <a:noFill/>
                  </a:ln>
                  <a:solidFill>
                    <a:srgbClr val="FFFFFF"/>
                  </a:solidFill>
                  <a:effectLst/>
                  <a:uLnTx/>
                  <a:uFillTx/>
                  <a:latin typeface="Segoe UI Semilight"/>
                  <a:ea typeface="+mn-ea"/>
                  <a:cs typeface="+mn-cs"/>
                </a:rPr>
                <a:t>Mediate</a:t>
              </a:r>
            </a:p>
          </p:txBody>
        </p:sp>
        <p:sp>
          <p:nvSpPr>
            <p:cNvPr id="14" name="TextBox 13">
              <a:extLst>
                <a:ext uri="{FF2B5EF4-FFF2-40B4-BE49-F238E27FC236}">
                  <a16:creationId xmlns:a16="http://schemas.microsoft.com/office/drawing/2014/main" id="{B0E503B5-1A8B-AF45-8406-E1AA830BB349}"/>
                </a:ext>
              </a:extLst>
            </p:cNvPr>
            <p:cNvSpPr txBox="1"/>
            <p:nvPr/>
          </p:nvSpPr>
          <p:spPr>
            <a:xfrm flipH="1">
              <a:off x="8053248" y="4129139"/>
              <a:ext cx="1615440"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Azure portal</a:t>
              </a:r>
            </a:p>
          </p:txBody>
        </p:sp>
        <p:sp>
          <p:nvSpPr>
            <p:cNvPr id="15" name="TextBox 14">
              <a:extLst>
                <a:ext uri="{FF2B5EF4-FFF2-40B4-BE49-F238E27FC236}">
                  <a16:creationId xmlns:a16="http://schemas.microsoft.com/office/drawing/2014/main" id="{C7D95A31-F086-B541-9017-4EEE00B89BFC}"/>
                </a:ext>
              </a:extLst>
            </p:cNvPr>
            <p:cNvSpPr txBox="1"/>
            <p:nvPr/>
          </p:nvSpPr>
          <p:spPr>
            <a:xfrm flipH="1">
              <a:off x="5585551" y="4129139"/>
              <a:ext cx="1322046"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Gateway</a:t>
              </a:r>
            </a:p>
          </p:txBody>
        </p:sp>
        <p:sp>
          <p:nvSpPr>
            <p:cNvPr id="16" name="TextBox 15">
              <a:extLst>
                <a:ext uri="{FF2B5EF4-FFF2-40B4-BE49-F238E27FC236}">
                  <a16:creationId xmlns:a16="http://schemas.microsoft.com/office/drawing/2014/main" id="{97EF1290-BCEB-554F-9CA2-FDC4EDE984B8}"/>
                </a:ext>
              </a:extLst>
            </p:cNvPr>
            <p:cNvSpPr txBox="1"/>
            <p:nvPr/>
          </p:nvSpPr>
          <p:spPr>
            <a:xfrm flipH="1">
              <a:off x="2551609" y="4129139"/>
              <a:ext cx="2001519" cy="59189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Light"/>
                  <a:ea typeface="+mn-ea"/>
                  <a:cs typeface="+mn-cs"/>
                </a:rPr>
                <a:t>Developer portal</a:t>
              </a:r>
            </a:p>
          </p:txBody>
        </p:sp>
      </p:grpSp>
      <p:sp>
        <p:nvSpPr>
          <p:cNvPr id="22" name="Down Arrow 21">
            <a:extLst>
              <a:ext uri="{FF2B5EF4-FFF2-40B4-BE49-F238E27FC236}">
                <a16:creationId xmlns:a16="http://schemas.microsoft.com/office/drawing/2014/main" id="{6410121F-CF10-774A-80D8-8DF55B4D6473}"/>
              </a:ext>
            </a:extLst>
          </p:cNvPr>
          <p:cNvSpPr/>
          <p:nvPr/>
        </p:nvSpPr>
        <p:spPr bwMode="auto">
          <a:xfrm>
            <a:off x="5931326" y="3141281"/>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 name="Down Arrow 26">
            <a:extLst>
              <a:ext uri="{FF2B5EF4-FFF2-40B4-BE49-F238E27FC236}">
                <a16:creationId xmlns:a16="http://schemas.microsoft.com/office/drawing/2014/main" id="{FA886D65-1B78-3847-A90E-F550BEB9C47F}"/>
              </a:ext>
            </a:extLst>
          </p:cNvPr>
          <p:cNvSpPr/>
          <p:nvPr/>
        </p:nvSpPr>
        <p:spPr bwMode="auto">
          <a:xfrm>
            <a:off x="5934391" y="5319132"/>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Down Arrow 27">
            <a:extLst>
              <a:ext uri="{FF2B5EF4-FFF2-40B4-BE49-F238E27FC236}">
                <a16:creationId xmlns:a16="http://schemas.microsoft.com/office/drawing/2014/main" id="{A192CA66-9A0E-0240-8ECE-59B8741A6B59}"/>
              </a:ext>
            </a:extLst>
          </p:cNvPr>
          <p:cNvSpPr/>
          <p:nvPr/>
        </p:nvSpPr>
        <p:spPr bwMode="auto">
          <a:xfrm rot="5400000">
            <a:off x="9437241" y="4200384"/>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Down Arrow 28">
            <a:extLst>
              <a:ext uri="{FF2B5EF4-FFF2-40B4-BE49-F238E27FC236}">
                <a16:creationId xmlns:a16="http://schemas.microsoft.com/office/drawing/2014/main" id="{3206DE14-95F6-BD4F-887E-5302BAA63736}"/>
              </a:ext>
            </a:extLst>
          </p:cNvPr>
          <p:cNvSpPr/>
          <p:nvPr/>
        </p:nvSpPr>
        <p:spPr bwMode="auto">
          <a:xfrm rot="5400000">
            <a:off x="2560693" y="4235758"/>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TextBox 31">
            <a:extLst>
              <a:ext uri="{FF2B5EF4-FFF2-40B4-BE49-F238E27FC236}">
                <a16:creationId xmlns:a16="http://schemas.microsoft.com/office/drawing/2014/main" id="{61BC153A-E1E0-C249-8A78-698F5C0ECAFF}"/>
              </a:ext>
            </a:extLst>
          </p:cNvPr>
          <p:cNvSpPr txBox="1"/>
          <p:nvPr/>
        </p:nvSpPr>
        <p:spPr>
          <a:xfrm flipH="1">
            <a:off x="9732040" y="1187965"/>
            <a:ext cx="2193039" cy="230832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Abstract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Secure &amp; protect</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Manage lifecycle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Monitor &amp; measure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Onboard developers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4884ED"/>
                </a:solidFill>
                <a:effectLst/>
                <a:uLnTx/>
                <a:uFillTx/>
                <a:latin typeface="Segoe UI Light"/>
                <a:ea typeface="+mn-ea"/>
                <a:cs typeface="+mn-cs"/>
              </a:rPr>
              <a:t>Monetize</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solidFill>
                <a:srgbClr val="4884ED"/>
              </a:solidFill>
              <a:effectLst/>
              <a:uLnTx/>
              <a:uFillTx/>
              <a:latin typeface="Segoe UI Light"/>
              <a:ea typeface="+mn-ea"/>
              <a:cs typeface="+mn-cs"/>
            </a:endParaRPr>
          </a:p>
        </p:txBody>
      </p:sp>
      <p:sp>
        <p:nvSpPr>
          <p:cNvPr id="33" name="TextBox 32">
            <a:extLst>
              <a:ext uri="{FF2B5EF4-FFF2-40B4-BE49-F238E27FC236}">
                <a16:creationId xmlns:a16="http://schemas.microsoft.com/office/drawing/2014/main" id="{5ADA4101-679C-8247-9315-8443A77CFEE6}"/>
              </a:ext>
            </a:extLst>
          </p:cNvPr>
          <p:cNvSpPr txBox="1"/>
          <p:nvPr/>
        </p:nvSpPr>
        <p:spPr>
          <a:xfrm flipH="1">
            <a:off x="584707" y="1511318"/>
            <a:ext cx="1930429" cy="2009781"/>
          </a:xfrm>
          <a:prstGeom prst="rect">
            <a:avLst/>
          </a:prstGeom>
          <a:solidFill>
            <a:srgbClr val="E6E6E6"/>
          </a:solid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Discover</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Learn</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access</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Try</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Get help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DB4733"/>
                </a:solidFill>
                <a:effectLst/>
                <a:uLnTx/>
                <a:uFillTx/>
                <a:latin typeface="Segoe UI Light"/>
                <a:ea typeface="+mn-ea"/>
                <a:cs typeface="+mn-cs"/>
              </a:rPr>
              <a:t>SDKs and samples</a:t>
            </a:r>
          </a:p>
        </p:txBody>
      </p:sp>
      <p:grpSp>
        <p:nvGrpSpPr>
          <p:cNvPr id="5" name="Group 4">
            <a:extLst>
              <a:ext uri="{FF2B5EF4-FFF2-40B4-BE49-F238E27FC236}">
                <a16:creationId xmlns:a16="http://schemas.microsoft.com/office/drawing/2014/main" id="{A65EA8F5-481C-3949-ACF9-F6BAD9433E0F}"/>
              </a:ext>
            </a:extLst>
          </p:cNvPr>
          <p:cNvGrpSpPr/>
          <p:nvPr/>
        </p:nvGrpSpPr>
        <p:grpSpPr>
          <a:xfrm>
            <a:off x="4864492" y="1278374"/>
            <a:ext cx="2448393" cy="1775903"/>
            <a:chOff x="4873326" y="1160549"/>
            <a:chExt cx="2448393" cy="1775903"/>
          </a:xfrm>
        </p:grpSpPr>
        <p:sp>
          <p:nvSpPr>
            <p:cNvPr id="25" name="TextBox 24">
              <a:extLst>
                <a:ext uri="{FF2B5EF4-FFF2-40B4-BE49-F238E27FC236}">
                  <a16:creationId xmlns:a16="http://schemas.microsoft.com/office/drawing/2014/main" id="{3FC3374A-44EC-0441-B271-8A6D679A3D8E}"/>
                </a:ext>
              </a:extLst>
            </p:cNvPr>
            <p:cNvSpPr txBox="1"/>
            <p:nvPr/>
          </p:nvSpPr>
          <p:spPr>
            <a:xfrm flipH="1">
              <a:off x="4873326" y="1160549"/>
              <a:ext cx="244839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1</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st</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and 3</a:t>
              </a:r>
              <a:r>
                <a:rPr kumimoji="0" lang="en-US" sz="1400" b="0" i="0" u="none" strike="noStrike" kern="1200" cap="none" spc="0" normalizeH="0" baseline="30000" noProof="0">
                  <a:ln>
                    <a:noFill/>
                  </a:ln>
                  <a:gradFill>
                    <a:gsLst>
                      <a:gs pos="2917">
                        <a:srgbClr val="353535"/>
                      </a:gs>
                      <a:gs pos="30000">
                        <a:srgbClr val="353535"/>
                      </a:gs>
                    </a:gsLst>
                    <a:lin ang="5400000" scaled="0"/>
                  </a:gradFill>
                  <a:effectLst/>
                  <a:uLnTx/>
                  <a:uFillTx/>
                  <a:latin typeface="Segoe UI Light"/>
                  <a:ea typeface="+mn-ea"/>
                  <a:cs typeface="+mn-cs"/>
                </a:rPr>
                <a:t>rd</a:t>
              </a: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 party apps</a:t>
              </a:r>
            </a:p>
          </p:txBody>
        </p:sp>
        <p:pic>
          <p:nvPicPr>
            <p:cNvPr id="34" name="Picture 33">
              <a:extLst>
                <a:ext uri="{FF2B5EF4-FFF2-40B4-BE49-F238E27FC236}">
                  <a16:creationId xmlns:a16="http://schemas.microsoft.com/office/drawing/2014/main" id="{689D82BB-CC20-9548-A59A-DB929E239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4245" y="1449841"/>
              <a:ext cx="1486611" cy="1486611"/>
            </a:xfrm>
            <a:prstGeom prst="rect">
              <a:avLst/>
            </a:prstGeom>
          </p:spPr>
        </p:pic>
      </p:grpSp>
      <p:grpSp>
        <p:nvGrpSpPr>
          <p:cNvPr id="4" name="Group 3">
            <a:extLst>
              <a:ext uri="{FF2B5EF4-FFF2-40B4-BE49-F238E27FC236}">
                <a16:creationId xmlns:a16="http://schemas.microsoft.com/office/drawing/2014/main" id="{949AAE7E-1FAE-4741-BDA1-949AC68C026F}"/>
              </a:ext>
            </a:extLst>
          </p:cNvPr>
          <p:cNvGrpSpPr/>
          <p:nvPr/>
        </p:nvGrpSpPr>
        <p:grpSpPr>
          <a:xfrm>
            <a:off x="609839" y="3883513"/>
            <a:ext cx="2137149" cy="1491602"/>
            <a:chOff x="609839" y="3686873"/>
            <a:chExt cx="2137149" cy="1491602"/>
          </a:xfrm>
        </p:grpSpPr>
        <p:sp>
          <p:nvSpPr>
            <p:cNvPr id="24" name="TextBox 23">
              <a:extLst>
                <a:ext uri="{FF2B5EF4-FFF2-40B4-BE49-F238E27FC236}">
                  <a16:creationId xmlns:a16="http://schemas.microsoft.com/office/drawing/2014/main" id="{C37BC1CB-BA3D-DA48-A399-88074AEA1405}"/>
                </a:ext>
              </a:extLst>
            </p:cNvPr>
            <p:cNvSpPr txBox="1"/>
            <p:nvPr/>
          </p:nvSpPr>
          <p:spPr>
            <a:xfrm flipH="1">
              <a:off x="609839" y="4689110"/>
              <a:ext cx="2137149"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App developers</a:t>
              </a:r>
            </a:p>
          </p:txBody>
        </p:sp>
        <p:sp>
          <p:nvSpPr>
            <p:cNvPr id="36" name="people_7" title="Icon of two people">
              <a:extLst>
                <a:ext uri="{FF2B5EF4-FFF2-40B4-BE49-F238E27FC236}">
                  <a16:creationId xmlns:a16="http://schemas.microsoft.com/office/drawing/2014/main" id="{A8C62121-5C15-6C47-B985-F9B3491AAA23}"/>
                </a:ext>
              </a:extLst>
            </p:cNvPr>
            <p:cNvSpPr>
              <a:spLocks noChangeAspect="1" noEditPoints="1"/>
            </p:cNvSpPr>
            <p:nvPr/>
          </p:nvSpPr>
          <p:spPr bwMode="auto">
            <a:xfrm>
              <a:off x="122900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CA513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36">
            <a:extLst>
              <a:ext uri="{FF2B5EF4-FFF2-40B4-BE49-F238E27FC236}">
                <a16:creationId xmlns:a16="http://schemas.microsoft.com/office/drawing/2014/main" id="{2259EF72-7DC4-C64E-A1AA-FAE37D91A2C3}"/>
              </a:ext>
            </a:extLst>
          </p:cNvPr>
          <p:cNvSpPr/>
          <p:nvPr/>
        </p:nvSpPr>
        <p:spPr bwMode="auto">
          <a:xfrm>
            <a:off x="1861457" y="2297583"/>
            <a:ext cx="3439886" cy="1676400"/>
          </a:xfrm>
          <a:custGeom>
            <a:avLst/>
            <a:gdLst>
              <a:gd name="connsiteX0" fmla="*/ 0 w 3439886"/>
              <a:gd name="connsiteY0" fmla="*/ 1676400 h 1676400"/>
              <a:gd name="connsiteX1" fmla="*/ 3439886 w 3439886"/>
              <a:gd name="connsiteY1" fmla="*/ 0 h 1676400"/>
            </a:gdLst>
            <a:ahLst/>
            <a:cxnLst>
              <a:cxn ang="0">
                <a:pos x="connsiteX0" y="connsiteY0"/>
              </a:cxn>
              <a:cxn ang="0">
                <a:pos x="connsiteX1" y="connsiteY1"/>
              </a:cxn>
            </a:cxnLst>
            <a:rect l="l" t="t" r="r" b="b"/>
            <a:pathLst>
              <a:path w="3439886" h="1676400">
                <a:moveTo>
                  <a:pt x="0" y="1676400"/>
                </a:moveTo>
                <a:cubicBezTo>
                  <a:pt x="1445986" y="895350"/>
                  <a:pt x="2891972" y="114300"/>
                  <a:pt x="3439886"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94556833-1D72-FD47-8CEE-F66FB5D187BB}"/>
              </a:ext>
            </a:extLst>
          </p:cNvPr>
          <p:cNvSpPr/>
          <p:nvPr/>
        </p:nvSpPr>
        <p:spPr bwMode="auto">
          <a:xfrm>
            <a:off x="1567543" y="2406440"/>
            <a:ext cx="1143000" cy="1578429"/>
          </a:xfrm>
          <a:custGeom>
            <a:avLst/>
            <a:gdLst>
              <a:gd name="connsiteX0" fmla="*/ 0 w 1143000"/>
              <a:gd name="connsiteY0" fmla="*/ 1578429 h 1578429"/>
              <a:gd name="connsiteX1" fmla="*/ 1143000 w 1143000"/>
              <a:gd name="connsiteY1" fmla="*/ 0 h 1578429"/>
            </a:gdLst>
            <a:ahLst/>
            <a:cxnLst>
              <a:cxn ang="0">
                <a:pos x="connsiteX0" y="connsiteY0"/>
              </a:cxn>
              <a:cxn ang="0">
                <a:pos x="connsiteX1" y="connsiteY1"/>
              </a:cxn>
            </a:cxnLst>
            <a:rect l="l" t="t" r="r" b="b"/>
            <a:pathLst>
              <a:path w="1143000" h="1578429">
                <a:moveTo>
                  <a:pt x="0" y="1578429"/>
                </a:moveTo>
                <a:cubicBezTo>
                  <a:pt x="254907" y="937079"/>
                  <a:pt x="509814" y="295729"/>
                  <a:pt x="1143000"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5D1C47E-19D4-C74B-9709-C0C7B85E3273}"/>
              </a:ext>
            </a:extLst>
          </p:cNvPr>
          <p:cNvGrpSpPr/>
          <p:nvPr/>
        </p:nvGrpSpPr>
        <p:grpSpPr>
          <a:xfrm>
            <a:off x="9481777" y="3686873"/>
            <a:ext cx="2693563" cy="1470031"/>
            <a:chOff x="9481777" y="3686873"/>
            <a:chExt cx="2693563" cy="1470031"/>
          </a:xfrm>
        </p:grpSpPr>
        <p:sp>
          <p:nvSpPr>
            <p:cNvPr id="23" name="TextBox 22">
              <a:extLst>
                <a:ext uri="{FF2B5EF4-FFF2-40B4-BE49-F238E27FC236}">
                  <a16:creationId xmlns:a16="http://schemas.microsoft.com/office/drawing/2014/main" id="{49A5D2BF-C512-7043-B81E-B38FB65791F7}"/>
                </a:ext>
              </a:extLst>
            </p:cNvPr>
            <p:cNvSpPr txBox="1"/>
            <p:nvPr/>
          </p:nvSpPr>
          <p:spPr>
            <a:xfrm flipH="1">
              <a:off x="9481777" y="4667539"/>
              <a:ext cx="269356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Light"/>
                  <a:ea typeface="+mn-ea"/>
                  <a:cs typeface="+mn-cs"/>
                </a:rPr>
                <a:t>API publishers</a:t>
              </a:r>
            </a:p>
          </p:txBody>
        </p:sp>
        <p:sp>
          <p:nvSpPr>
            <p:cNvPr id="39" name="people_7" title="Icon of two people">
              <a:extLst>
                <a:ext uri="{FF2B5EF4-FFF2-40B4-BE49-F238E27FC236}">
                  <a16:creationId xmlns:a16="http://schemas.microsoft.com/office/drawing/2014/main" id="{85A9A20C-80DC-184C-9985-F54143A0A320}"/>
                </a:ext>
              </a:extLst>
            </p:cNvPr>
            <p:cNvSpPr>
              <a:spLocks noChangeAspect="1" noEditPoints="1"/>
            </p:cNvSpPr>
            <p:nvPr/>
          </p:nvSpPr>
          <p:spPr bwMode="auto">
            <a:xfrm>
              <a:off x="10185091" y="3686873"/>
              <a:ext cx="898828" cy="98125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47625" cap="sq">
              <a:solidFill>
                <a:srgbClr val="5487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 name="Title 39">
            <a:extLst>
              <a:ext uri="{FF2B5EF4-FFF2-40B4-BE49-F238E27FC236}">
                <a16:creationId xmlns:a16="http://schemas.microsoft.com/office/drawing/2014/main" id="{9904FC48-E36F-EC42-92E8-F0487EC1667E}"/>
              </a:ext>
            </a:extLst>
          </p:cNvPr>
          <p:cNvSpPr>
            <a:spLocks noGrp="1"/>
          </p:cNvSpPr>
          <p:nvPr>
            <p:ph type="title"/>
          </p:nvPr>
        </p:nvSpPr>
        <p:spPr/>
        <p:txBody>
          <a:bodyPr/>
          <a:lstStyle/>
          <a:p>
            <a:r>
              <a:rPr lang="en-US"/>
              <a:t>API Management</a:t>
            </a:r>
          </a:p>
        </p:txBody>
      </p:sp>
      <p:grpSp>
        <p:nvGrpSpPr>
          <p:cNvPr id="2" name="Group 30">
            <a:extLst>
              <a:ext uri="{FF2B5EF4-FFF2-40B4-BE49-F238E27FC236}">
                <a16:creationId xmlns:a16="http://schemas.microsoft.com/office/drawing/2014/main" id="{6B57010A-CA19-E84B-8D7E-C891B423FFC5}"/>
              </a:ext>
            </a:extLst>
          </p:cNvPr>
          <p:cNvGrpSpPr/>
          <p:nvPr/>
        </p:nvGrpSpPr>
        <p:grpSpPr>
          <a:xfrm>
            <a:off x="3152126" y="5563324"/>
            <a:ext cx="5925623" cy="1254363"/>
            <a:chOff x="3152126" y="5366684"/>
            <a:chExt cx="5925623" cy="1254363"/>
          </a:xfrm>
        </p:grpSpPr>
        <p:pic>
          <p:nvPicPr>
            <p:cNvPr id="19" name="Picture 40">
              <a:extLst>
                <a:ext uri="{FF2B5EF4-FFF2-40B4-BE49-F238E27FC236}">
                  <a16:creationId xmlns:a16="http://schemas.microsoft.com/office/drawing/2014/main" id="{D77779E1-6713-ED42-A10A-39BC438814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2652" y="5525026"/>
              <a:ext cx="607919" cy="607919"/>
            </a:xfrm>
            <a:prstGeom prst="rect">
              <a:avLst/>
            </a:prstGeom>
          </p:spPr>
        </p:pic>
        <p:pic>
          <p:nvPicPr>
            <p:cNvPr id="20" name="Picture 42">
              <a:extLst>
                <a:ext uri="{FF2B5EF4-FFF2-40B4-BE49-F238E27FC236}">
                  <a16:creationId xmlns:a16="http://schemas.microsoft.com/office/drawing/2014/main" id="{EF88F15D-C4C9-6B49-841E-35733E966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4253" y="5493579"/>
              <a:ext cx="607919" cy="607919"/>
            </a:xfrm>
            <a:prstGeom prst="rect">
              <a:avLst/>
            </a:prstGeom>
          </p:spPr>
        </p:pic>
        <p:pic>
          <p:nvPicPr>
            <p:cNvPr id="21" name="Picture 43">
              <a:extLst>
                <a:ext uri="{FF2B5EF4-FFF2-40B4-BE49-F238E27FC236}">
                  <a16:creationId xmlns:a16="http://schemas.microsoft.com/office/drawing/2014/main" id="{7C40AAC2-BE82-6348-90A4-723BD9B5BF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3501" y="5541470"/>
              <a:ext cx="607919" cy="607919"/>
            </a:xfrm>
            <a:prstGeom prst="rect">
              <a:avLst/>
            </a:prstGeom>
          </p:spPr>
        </p:pic>
        <p:sp>
          <p:nvSpPr>
            <p:cNvPr id="26" name="TextBox 44">
              <a:extLst>
                <a:ext uri="{FF2B5EF4-FFF2-40B4-BE49-F238E27FC236}">
                  <a16:creationId xmlns:a16="http://schemas.microsoft.com/office/drawing/2014/main" id="{C30C6B4F-DA68-E743-A44C-9BBB743DE10E}"/>
                </a:ext>
              </a:extLst>
            </p:cNvPr>
            <p:cNvSpPr txBox="1"/>
            <p:nvPr/>
          </p:nvSpPr>
          <p:spPr>
            <a:xfrm flipH="1">
              <a:off x="3152126" y="6131682"/>
              <a:ext cx="5925623"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mn-cs"/>
                </a:rPr>
                <a:t>APIs hosted on and outside of Azure</a:t>
              </a:r>
            </a:p>
          </p:txBody>
        </p:sp>
        <p:pic>
          <p:nvPicPr>
            <p:cNvPr id="30" name="Picture 45">
              <a:extLst>
                <a:ext uri="{FF2B5EF4-FFF2-40B4-BE49-F238E27FC236}">
                  <a16:creationId xmlns:a16="http://schemas.microsoft.com/office/drawing/2014/main" id="{17BDF0D9-F435-744D-9A38-419BCC1041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7722" y="5443586"/>
              <a:ext cx="780288" cy="780288"/>
            </a:xfrm>
            <a:prstGeom prst="rect">
              <a:avLst/>
            </a:prstGeom>
          </p:spPr>
        </p:pic>
        <p:pic>
          <p:nvPicPr>
            <p:cNvPr id="35" name="Picture 46">
              <a:extLst>
                <a:ext uri="{FF2B5EF4-FFF2-40B4-BE49-F238E27FC236}">
                  <a16:creationId xmlns:a16="http://schemas.microsoft.com/office/drawing/2014/main" id="{761DC1EC-4058-B240-9F57-0E69B110CD39}"/>
                </a:ext>
              </a:extLst>
            </p:cNvPr>
            <p:cNvPicPr>
              <a:picLocks noChangeAspect="1"/>
            </p:cNvPicPr>
            <p:nvPr/>
          </p:nvPicPr>
          <p:blipFill>
            <a:blip r:embed="rId9"/>
            <a:stretch>
              <a:fillRect/>
            </a:stretch>
          </p:blipFill>
          <p:spPr>
            <a:xfrm>
              <a:off x="3730060" y="5459634"/>
              <a:ext cx="738702" cy="738702"/>
            </a:xfrm>
            <a:prstGeom prst="rect">
              <a:avLst/>
            </a:prstGeom>
          </p:spPr>
        </p:pic>
        <p:pic>
          <p:nvPicPr>
            <p:cNvPr id="48" name="Graphic 47">
              <a:extLst>
                <a:ext uri="{FF2B5EF4-FFF2-40B4-BE49-F238E27FC236}">
                  <a16:creationId xmlns:a16="http://schemas.microsoft.com/office/drawing/2014/main" id="{F8E1E8CB-EF28-4049-B4B2-D5666B56EFA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92611" y="5366684"/>
              <a:ext cx="856064" cy="856064"/>
            </a:xfrm>
            <a:prstGeom prst="rect">
              <a:avLst/>
            </a:prstGeom>
          </p:spPr>
        </p:pic>
      </p:grpSp>
      <p:sp>
        <p:nvSpPr>
          <p:cNvPr id="49" name="Freeform 48">
            <a:extLst>
              <a:ext uri="{FF2B5EF4-FFF2-40B4-BE49-F238E27FC236}">
                <a16:creationId xmlns:a16="http://schemas.microsoft.com/office/drawing/2014/main" id="{94CD1491-B177-104A-B84B-D03440730A0C}"/>
              </a:ext>
            </a:extLst>
          </p:cNvPr>
          <p:cNvSpPr/>
          <p:nvPr/>
        </p:nvSpPr>
        <p:spPr bwMode="auto">
          <a:xfrm>
            <a:off x="8559866" y="5367730"/>
            <a:ext cx="2108134" cy="657862"/>
          </a:xfrm>
          <a:custGeom>
            <a:avLst/>
            <a:gdLst>
              <a:gd name="connsiteX0" fmla="*/ 2543503 w 2543503"/>
              <a:gd name="connsiteY0" fmla="*/ 0 h 557048"/>
              <a:gd name="connsiteX1" fmla="*/ 2039006 w 2543503"/>
              <a:gd name="connsiteY1" fmla="*/ 462455 h 557048"/>
              <a:gd name="connsiteX2" fmla="*/ 0 w 2543503"/>
              <a:gd name="connsiteY2" fmla="*/ 557048 h 557048"/>
            </a:gdLst>
            <a:ahLst/>
            <a:cxnLst>
              <a:cxn ang="0">
                <a:pos x="connsiteX0" y="connsiteY0"/>
              </a:cxn>
              <a:cxn ang="0">
                <a:pos x="connsiteX1" y="connsiteY1"/>
              </a:cxn>
              <a:cxn ang="0">
                <a:pos x="connsiteX2" y="connsiteY2"/>
              </a:cxn>
            </a:cxnLst>
            <a:rect l="l" t="t" r="r" b="b"/>
            <a:pathLst>
              <a:path w="2543503" h="557048">
                <a:moveTo>
                  <a:pt x="2543503" y="0"/>
                </a:moveTo>
                <a:cubicBezTo>
                  <a:pt x="2503213" y="184807"/>
                  <a:pt x="2462923" y="369614"/>
                  <a:pt x="2039006" y="462455"/>
                </a:cubicBezTo>
                <a:cubicBezTo>
                  <a:pt x="1615089" y="555296"/>
                  <a:pt x="807544" y="556172"/>
                  <a:pt x="0" y="557048"/>
                </a:cubicBezTo>
              </a:path>
            </a:pathLst>
          </a:custGeom>
          <a:noFill/>
          <a:ln w="38100">
            <a:solidFill>
              <a:srgbClr val="5487E5"/>
            </a:soli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15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dissolve">
                                      <p:cBhvr>
                                        <p:cTn id="17" dur="500"/>
                                        <p:tgtEl>
                                          <p:spTgt spid="4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dissolve">
                                      <p:cBhvr>
                                        <p:cTn id="26" dur="500"/>
                                        <p:tgtEl>
                                          <p:spTgt spid="42"/>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dissolv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dissolv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dissolve">
                                      <p:cBhvr>
                                        <p:cTn id="45" dur="500"/>
                                        <p:tgtEl>
                                          <p:spTgt spid="29"/>
                                        </p:tgtEl>
                                      </p:cBhvr>
                                    </p:animEffect>
                                  </p:childTnLst>
                                </p:cTn>
                              </p:par>
                              <p:par>
                                <p:cTn id="46" presetID="9"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dissolve">
                                      <p:cBhvr>
                                        <p:cTn id="54" dur="500"/>
                                        <p:tgtEl>
                                          <p:spTgt spid="2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2" grpId="0" animBg="1"/>
      <p:bldP spid="27" grpId="0" animBg="1"/>
      <p:bldP spid="28" grpId="0" animBg="1"/>
      <p:bldP spid="29" grpId="0" animBg="1"/>
      <p:bldP spid="32" grpId="0"/>
      <p:bldP spid="33"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Façade and front door</a:t>
            </a:r>
          </a:p>
        </p:txBody>
      </p:sp>
      <p:sp>
        <p:nvSpPr>
          <p:cNvPr id="4" name="Rectangle 3"/>
          <p:cNvSpPr/>
          <p:nvPr/>
        </p:nvSpPr>
        <p:spPr bwMode="auto">
          <a:xfrm rot="5400000">
            <a:off x="4039658" y="2543977"/>
            <a:ext cx="5207622" cy="27320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rot="5400000">
            <a:off x="5888306" y="1215478"/>
            <a:ext cx="1506873" cy="2189821"/>
          </a:xfrm>
          <a:prstGeom prst="rect">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rot="5400000">
            <a:off x="5888306" y="2814987"/>
            <a:ext cx="1506873" cy="2189821"/>
          </a:xfrm>
          <a:prstGeom prst="rect">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rot="5400000">
            <a:off x="5888307" y="4414495"/>
            <a:ext cx="1506873" cy="2189821"/>
          </a:xfrm>
          <a:prstGeom prst="rect">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85" y="1560381"/>
            <a:ext cx="1239825" cy="1239825"/>
          </a:xfrm>
          <a:prstGeom prst="rect">
            <a:avLst/>
          </a:prstGeom>
        </p:spPr>
      </p:pic>
      <p:sp>
        <p:nvSpPr>
          <p:cNvPr id="10" name="TextBox 9"/>
          <p:cNvSpPr txBox="1"/>
          <p:nvPr/>
        </p:nvSpPr>
        <p:spPr>
          <a:xfrm flipH="1">
            <a:off x="150342" y="5902452"/>
            <a:ext cx="2608097"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 managers and developers</a:t>
            </a:r>
          </a:p>
        </p:txBody>
      </p:sp>
      <p:sp>
        <p:nvSpPr>
          <p:cNvPr id="11" name="TextBox 10"/>
          <p:cNvSpPr txBox="1"/>
          <p:nvPr/>
        </p:nvSpPr>
        <p:spPr>
          <a:xfrm flipH="1">
            <a:off x="371898" y="2670027"/>
            <a:ext cx="213714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App developers</a:t>
            </a:r>
          </a:p>
        </p:txBody>
      </p:sp>
      <p:sp>
        <p:nvSpPr>
          <p:cNvPr id="13" name="TextBox 12"/>
          <p:cNvSpPr txBox="1"/>
          <p:nvPr/>
        </p:nvSpPr>
        <p:spPr>
          <a:xfrm flipH="1">
            <a:off x="9765648" y="5435546"/>
            <a:ext cx="24671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APIs on Azure and outside</a:t>
            </a:r>
          </a:p>
        </p:txBody>
      </p:sp>
      <p:sp>
        <p:nvSpPr>
          <p:cNvPr id="14" name="Down Arrow 13"/>
          <p:cNvSpPr/>
          <p:nvPr/>
        </p:nvSpPr>
        <p:spPr bwMode="auto">
          <a:xfrm rot="16200000">
            <a:off x="2153391" y="5432388"/>
            <a:ext cx="346056" cy="243544"/>
          </a:xfrm>
          <a:prstGeom prst="downArrow">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14"/>
          <p:cNvSpPr/>
          <p:nvPr/>
        </p:nvSpPr>
        <p:spPr bwMode="auto">
          <a:xfrm rot="16200000">
            <a:off x="2148194" y="2126570"/>
            <a:ext cx="346056" cy="243544"/>
          </a:xfrm>
          <a:prstGeom prst="downArrow">
            <a:avLst/>
          </a:prstGeom>
          <a:solidFill>
            <a:srgbClr val="DB47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036" y="4810229"/>
            <a:ext cx="1277551" cy="127755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4709" y="4543619"/>
            <a:ext cx="607919" cy="60791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0750" y="3665202"/>
            <a:ext cx="607919" cy="607919"/>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8672" y="4580603"/>
            <a:ext cx="810286" cy="733928"/>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8672" y="2873308"/>
            <a:ext cx="607919" cy="60791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18524" y="2868252"/>
            <a:ext cx="780288" cy="780288"/>
          </a:xfrm>
          <a:prstGeom prst="rect">
            <a:avLst/>
          </a:prstGeom>
        </p:spPr>
      </p:pic>
      <p:pic>
        <p:nvPicPr>
          <p:cNvPr id="23" name="Picture 22"/>
          <p:cNvPicPr>
            <a:picLocks noChangeAspect="1"/>
          </p:cNvPicPr>
          <p:nvPr/>
        </p:nvPicPr>
        <p:blipFill>
          <a:blip r:embed="rId10">
            <a:duotone>
              <a:srgbClr val="D2D2D2">
                <a:shade val="45000"/>
                <a:satMod val="135000"/>
              </a:srgbClr>
              <a:prstClr val="white"/>
            </a:duotone>
            <a:extLst>
              <a:ext uri="{BEBA8EAE-BF5A-486C-A8C5-ECC9F3942E4B}">
                <a14:imgProps xmlns:a14="http://schemas.microsoft.com/office/drawing/2010/main">
                  <a14:imgLayer r:embed="rId11">
                    <a14:imgEffect>
                      <a14:colorTemperature colorTemp="47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543634" y="3289345"/>
            <a:ext cx="1470573" cy="1470573"/>
          </a:xfrm>
          <a:prstGeom prst="rect">
            <a:avLst/>
          </a:prstGeom>
        </p:spPr>
      </p:pic>
      <p:sp>
        <p:nvSpPr>
          <p:cNvPr id="24" name="TextBox 23"/>
          <p:cNvSpPr txBox="1"/>
          <p:nvPr/>
        </p:nvSpPr>
        <p:spPr>
          <a:xfrm>
            <a:off x="5546831" y="1707722"/>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Developer portal</a:t>
            </a:r>
          </a:p>
        </p:txBody>
      </p:sp>
      <p:sp>
        <p:nvSpPr>
          <p:cNvPr id="25" name="TextBox 24"/>
          <p:cNvSpPr txBox="1"/>
          <p:nvPr/>
        </p:nvSpPr>
        <p:spPr>
          <a:xfrm>
            <a:off x="5546832" y="4836521"/>
            <a:ext cx="2189821" cy="544765"/>
          </a:xfrm>
          <a:prstGeom prst="rect">
            <a:avLst/>
          </a:prstGeom>
          <a:noFill/>
        </p:spPr>
        <p:txBody>
          <a:bodyPr wrap="square" lIns="182880" tIns="146304" rIns="182880" bIns="146304" rtlCol="0">
            <a:spAutoFit/>
          </a:bodyPr>
          <a:lstStyle/>
          <a:p>
            <a:pPr algn="ctr">
              <a:lnSpc>
                <a:spcPct val="90000"/>
              </a:lnSpc>
              <a:spcAft>
                <a:spcPts val="600"/>
              </a:spcAft>
            </a:pPr>
            <a:r>
              <a:rPr lang="en-US">
                <a:solidFill>
                  <a:schemeClr val="bg1"/>
                </a:solidFill>
              </a:rPr>
              <a:t>Azure portal</a:t>
            </a:r>
            <a:endParaRPr lang="en-US" dirty="0">
              <a:solidFill>
                <a:schemeClr val="bg1"/>
              </a:solidFill>
            </a:endParaRPr>
          </a:p>
        </p:txBody>
      </p:sp>
      <p:sp>
        <p:nvSpPr>
          <p:cNvPr id="26" name="TextBox 25"/>
          <p:cNvSpPr txBox="1"/>
          <p:nvPr/>
        </p:nvSpPr>
        <p:spPr>
          <a:xfrm>
            <a:off x="5546832" y="3268538"/>
            <a:ext cx="21898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Gateway</a:t>
            </a:r>
          </a:p>
        </p:txBody>
      </p:sp>
      <p:sp>
        <p:nvSpPr>
          <p:cNvPr id="27" name="TextBox 26"/>
          <p:cNvSpPr txBox="1"/>
          <p:nvPr/>
        </p:nvSpPr>
        <p:spPr>
          <a:xfrm flipH="1">
            <a:off x="5546828" y="5527239"/>
            <a:ext cx="2189822"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Publish</a:t>
            </a:r>
          </a:p>
        </p:txBody>
      </p:sp>
      <p:sp>
        <p:nvSpPr>
          <p:cNvPr id="28" name="TextBox 27"/>
          <p:cNvSpPr txBox="1"/>
          <p:nvPr/>
        </p:nvSpPr>
        <p:spPr>
          <a:xfrm flipH="1">
            <a:off x="5553410" y="3983980"/>
            <a:ext cx="2183241"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Mediate</a:t>
            </a:r>
          </a:p>
        </p:txBody>
      </p:sp>
      <p:sp>
        <p:nvSpPr>
          <p:cNvPr id="29" name="TextBox 28"/>
          <p:cNvSpPr txBox="1"/>
          <p:nvPr/>
        </p:nvSpPr>
        <p:spPr>
          <a:xfrm flipH="1">
            <a:off x="5546829" y="2411334"/>
            <a:ext cx="218982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i="1" dirty="0">
                <a:solidFill>
                  <a:schemeClr val="bg1"/>
                </a:solidFill>
                <a:latin typeface="+mj-lt"/>
              </a:rPr>
              <a:t>Consume</a:t>
            </a:r>
          </a:p>
        </p:txBody>
      </p:sp>
      <p:sp>
        <p:nvSpPr>
          <p:cNvPr id="30" name="Down Arrow 29"/>
          <p:cNvSpPr/>
          <p:nvPr/>
        </p:nvSpPr>
        <p:spPr bwMode="auto">
          <a:xfrm rot="16200000">
            <a:off x="9377489" y="3803733"/>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9154" y="872609"/>
            <a:ext cx="645124" cy="645124"/>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47594" y="3662326"/>
            <a:ext cx="648055" cy="648055"/>
          </a:xfrm>
          <a:prstGeom prst="rect">
            <a:avLst/>
          </a:prstGeom>
        </p:spPr>
      </p:pic>
      <p:cxnSp>
        <p:nvCxnSpPr>
          <p:cNvPr id="41" name="Straight Connector 40"/>
          <p:cNvCxnSpPr/>
          <p:nvPr/>
        </p:nvCxnSpPr>
        <p:spPr>
          <a:xfrm>
            <a:off x="10590864" y="3910001"/>
            <a:ext cx="294308" cy="0"/>
          </a:xfrm>
          <a:prstGeom prst="line">
            <a:avLst/>
          </a:prstGeom>
          <a:ln w="57150">
            <a:solidFill>
              <a:srgbClr val="0179D6"/>
            </a:solidFill>
            <a:headEnd type="oval" w="lg" len="lg"/>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flipH="1">
            <a:off x="9135032" y="4313757"/>
            <a:ext cx="3052344" cy="461665"/>
          </a:xfrm>
          <a:prstGeom prst="rect">
            <a:avLst/>
          </a:prstGeom>
          <a:solidFill>
            <a:srgbClr val="E6E6E6"/>
          </a:solidFill>
        </p:spPr>
        <p:txBody>
          <a:bodyPr wrap="square" lIns="182880" tIns="146304" rIns="182880" bIns="146304" rtlCol="0">
            <a:spAutoFit/>
          </a:bodyPr>
          <a:lstStyle/>
          <a:p>
            <a:pPr marL="171450" marR="0" lvl="0" indent="-171450" algn="r" defTabSz="914400" eaLnBrk="1" fontAlgn="auto" latinLnBrk="0" hangingPunct="1">
              <a:lnSpc>
                <a:spcPct val="90000"/>
              </a:lnSpc>
              <a:spcBef>
                <a:spcPts val="0"/>
              </a:spcBef>
              <a:spcAft>
                <a:spcPts val="600"/>
              </a:spcAft>
              <a:buClrTx/>
              <a:buSzTx/>
              <a:buFont typeface="Arial" charset="0"/>
              <a:buNone/>
              <a:tabLst/>
              <a:defRPr/>
            </a:pPr>
            <a:r>
              <a:rPr lang="en-US" sz="1200" dirty="0" err="1">
                <a:solidFill>
                  <a:srgbClr val="0179D6"/>
                </a:solidFill>
              </a:rPr>
              <a:t>contosoapi-foo.azurewebsites.com</a:t>
            </a:r>
            <a:endParaRPr lang="en-US" sz="1200" dirty="0">
              <a:solidFill>
                <a:srgbClr val="0179D6"/>
              </a:solidFill>
            </a:endParaRPr>
          </a:p>
        </p:txBody>
      </p:sp>
      <p:sp>
        <p:nvSpPr>
          <p:cNvPr id="46" name="Down Arrow 45"/>
          <p:cNvSpPr/>
          <p:nvPr/>
        </p:nvSpPr>
        <p:spPr bwMode="auto">
          <a:xfrm rot="16200000">
            <a:off x="2148194" y="3753100"/>
            <a:ext cx="346056" cy="243544"/>
          </a:xfrm>
          <a:prstGeom prst="downArrow">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flipH="1">
            <a:off x="289946" y="4380896"/>
            <a:ext cx="2448393"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1</a:t>
            </a:r>
            <a:r>
              <a:rPr lang="en-US" sz="1400" baseline="30000">
                <a:gradFill>
                  <a:gsLst>
                    <a:gs pos="2917">
                      <a:schemeClr val="tx1"/>
                    </a:gs>
                    <a:gs pos="30000">
                      <a:schemeClr val="tx1"/>
                    </a:gs>
                  </a:gsLst>
                  <a:lin ang="5400000" scaled="0"/>
                </a:gradFill>
                <a:latin typeface="+mj-lt"/>
              </a:rPr>
              <a:t>st</a:t>
            </a:r>
            <a:r>
              <a:rPr lang="en-US" sz="1400">
                <a:gradFill>
                  <a:gsLst>
                    <a:gs pos="2917">
                      <a:schemeClr val="tx1"/>
                    </a:gs>
                    <a:gs pos="30000">
                      <a:schemeClr val="tx1"/>
                    </a:gs>
                  </a:gsLst>
                  <a:lin ang="5400000" scaled="0"/>
                </a:gradFill>
                <a:latin typeface="+mj-lt"/>
              </a:rPr>
              <a:t> and 3</a:t>
            </a:r>
            <a:r>
              <a:rPr lang="en-US" sz="1400" baseline="30000">
                <a:gradFill>
                  <a:gsLst>
                    <a:gs pos="2917">
                      <a:schemeClr val="tx1"/>
                    </a:gs>
                    <a:gs pos="30000">
                      <a:schemeClr val="tx1"/>
                    </a:gs>
                  </a:gsLst>
                  <a:lin ang="5400000" scaled="0"/>
                </a:gradFill>
                <a:latin typeface="+mj-lt"/>
              </a:rPr>
              <a:t>rd</a:t>
            </a:r>
            <a:r>
              <a:rPr lang="en-US" sz="1400">
                <a:gradFill>
                  <a:gsLst>
                    <a:gs pos="2917">
                      <a:schemeClr val="tx1"/>
                    </a:gs>
                    <a:gs pos="30000">
                      <a:schemeClr val="tx1"/>
                    </a:gs>
                  </a:gsLst>
                  <a:lin ang="5400000" scaled="0"/>
                </a:gradFill>
                <a:latin typeface="+mj-lt"/>
              </a:rPr>
              <a:t> party apps</a:t>
            </a:r>
          </a:p>
        </p:txBody>
      </p:sp>
      <p:pic>
        <p:nvPicPr>
          <p:cNvPr id="48" name="Picture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8941" y="3178177"/>
            <a:ext cx="1378005" cy="1378005"/>
          </a:xfrm>
          <a:prstGeom prst="rect">
            <a:avLst/>
          </a:prstGeom>
        </p:spPr>
      </p:pic>
    </p:spTree>
    <p:extLst>
      <p:ext uri="{BB962C8B-B14F-4D97-AF65-F5344CB8AC3E}">
        <p14:creationId xmlns:p14="http://schemas.microsoft.com/office/powerpoint/2010/main" val="161534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0" nodeType="clickEffect">
                                  <p:stCondLst>
                                    <p:cond delay="0"/>
                                  </p:stCondLst>
                                  <p:childTnLst>
                                    <p:animEffect transition="out" filter="dissolve">
                                      <p:cBhvr>
                                        <p:cTn id="44" dur="500"/>
                                        <p:tgtEl>
                                          <p:spTgt spid="13"/>
                                        </p:tgtEl>
                                      </p:cBhvr>
                                    </p:animEffect>
                                    <p:set>
                                      <p:cBhvr>
                                        <p:cTn id="45" dur="1" fill="hold">
                                          <p:stCondLst>
                                            <p:cond delay="499"/>
                                          </p:stCondLst>
                                        </p:cTn>
                                        <p:tgtEl>
                                          <p:spTgt spid="13"/>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0"/>
                                        </p:tgtEl>
                                      </p:cBhvr>
                                    </p:animEffect>
                                    <p:set>
                                      <p:cBhvr>
                                        <p:cTn id="51" dur="1" fill="hold">
                                          <p:stCondLst>
                                            <p:cond delay="499"/>
                                          </p:stCondLst>
                                        </p:cTn>
                                        <p:tgtEl>
                                          <p:spTgt spid="2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9" presetClass="exit" presetSubtype="0" fill="hold" nodeType="withEffect">
                                  <p:stCondLst>
                                    <p:cond delay="0"/>
                                  </p:stCondLst>
                                  <p:childTnLst>
                                    <p:animEffect transition="out" filter="dissolv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dissolv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dissolv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dissolve">
                                      <p:cBhvr>
                                        <p:cTn id="7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11" grpId="0"/>
      <p:bldP spid="13" grpId="0"/>
      <p:bldP spid="14" grpId="0" animBg="1"/>
      <p:bldP spid="15" grpId="0" animBg="1"/>
      <p:bldP spid="24" grpId="0"/>
      <p:bldP spid="25" grpId="0"/>
      <p:bldP spid="27" grpId="0"/>
      <p:bldP spid="29"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A6CCF0-6041-4AA2-973D-BBB8647A81C7}"/>
              </a:ext>
            </a:extLst>
          </p:cNvPr>
          <p:cNvGraphicFramePr>
            <a:graphicFrameLocks noGrp="1"/>
          </p:cNvGraphicFramePr>
          <p:nvPr>
            <p:ph idx="1"/>
            <p:extLst>
              <p:ext uri="{D42A27DB-BD31-4B8C-83A1-F6EECF244321}">
                <p14:modId xmlns:p14="http://schemas.microsoft.com/office/powerpoint/2010/main" val="1482179574"/>
              </p:ext>
            </p:extLst>
          </p:nvPr>
        </p:nvGraphicFramePr>
        <p:xfrm>
          <a:off x="1220447" y="236659"/>
          <a:ext cx="9751106" cy="5766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CE2534D-C6BD-4ABA-98DC-94396E7AA8D6}"/>
              </a:ext>
            </a:extLst>
          </p:cNvPr>
          <p:cNvSpPr>
            <a:spLocks noGrp="1"/>
          </p:cNvSpPr>
          <p:nvPr>
            <p:ph type="sldNum" sz="quarter" idx="12"/>
          </p:nvPr>
        </p:nvSpPr>
        <p:spPr/>
        <p:txBody>
          <a:bodyPr/>
          <a:lstStyle/>
          <a:p>
            <a:fld id="{0A164282-434E-41D4-9582-783D542A7B68}" type="slidenum">
              <a:rPr lang="en-US" smtClean="0"/>
              <a:t>12</a:t>
            </a:fld>
            <a:endParaRPr lang="en-US" dirty="0"/>
          </a:p>
        </p:txBody>
      </p:sp>
      <p:sp>
        <p:nvSpPr>
          <p:cNvPr id="9" name="Title 1">
            <a:extLst>
              <a:ext uri="{FF2B5EF4-FFF2-40B4-BE49-F238E27FC236}">
                <a16:creationId xmlns:a16="http://schemas.microsoft.com/office/drawing/2014/main" id="{2A14431E-46E3-4297-82F8-1E329174B3AE}"/>
              </a:ext>
            </a:extLst>
          </p:cNvPr>
          <p:cNvSpPr>
            <a:spLocks noGrp="1"/>
          </p:cNvSpPr>
          <p:nvPr>
            <p:ph type="title"/>
          </p:nvPr>
        </p:nvSpPr>
        <p:spPr>
          <a:xfrm>
            <a:off x="462828" y="4343518"/>
            <a:ext cx="3545838" cy="1325563"/>
          </a:xfrm>
        </p:spPr>
        <p:txBody>
          <a:bodyPr>
            <a:normAutofit fontScale="90000"/>
          </a:bodyPr>
          <a:lstStyle/>
          <a:p>
            <a:r>
              <a:rPr lang="en-US" dirty="0"/>
              <a:t>Core </a:t>
            </a:r>
            <a:br>
              <a:rPr lang="en-US" dirty="0"/>
            </a:br>
            <a:r>
              <a:rPr lang="en-US" dirty="0"/>
              <a:t>Components</a:t>
            </a:r>
          </a:p>
        </p:txBody>
      </p:sp>
    </p:spTree>
    <p:extLst>
      <p:ext uri="{BB962C8B-B14F-4D97-AF65-F5344CB8AC3E}">
        <p14:creationId xmlns:p14="http://schemas.microsoft.com/office/powerpoint/2010/main" val="393086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83A91-5411-498A-9AD9-98975B152996}"/>
              </a:ext>
            </a:extLst>
          </p:cNvPr>
          <p:cNvSpPr>
            <a:spLocks noGrp="1"/>
          </p:cNvSpPr>
          <p:nvPr>
            <p:ph type="title"/>
          </p:nvPr>
        </p:nvSpPr>
        <p:spPr/>
        <p:txBody>
          <a:bodyPr>
            <a:normAutofit fontScale="90000"/>
          </a:bodyPr>
          <a:lstStyle/>
          <a:p>
            <a:r>
              <a:rPr lang="en-US" dirty="0"/>
              <a:t>Provide a first-rate developer experience</a:t>
            </a:r>
            <a:br>
              <a:rPr lang="en-US" dirty="0"/>
            </a:br>
            <a:r>
              <a:rPr lang="en-US" sz="3600" dirty="0"/>
              <a:t>Developer Portal</a:t>
            </a:r>
            <a:endParaRPr lang="en-CA" sz="3600" dirty="0"/>
          </a:p>
        </p:txBody>
      </p:sp>
      <p:sp>
        <p:nvSpPr>
          <p:cNvPr id="6" name="Content Placeholder 5">
            <a:extLst>
              <a:ext uri="{FF2B5EF4-FFF2-40B4-BE49-F238E27FC236}">
                <a16:creationId xmlns:a16="http://schemas.microsoft.com/office/drawing/2014/main" id="{30152EA3-E3EE-4C38-AD41-36B74E7982C1}"/>
              </a:ext>
            </a:extLst>
          </p:cNvPr>
          <p:cNvSpPr>
            <a:spLocks noGrp="1"/>
          </p:cNvSpPr>
          <p:nvPr>
            <p:ph idx="1"/>
          </p:nvPr>
        </p:nvSpPr>
        <p:spPr/>
        <p:txBody>
          <a:bodyPr/>
          <a:lstStyle/>
          <a:p>
            <a:r>
              <a:rPr lang="en-US" dirty="0"/>
              <a:t>Self-service API key management</a:t>
            </a:r>
          </a:p>
          <a:p>
            <a:r>
              <a:rPr lang="en-US" dirty="0"/>
              <a:t>Auto-generated API catalog, documentation, and code samples</a:t>
            </a:r>
          </a:p>
          <a:p>
            <a:r>
              <a:rPr lang="en-US" dirty="0"/>
              <a:t>OAuth-enabled API console for exploring APIs without writing a line of code</a:t>
            </a:r>
          </a:p>
          <a:p>
            <a:r>
              <a:rPr lang="en-US" dirty="0"/>
              <a:t>Sign in using popular Internet identity providers and Azure Active Directory</a:t>
            </a:r>
          </a:p>
          <a:p>
            <a:endParaRPr lang="en-CA" dirty="0"/>
          </a:p>
        </p:txBody>
      </p:sp>
      <p:sp>
        <p:nvSpPr>
          <p:cNvPr id="3" name="Slide Number Placeholder 2">
            <a:extLst>
              <a:ext uri="{FF2B5EF4-FFF2-40B4-BE49-F238E27FC236}">
                <a16:creationId xmlns:a16="http://schemas.microsoft.com/office/drawing/2014/main" id="{98DF3EFE-05E4-4B29-B4C4-B5BC7099232D}"/>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34304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1EDC-9C3F-48DA-A7D7-A2F645CE64B4}"/>
              </a:ext>
            </a:extLst>
          </p:cNvPr>
          <p:cNvSpPr>
            <a:spLocks noGrp="1"/>
          </p:cNvSpPr>
          <p:nvPr>
            <p:ph type="title"/>
          </p:nvPr>
        </p:nvSpPr>
        <p:spPr/>
        <p:txBody>
          <a:bodyPr>
            <a:normAutofit fontScale="90000"/>
          </a:bodyPr>
          <a:lstStyle/>
          <a:p>
            <a:r>
              <a:rPr lang="en-US" dirty="0"/>
              <a:t>Protect and optimize your APIs</a:t>
            </a:r>
            <a:br>
              <a:rPr lang="en-US" dirty="0"/>
            </a:br>
            <a:r>
              <a:rPr lang="en-US" sz="3600" dirty="0"/>
              <a:t>Gateway</a:t>
            </a:r>
            <a:endParaRPr lang="en-CA" sz="3600" dirty="0"/>
          </a:p>
        </p:txBody>
      </p:sp>
      <p:sp>
        <p:nvSpPr>
          <p:cNvPr id="3" name="Content Placeholder 2">
            <a:extLst>
              <a:ext uri="{FF2B5EF4-FFF2-40B4-BE49-F238E27FC236}">
                <a16:creationId xmlns:a16="http://schemas.microsoft.com/office/drawing/2014/main" id="{170889BB-1BD4-412A-8A17-6D58E604CF57}"/>
              </a:ext>
            </a:extLst>
          </p:cNvPr>
          <p:cNvSpPr>
            <a:spLocks noGrp="1"/>
          </p:cNvSpPr>
          <p:nvPr>
            <p:ph idx="1"/>
          </p:nvPr>
        </p:nvSpPr>
        <p:spPr/>
        <p:txBody>
          <a:bodyPr/>
          <a:lstStyle/>
          <a:p>
            <a:r>
              <a:rPr lang="en-US" dirty="0"/>
              <a:t>Simplify and optimize requests and responses with transformation policies</a:t>
            </a:r>
          </a:p>
          <a:p>
            <a:r>
              <a:rPr lang="en-US" dirty="0"/>
              <a:t>Secure APIs with key, JSON Web Token (JWT) validation, and IP filtering</a:t>
            </a:r>
          </a:p>
          <a:p>
            <a:r>
              <a:rPr lang="en-US" dirty="0"/>
              <a:t>Protect your APIs from overload and overuse with quotas and rate limits</a:t>
            </a:r>
          </a:p>
          <a:p>
            <a:r>
              <a:rPr lang="en-US" dirty="0"/>
              <a:t>Use response caching for improved latency and scale</a:t>
            </a:r>
          </a:p>
          <a:p>
            <a:endParaRPr lang="en-CA" dirty="0"/>
          </a:p>
        </p:txBody>
      </p:sp>
      <p:sp>
        <p:nvSpPr>
          <p:cNvPr id="4" name="Slide Number Placeholder 3">
            <a:extLst>
              <a:ext uri="{FF2B5EF4-FFF2-40B4-BE49-F238E27FC236}">
                <a16:creationId xmlns:a16="http://schemas.microsoft.com/office/drawing/2014/main" id="{6128146E-D89A-4599-8677-FCA94A801387}"/>
              </a:ext>
            </a:extLst>
          </p:cNvPr>
          <p:cNvSpPr>
            <a:spLocks noGrp="1"/>
          </p:cNvSpPr>
          <p:nvPr>
            <p:ph type="sldNum" sz="quarter" idx="12"/>
          </p:nvPr>
        </p:nvSpPr>
        <p:spPr/>
        <p:txBody>
          <a:bodyPr/>
          <a:lstStyle/>
          <a:p>
            <a:fld id="{0A164282-434E-41D4-9582-783D542A7B68}" type="slidenum">
              <a:rPr lang="en-US" smtClean="0"/>
              <a:t>14</a:t>
            </a:fld>
            <a:endParaRPr lang="en-US" dirty="0"/>
          </a:p>
        </p:txBody>
      </p:sp>
    </p:spTree>
    <p:extLst>
      <p:ext uri="{BB962C8B-B14F-4D97-AF65-F5344CB8AC3E}">
        <p14:creationId xmlns:p14="http://schemas.microsoft.com/office/powerpoint/2010/main" val="33793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E28-3AF3-48F9-BFC9-CAFD108AB989}"/>
              </a:ext>
            </a:extLst>
          </p:cNvPr>
          <p:cNvSpPr>
            <a:spLocks noGrp="1"/>
          </p:cNvSpPr>
          <p:nvPr>
            <p:ph type="title"/>
          </p:nvPr>
        </p:nvSpPr>
        <p:spPr/>
        <p:txBody>
          <a:bodyPr>
            <a:normAutofit fontScale="90000"/>
          </a:bodyPr>
          <a:lstStyle/>
          <a:p>
            <a:r>
              <a:rPr lang="en-US" dirty="0"/>
              <a:t>Manage all of your APIs in one place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8E05276C-4BB8-4E1E-9851-EC4F8BF9C48D}"/>
              </a:ext>
            </a:extLst>
          </p:cNvPr>
          <p:cNvSpPr>
            <a:spLocks noGrp="1"/>
          </p:cNvSpPr>
          <p:nvPr>
            <p:ph idx="1"/>
          </p:nvPr>
        </p:nvSpPr>
        <p:spPr/>
        <p:txBody>
          <a:bodyPr/>
          <a:lstStyle/>
          <a:p>
            <a:r>
              <a:rPr lang="en-US" dirty="0"/>
              <a:t>Expose all APIs behind a single static IP and domain</a:t>
            </a:r>
          </a:p>
          <a:p>
            <a:r>
              <a:rPr lang="en-US" dirty="0"/>
              <a:t>Get near real-time usage, performance and health analytics</a:t>
            </a:r>
          </a:p>
          <a:p>
            <a:r>
              <a:rPr lang="en-US" dirty="0"/>
              <a:t>Automate management and integrate using REST API, PowerShell, and Git</a:t>
            </a:r>
          </a:p>
          <a:p>
            <a:r>
              <a:rPr lang="en-US" dirty="0"/>
              <a:t>Provision API Management and scale it on demand in one or more geographical regions</a:t>
            </a:r>
          </a:p>
          <a:p>
            <a:endParaRPr lang="en-CA" dirty="0"/>
          </a:p>
        </p:txBody>
      </p:sp>
      <p:sp>
        <p:nvSpPr>
          <p:cNvPr id="4" name="Slide Number Placeholder 3">
            <a:extLst>
              <a:ext uri="{FF2B5EF4-FFF2-40B4-BE49-F238E27FC236}">
                <a16:creationId xmlns:a16="http://schemas.microsoft.com/office/drawing/2014/main" id="{46047E6E-2832-46BE-B5E3-45FC27D8A201}"/>
              </a:ext>
            </a:extLst>
          </p:cNvPr>
          <p:cNvSpPr>
            <a:spLocks noGrp="1"/>
          </p:cNvSpPr>
          <p:nvPr>
            <p:ph type="sldNum" sz="quarter" idx="12"/>
          </p:nvPr>
        </p:nvSpPr>
        <p:spPr/>
        <p:txBody>
          <a:bodyPr/>
          <a:lstStyle/>
          <a:p>
            <a:fld id="{0A164282-434E-41D4-9582-783D542A7B68}" type="slidenum">
              <a:rPr lang="en-US" smtClean="0"/>
              <a:t>15</a:t>
            </a:fld>
            <a:endParaRPr lang="en-US" dirty="0"/>
          </a:p>
        </p:txBody>
      </p:sp>
    </p:spTree>
    <p:extLst>
      <p:ext uri="{BB962C8B-B14F-4D97-AF65-F5344CB8AC3E}">
        <p14:creationId xmlns:p14="http://schemas.microsoft.com/office/powerpoint/2010/main" val="232680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7B58-5F45-4904-BBB5-3ABE43EDBB67}"/>
              </a:ext>
            </a:extLst>
          </p:cNvPr>
          <p:cNvSpPr>
            <a:spLocks noGrp="1"/>
          </p:cNvSpPr>
          <p:nvPr>
            <p:ph type="title"/>
          </p:nvPr>
        </p:nvSpPr>
        <p:spPr/>
        <p:txBody>
          <a:bodyPr>
            <a:normAutofit fontScale="90000"/>
          </a:bodyPr>
          <a:lstStyle/>
          <a:p>
            <a:r>
              <a:rPr lang="en-US" dirty="0"/>
              <a:t>Connect to back-end services anywhere</a:t>
            </a:r>
            <a:br>
              <a:rPr lang="en-US" dirty="0"/>
            </a:br>
            <a:r>
              <a:rPr lang="en-US" sz="3600" dirty="0"/>
              <a:t>Azure Portal</a:t>
            </a:r>
            <a:endParaRPr lang="en-CA" sz="3600" dirty="0"/>
          </a:p>
        </p:txBody>
      </p:sp>
      <p:sp>
        <p:nvSpPr>
          <p:cNvPr id="3" name="Content Placeholder 2">
            <a:extLst>
              <a:ext uri="{FF2B5EF4-FFF2-40B4-BE49-F238E27FC236}">
                <a16:creationId xmlns:a16="http://schemas.microsoft.com/office/drawing/2014/main" id="{BB4AC6B8-ACF7-4440-A496-9117EF2369E1}"/>
              </a:ext>
            </a:extLst>
          </p:cNvPr>
          <p:cNvSpPr>
            <a:spLocks noGrp="1"/>
          </p:cNvSpPr>
          <p:nvPr>
            <p:ph idx="1"/>
          </p:nvPr>
        </p:nvSpPr>
        <p:spPr/>
        <p:txBody>
          <a:bodyPr/>
          <a:lstStyle/>
          <a:p>
            <a:r>
              <a:rPr lang="en-CA" dirty="0"/>
              <a:t>Client certificate authentication</a:t>
            </a:r>
          </a:p>
          <a:p>
            <a:r>
              <a:rPr lang="en-CA" dirty="0"/>
              <a:t>Azure virtual networks</a:t>
            </a:r>
          </a:p>
          <a:p>
            <a:r>
              <a:rPr lang="en-CA" dirty="0"/>
              <a:t>Azure ExpressRoute</a:t>
            </a:r>
          </a:p>
          <a:p>
            <a:endParaRPr lang="en-CA" dirty="0"/>
          </a:p>
        </p:txBody>
      </p:sp>
      <p:sp>
        <p:nvSpPr>
          <p:cNvPr id="4" name="Slide Number Placeholder 3">
            <a:extLst>
              <a:ext uri="{FF2B5EF4-FFF2-40B4-BE49-F238E27FC236}">
                <a16:creationId xmlns:a16="http://schemas.microsoft.com/office/drawing/2014/main" id="{4BC5433D-75B2-465A-B10E-DCFD88132D91}"/>
              </a:ext>
            </a:extLst>
          </p:cNvPr>
          <p:cNvSpPr>
            <a:spLocks noGrp="1"/>
          </p:cNvSpPr>
          <p:nvPr>
            <p:ph type="sldNum" sz="quarter" idx="12"/>
          </p:nvPr>
        </p:nvSpPr>
        <p:spPr/>
        <p:txBody>
          <a:bodyPr/>
          <a:lstStyle/>
          <a:p>
            <a:fld id="{0A164282-434E-41D4-9582-783D542A7B68}" type="slidenum">
              <a:rPr lang="en-US" smtClean="0"/>
              <a:t>16</a:t>
            </a:fld>
            <a:endParaRPr lang="en-US" dirty="0"/>
          </a:p>
        </p:txBody>
      </p:sp>
    </p:spTree>
    <p:extLst>
      <p:ext uri="{BB962C8B-B14F-4D97-AF65-F5344CB8AC3E}">
        <p14:creationId xmlns:p14="http://schemas.microsoft.com/office/powerpoint/2010/main" val="270248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a:prstGeom prst="rect">
            <a:avLst/>
          </a:prstGeom>
        </p:spPr>
        <p:txBody>
          <a:bodyPr anchor="ctr">
            <a:normAutofit/>
          </a:bodyPr>
          <a:lstStyle/>
          <a:p>
            <a:r>
              <a:rPr lang="en-US" dirty="0"/>
              <a:t>Policies</a:t>
            </a:r>
          </a:p>
        </p:txBody>
      </p:sp>
    </p:spTree>
    <p:extLst>
      <p:ext uri="{BB962C8B-B14F-4D97-AF65-F5344CB8AC3E}">
        <p14:creationId xmlns:p14="http://schemas.microsoft.com/office/powerpoint/2010/main" val="2671151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 a </a:t>
            </a:r>
            <a:r>
              <a:rPr lang="en-US" dirty="0">
                <a:hlinkClick r:id="rId3"/>
              </a:rPr>
              <a:t>policy</a:t>
            </a:r>
            <a:r>
              <a:rPr lang="en-US" dirty="0"/>
              <a:t> for that</a:t>
            </a:r>
          </a:p>
        </p:txBody>
      </p:sp>
      <p:sp>
        <p:nvSpPr>
          <p:cNvPr id="3" name="Text Placeholder 2"/>
          <p:cNvSpPr>
            <a:spLocks noGrp="1"/>
          </p:cNvSpPr>
          <p:nvPr>
            <p:ph type="body" sz="quarter" idx="10"/>
          </p:nvPr>
        </p:nvSpPr>
        <p:spPr>
          <a:xfrm>
            <a:off x="685927" y="1640590"/>
            <a:ext cx="8562271" cy="5028813"/>
          </a:xfrm>
          <a:solidFill>
            <a:srgbClr val="FFFFFF"/>
          </a:solidFill>
        </p:spPr>
        <p:txBody>
          <a:bodyPr>
            <a:normAutofit lnSpcReduction="10000"/>
          </a:bodyPr>
          <a:lstStyle/>
          <a:p>
            <a:pPr>
              <a:lnSpc>
                <a:spcPct val="100000"/>
              </a:lnSpc>
            </a:pPr>
            <a:r>
              <a:rPr lang="en-US" sz="2400" dirty="0"/>
              <a:t>Encapsulate common API management functions</a:t>
            </a:r>
          </a:p>
          <a:p>
            <a:pPr lvl="1">
              <a:lnSpc>
                <a:spcPct val="100000"/>
              </a:lnSpc>
            </a:pPr>
            <a:r>
              <a:rPr lang="en-US" sz="1800" dirty="0"/>
              <a:t>Access control, Protection, Transformation, Caching, </a:t>
            </a:r>
            <a:r>
              <a:rPr lang="mr-IN" sz="1800" dirty="0"/>
              <a:t>…</a:t>
            </a:r>
            <a:endParaRPr lang="en-US" sz="1800" dirty="0"/>
          </a:p>
          <a:p>
            <a:pPr>
              <a:lnSpc>
                <a:spcPct val="100000"/>
              </a:lnSpc>
            </a:pPr>
            <a:endParaRPr lang="en-US" sz="700" dirty="0"/>
          </a:p>
          <a:p>
            <a:pPr>
              <a:lnSpc>
                <a:spcPct val="100000"/>
              </a:lnSpc>
            </a:pPr>
            <a:r>
              <a:rPr lang="en-US" sz="2400" dirty="0"/>
              <a:t>Mutate request context or change API behavior</a:t>
            </a:r>
          </a:p>
          <a:p>
            <a:pPr lvl="1">
              <a:lnSpc>
                <a:spcPct val="100000"/>
              </a:lnSpc>
            </a:pPr>
            <a:r>
              <a:rPr lang="en-US" sz="1800" dirty="0"/>
              <a:t>Add a header or throttle for example</a:t>
            </a:r>
          </a:p>
          <a:p>
            <a:pPr>
              <a:lnSpc>
                <a:spcPct val="100000"/>
              </a:lnSpc>
            </a:pPr>
            <a:endParaRPr lang="en-US" sz="700" dirty="0"/>
          </a:p>
          <a:p>
            <a:pPr>
              <a:lnSpc>
                <a:spcPct val="100000"/>
              </a:lnSpc>
            </a:pPr>
            <a:r>
              <a:rPr lang="en-US" sz="2400" dirty="0"/>
              <a:t>Set in the inbound and outbound directions</a:t>
            </a:r>
          </a:p>
          <a:p>
            <a:pPr>
              <a:lnSpc>
                <a:spcPct val="100000"/>
              </a:lnSpc>
            </a:pPr>
            <a:endParaRPr lang="en-US" sz="700" dirty="0"/>
          </a:p>
          <a:p>
            <a:pPr>
              <a:lnSpc>
                <a:spcPct val="100000"/>
              </a:lnSpc>
            </a:pPr>
            <a:r>
              <a:rPr lang="en-US" sz="2400" dirty="0"/>
              <a:t>Applied at a variety of scopes or on error</a:t>
            </a:r>
          </a:p>
          <a:p>
            <a:pPr lvl="1">
              <a:lnSpc>
                <a:spcPct val="100000"/>
              </a:lnSpc>
            </a:pPr>
            <a:r>
              <a:rPr lang="en-US" sz="1800" dirty="0"/>
              <a:t>Scope determines which APIs are affected</a:t>
            </a:r>
          </a:p>
          <a:p>
            <a:pPr lvl="1">
              <a:lnSpc>
                <a:spcPct val="100000"/>
              </a:lnSpc>
            </a:pPr>
            <a:r>
              <a:rPr lang="en-US" sz="1800" dirty="0"/>
              <a:t>Can define custom scopes in addition to four available b default</a:t>
            </a:r>
          </a:p>
          <a:p>
            <a:pPr>
              <a:lnSpc>
                <a:spcPct val="100000"/>
              </a:lnSpc>
            </a:pPr>
            <a:endParaRPr lang="en-US" sz="700" dirty="0"/>
          </a:p>
          <a:p>
            <a:pPr>
              <a:lnSpc>
                <a:spcPct val="100000"/>
              </a:lnSpc>
            </a:pPr>
            <a:r>
              <a:rPr lang="en-US" sz="2400" dirty="0"/>
              <a:t>Composed into a pipeline from effective scopes</a:t>
            </a:r>
          </a:p>
          <a:p>
            <a:pPr lvl="1">
              <a:lnSpc>
                <a:spcPct val="100000"/>
              </a:lnSpc>
            </a:pPr>
            <a:r>
              <a:rPr lang="en-US" sz="1800" dirty="0"/>
              <a:t>Degree of control over inheritance of scopes, i.e. &lt;base/&gt; element</a:t>
            </a:r>
          </a:p>
          <a:p>
            <a:pPr lvl="1">
              <a:lnSpc>
                <a:spcPct val="100000"/>
              </a:lnSpc>
            </a:pPr>
            <a:r>
              <a:rPr lang="en-US" sz="1800" dirty="0"/>
              <a:t>Don’t delete &lt;base/&gt; inadvertently </a:t>
            </a:r>
          </a:p>
        </p:txBody>
      </p:sp>
      <p:sp>
        <p:nvSpPr>
          <p:cNvPr id="5" name="Rectangle 4">
            <a:hlinkClick r:id="rId4"/>
            <a:extLst>
              <a:ext uri="{FF2B5EF4-FFF2-40B4-BE49-F238E27FC236}">
                <a16:creationId xmlns:a16="http://schemas.microsoft.com/office/drawing/2014/main" id="{05DB9280-B0F3-1646-A048-BAC09DDAC31B}"/>
              </a:ext>
            </a:extLst>
          </p:cNvPr>
          <p:cNvSpPr/>
          <p:nvPr/>
        </p:nvSpPr>
        <p:spPr>
          <a:xfrm>
            <a:off x="5489420" y="6361626"/>
            <a:ext cx="2827121" cy="307777"/>
          </a:xfrm>
          <a:prstGeom prst="rect">
            <a:avLst/>
          </a:prstGeom>
        </p:spPr>
        <p:txBody>
          <a:bodyPr wrap="none">
            <a:spAutoFit/>
          </a:bodyPr>
          <a:lstStyle/>
          <a:p>
            <a:r>
              <a:rPr lang="en-US" sz="1400" dirty="0">
                <a:hlinkClick r:id="rId4"/>
              </a:rPr>
              <a:t>http://</a:t>
            </a:r>
            <a:r>
              <a:rPr lang="en-US" sz="1400" dirty="0" err="1">
                <a:hlinkClick r:id="rId4"/>
              </a:rPr>
              <a:t>aka.ms</a:t>
            </a:r>
            <a:r>
              <a:rPr lang="en-US" sz="1400" dirty="0">
                <a:hlinkClick r:id="rId4"/>
              </a:rPr>
              <a:t>/</a:t>
            </a:r>
            <a:r>
              <a:rPr lang="en-US" sz="1400" dirty="0" err="1">
                <a:hlinkClick r:id="rId4"/>
              </a:rPr>
              <a:t>apimpolicyexamples</a:t>
            </a:r>
            <a:endParaRPr lang="en-US" sz="1400" dirty="0"/>
          </a:p>
        </p:txBody>
      </p:sp>
      <p:pic>
        <p:nvPicPr>
          <p:cNvPr id="11" name="Picture 10">
            <a:extLst>
              <a:ext uri="{FF2B5EF4-FFF2-40B4-BE49-F238E27FC236}">
                <a16:creationId xmlns:a16="http://schemas.microsoft.com/office/drawing/2014/main" id="{69AF06D6-FA36-FC43-A462-0486A100A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046" y="-1"/>
            <a:ext cx="10972800" cy="6858000"/>
          </a:xfrm>
          <a:prstGeom prst="rect">
            <a:avLst/>
          </a:prstGeom>
        </p:spPr>
      </p:pic>
    </p:spTree>
    <p:extLst>
      <p:ext uri="{BB962C8B-B14F-4D97-AF65-F5344CB8AC3E}">
        <p14:creationId xmlns:p14="http://schemas.microsoft.com/office/powerpoint/2010/main" val="208409845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55FC-AF3E-4B2D-B493-01F59640F425}"/>
              </a:ext>
            </a:extLst>
          </p:cNvPr>
          <p:cNvSpPr>
            <a:spLocks noGrp="1"/>
          </p:cNvSpPr>
          <p:nvPr>
            <p:ph type="title"/>
          </p:nvPr>
        </p:nvSpPr>
        <p:spPr/>
        <p:txBody>
          <a:bodyPr/>
          <a:lstStyle/>
          <a:p>
            <a:r>
              <a:rPr lang="en-CA" dirty="0"/>
              <a:t>Some policies out of the box</a:t>
            </a:r>
          </a:p>
        </p:txBody>
      </p:sp>
      <p:sp>
        <p:nvSpPr>
          <p:cNvPr id="3" name="Content Placeholder 2">
            <a:extLst>
              <a:ext uri="{FF2B5EF4-FFF2-40B4-BE49-F238E27FC236}">
                <a16:creationId xmlns:a16="http://schemas.microsoft.com/office/drawing/2014/main" id="{763052DD-F864-42D7-B700-F53E4490B053}"/>
              </a:ext>
            </a:extLst>
          </p:cNvPr>
          <p:cNvSpPr>
            <a:spLocks noGrp="1"/>
          </p:cNvSpPr>
          <p:nvPr>
            <p:ph idx="1"/>
          </p:nvPr>
        </p:nvSpPr>
        <p:spPr>
          <a:xfrm>
            <a:off x="560798" y="1876996"/>
            <a:ext cx="5010269" cy="4215579"/>
          </a:xfrm>
        </p:spPr>
        <p:txBody>
          <a:bodyPr/>
          <a:lstStyle/>
          <a:p>
            <a:r>
              <a:rPr lang="en-CA" dirty="0"/>
              <a:t>Rate Limiting</a:t>
            </a:r>
          </a:p>
          <a:p>
            <a:r>
              <a:rPr lang="en-CA" dirty="0"/>
              <a:t>Quota enforcing</a:t>
            </a:r>
          </a:p>
          <a:p>
            <a:r>
              <a:rPr lang="en-CA" dirty="0"/>
              <a:t>Check HTTP headers</a:t>
            </a:r>
          </a:p>
          <a:p>
            <a:r>
              <a:rPr lang="en-CA" dirty="0"/>
              <a:t>Restrict caller IP</a:t>
            </a:r>
          </a:p>
          <a:p>
            <a:r>
              <a:rPr lang="en-CA" dirty="0"/>
              <a:t>Validate JWT tokens</a:t>
            </a:r>
          </a:p>
          <a:p>
            <a:r>
              <a:rPr lang="en-CA" dirty="0"/>
              <a:t>Retrying (QoS)</a:t>
            </a:r>
          </a:p>
          <a:p>
            <a:endParaRPr lang="en-CA" dirty="0"/>
          </a:p>
        </p:txBody>
      </p:sp>
      <p:sp>
        <p:nvSpPr>
          <p:cNvPr id="4" name="Slide Number Placeholder 3">
            <a:extLst>
              <a:ext uri="{FF2B5EF4-FFF2-40B4-BE49-F238E27FC236}">
                <a16:creationId xmlns:a16="http://schemas.microsoft.com/office/drawing/2014/main" id="{60D3906F-75AF-416E-9BAB-03BD9787CAD1}"/>
              </a:ext>
            </a:extLst>
          </p:cNvPr>
          <p:cNvSpPr>
            <a:spLocks noGrp="1"/>
          </p:cNvSpPr>
          <p:nvPr>
            <p:ph type="sldNum" sz="quarter" idx="12"/>
          </p:nvPr>
        </p:nvSpPr>
        <p:spPr/>
        <p:txBody>
          <a:bodyPr/>
          <a:lstStyle/>
          <a:p>
            <a:fld id="{0A164282-434E-41D4-9582-783D542A7B68}" type="slidenum">
              <a:rPr lang="en-US" smtClean="0"/>
              <a:t>19</a:t>
            </a:fld>
            <a:endParaRPr lang="en-US" dirty="0"/>
          </a:p>
        </p:txBody>
      </p:sp>
      <p:sp>
        <p:nvSpPr>
          <p:cNvPr id="5" name="Content Placeholder 2">
            <a:extLst>
              <a:ext uri="{FF2B5EF4-FFF2-40B4-BE49-F238E27FC236}">
                <a16:creationId xmlns:a16="http://schemas.microsoft.com/office/drawing/2014/main" id="{0842F4E0-75E3-4C88-8092-0289BE17693E}"/>
              </a:ext>
            </a:extLst>
          </p:cNvPr>
          <p:cNvSpPr txBox="1">
            <a:spLocks/>
          </p:cNvSpPr>
          <p:nvPr/>
        </p:nvSpPr>
        <p:spPr>
          <a:xfrm>
            <a:off x="6096000" y="1876995"/>
            <a:ext cx="5544620" cy="4215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Masking URLs</a:t>
            </a:r>
          </a:p>
          <a:p>
            <a:r>
              <a:rPr lang="en-CA" dirty="0"/>
              <a:t>Defining cache policies</a:t>
            </a:r>
          </a:p>
          <a:p>
            <a:r>
              <a:rPr lang="en-CA" dirty="0"/>
              <a:t>Throttling</a:t>
            </a:r>
          </a:p>
          <a:p>
            <a:r>
              <a:rPr lang="en-CA" dirty="0"/>
              <a:t>CORS</a:t>
            </a:r>
          </a:p>
          <a:p>
            <a:r>
              <a:rPr lang="en-CA" dirty="0"/>
              <a:t>URL Rewriting</a:t>
            </a:r>
          </a:p>
          <a:p>
            <a:r>
              <a:rPr lang="en-CA" dirty="0"/>
              <a:t>XML &lt; &gt; JSON</a:t>
            </a:r>
          </a:p>
        </p:txBody>
      </p:sp>
    </p:spTree>
    <p:extLst>
      <p:ext uri="{BB962C8B-B14F-4D97-AF65-F5344CB8AC3E}">
        <p14:creationId xmlns:p14="http://schemas.microsoft.com/office/powerpoint/2010/main" val="124922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About me</a:t>
            </a:r>
          </a:p>
        </p:txBody>
      </p:sp>
      <p:sp>
        <p:nvSpPr>
          <p:cNvPr id="2" name="Text Placeholder 1">
            <a:extLst>
              <a:ext uri="{FF2B5EF4-FFF2-40B4-BE49-F238E27FC236}">
                <a16:creationId xmlns:a16="http://schemas.microsoft.com/office/drawing/2014/main" id="{9854F6B1-9A29-47D2-8AA6-EA9FFD02BA9D}"/>
              </a:ext>
            </a:extLst>
          </p:cNvPr>
          <p:cNvSpPr>
            <a:spLocks noGrp="1"/>
          </p:cNvSpPr>
          <p:nvPr>
            <p:ph idx="1"/>
          </p:nvPr>
        </p:nvSpPr>
        <p:spPr>
          <a:xfrm>
            <a:off x="560798" y="1876997"/>
            <a:ext cx="11079822" cy="4564508"/>
          </a:xfrm>
        </p:spPr>
        <p:txBody>
          <a:bodyPr>
            <a:normAutofit lnSpcReduction="10000"/>
          </a:bodyPr>
          <a:lstStyle/>
          <a:p>
            <a:r>
              <a:rPr lang="en-US" sz="3600" dirty="0"/>
              <a:t>Solution Architect | Developer</a:t>
            </a:r>
          </a:p>
          <a:p>
            <a:r>
              <a:rPr lang="en-US" dirty="0"/>
              <a:t>Microsoft MVP in Azure</a:t>
            </a:r>
            <a:endParaRPr lang="en-US" sz="3600" dirty="0"/>
          </a:p>
          <a:p>
            <a:r>
              <a:rPr lang="en-US" sz="3600" dirty="0"/>
              <a:t>20 years enterprise development with Microsoft technologies – .NET, Azure, Web, Desktop, SQL, and Mobile</a:t>
            </a:r>
          </a:p>
          <a:p>
            <a:r>
              <a:rPr lang="en-US" sz="3600" dirty="0"/>
              <a:t>Blogging at </a:t>
            </a:r>
            <a:r>
              <a:rPr lang="en-US" sz="3600" dirty="0">
                <a:hlinkClick r:id="rId3"/>
              </a:rPr>
              <a:t>https://theflyingmaverick.com</a:t>
            </a:r>
            <a:r>
              <a:rPr lang="en-US" sz="3600" dirty="0"/>
              <a:t> </a:t>
            </a:r>
          </a:p>
          <a:p>
            <a:r>
              <a:rPr lang="en-US" sz="3600" dirty="0"/>
              <a:t>Speaker at community events and meetups</a:t>
            </a:r>
          </a:p>
          <a:p>
            <a:r>
              <a:rPr lang="en-US" sz="3600" dirty="0"/>
              <a:t>Co-creator of </a:t>
            </a:r>
            <a:r>
              <a:rPr lang="en-US" sz="3600" dirty="0">
                <a:hlinkClick r:id="rId4"/>
              </a:rPr>
              <a:t>ReflectInsight</a:t>
            </a:r>
            <a:r>
              <a:rPr lang="en-US" sz="3600" dirty="0"/>
              <a:t>, live .NET log viewer</a:t>
            </a:r>
          </a:p>
          <a:p>
            <a:endParaRPr lang="en-US" sz="3600" dirty="0"/>
          </a:p>
        </p:txBody>
      </p:sp>
      <p:pic>
        <p:nvPicPr>
          <p:cNvPr id="4" name="Picture 3" descr="A close up of a sign&#10;&#10;Description automatically generated">
            <a:extLst>
              <a:ext uri="{FF2B5EF4-FFF2-40B4-BE49-F238E27FC236}">
                <a16:creationId xmlns:a16="http://schemas.microsoft.com/office/drawing/2014/main" id="{BB250C58-D03D-4577-B612-73FFA61B7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04218" y="416680"/>
            <a:ext cx="926984" cy="1460317"/>
          </a:xfrm>
          <a:prstGeom prst="rect">
            <a:avLst/>
          </a:prstGeom>
        </p:spPr>
      </p:pic>
    </p:spTree>
    <p:extLst>
      <p:ext uri="{BB962C8B-B14F-4D97-AF65-F5344CB8AC3E}">
        <p14:creationId xmlns:p14="http://schemas.microsoft.com/office/powerpoint/2010/main" val="150786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AC12-7308-4BF6-9867-970B5397840C}"/>
              </a:ext>
            </a:extLst>
          </p:cNvPr>
          <p:cNvSpPr>
            <a:spLocks noGrp="1"/>
          </p:cNvSpPr>
          <p:nvPr>
            <p:ph type="title"/>
          </p:nvPr>
        </p:nvSpPr>
        <p:spPr/>
        <p:txBody>
          <a:bodyPr/>
          <a:lstStyle/>
          <a:p>
            <a:r>
              <a:rPr lang="en-US"/>
              <a:t>Policy reference index</a:t>
            </a:r>
            <a:endParaRPr lang="en-US" dirty="0"/>
          </a:p>
        </p:txBody>
      </p:sp>
      <p:sp>
        <p:nvSpPr>
          <p:cNvPr id="3" name="Text Placeholder 2">
            <a:extLst>
              <a:ext uri="{FF2B5EF4-FFF2-40B4-BE49-F238E27FC236}">
                <a16:creationId xmlns:a16="http://schemas.microsoft.com/office/drawing/2014/main" id="{604CA7FD-E7F4-4B71-8EDD-6EFAEF55628E}"/>
              </a:ext>
            </a:extLst>
          </p:cNvPr>
          <p:cNvSpPr>
            <a:spLocks noGrp="1"/>
          </p:cNvSpPr>
          <p:nvPr>
            <p:ph type="body" sz="quarter" idx="10"/>
          </p:nvPr>
        </p:nvSpPr>
        <p:spPr>
          <a:xfrm>
            <a:off x="560798" y="1529712"/>
            <a:ext cx="5826761" cy="5668823"/>
          </a:xfrm>
          <a:solidFill>
            <a:schemeClr val="bg1"/>
          </a:solidFill>
        </p:spPr>
        <p:txBody>
          <a:bodyPr>
            <a:normAutofit fontScale="47500" lnSpcReduction="20000"/>
          </a:bodyPr>
          <a:lstStyle/>
          <a:p>
            <a:pPr algn="l"/>
            <a:r>
              <a:rPr lang="en-US" i="0" u="none" strike="noStrike" dirty="0">
                <a:solidFill>
                  <a:srgbClr val="171717"/>
                </a:solidFill>
                <a:effectLst/>
                <a:latin typeface="Segoe UI" panose="020B0502040204020203" pitchFamily="34" charset="0"/>
                <a:hlinkClick r:id="rId3"/>
              </a:rPr>
              <a:t>Access restriction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4"/>
              </a:rPr>
              <a:t>Check HTTP header</a:t>
            </a:r>
            <a:r>
              <a:rPr lang="en-US" i="0" dirty="0">
                <a:solidFill>
                  <a:srgbClr val="171717"/>
                </a:solidFill>
                <a:effectLst/>
                <a:latin typeface="Segoe UI" panose="020B0502040204020203" pitchFamily="34" charset="0"/>
              </a:rPr>
              <a:t> - Enforces existence and/or value of a HTTP Header.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5"/>
              </a:rPr>
              <a:t>Limit call rate by subscription</a:t>
            </a:r>
            <a:r>
              <a:rPr lang="en-US" i="0" dirty="0">
                <a:solidFill>
                  <a:srgbClr val="171717"/>
                </a:solidFill>
                <a:effectLst/>
                <a:latin typeface="Segoe UI" panose="020B0502040204020203" pitchFamily="34" charset="0"/>
              </a:rPr>
              <a:t> - Prevents API usage spikes by limiting call rate,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6"/>
              </a:rPr>
              <a:t>Limit call rate by key</a:t>
            </a:r>
            <a:r>
              <a:rPr lang="en-US" i="0" dirty="0">
                <a:solidFill>
                  <a:srgbClr val="171717"/>
                </a:solidFill>
                <a:effectLst/>
                <a:latin typeface="Segoe UI" panose="020B0502040204020203" pitchFamily="34" charset="0"/>
              </a:rPr>
              <a:t> - Prevents API usage spikes by limiting call rate,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7"/>
              </a:rPr>
              <a:t>Restrict caller IPs</a:t>
            </a:r>
            <a:r>
              <a:rPr lang="en-US" i="0" dirty="0">
                <a:solidFill>
                  <a:srgbClr val="171717"/>
                </a:solidFill>
                <a:effectLst/>
                <a:latin typeface="Segoe UI" panose="020B0502040204020203" pitchFamily="34" charset="0"/>
              </a:rPr>
              <a:t> - Filters (allows/denies) calls from specific IP addresses and/or address ranges.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8"/>
              </a:rPr>
              <a:t>Set usage quota by subscription</a:t>
            </a:r>
            <a:r>
              <a:rPr lang="en-US" i="0" dirty="0">
                <a:solidFill>
                  <a:srgbClr val="171717"/>
                </a:solidFill>
                <a:effectLst/>
                <a:latin typeface="Segoe UI" panose="020B0502040204020203" pitchFamily="34" charset="0"/>
              </a:rPr>
              <a:t> - Allows you to enforce a renewable or lifetime call volume and/or bandwidth quota, on a per subscription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9"/>
              </a:rPr>
              <a:t>Set usage quota by key</a:t>
            </a:r>
            <a:r>
              <a:rPr lang="en-US" i="0" dirty="0">
                <a:solidFill>
                  <a:srgbClr val="171717"/>
                </a:solidFill>
                <a:effectLst/>
                <a:latin typeface="Segoe UI" panose="020B0502040204020203" pitchFamily="34" charset="0"/>
              </a:rPr>
              <a:t> - Allows you to enforce a renewable or lifetime call volume and/or bandwidth quota, on a per key basis.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0"/>
              </a:rPr>
              <a:t>Validate JWT</a:t>
            </a:r>
            <a:r>
              <a:rPr lang="en-US" i="0" dirty="0">
                <a:solidFill>
                  <a:srgbClr val="171717"/>
                </a:solidFill>
                <a:effectLst/>
                <a:latin typeface="Segoe UI" panose="020B0502040204020203" pitchFamily="34" charset="0"/>
              </a:rPr>
              <a:t> - Enforces existence and validity of a JWT extracted from either a specified HTTP Header or a specified query parameter.</a:t>
            </a:r>
          </a:p>
          <a:p>
            <a:pPr algn="l"/>
            <a:r>
              <a:rPr lang="en-US" i="0" u="none" strike="noStrike" dirty="0">
                <a:solidFill>
                  <a:srgbClr val="171717"/>
                </a:solidFill>
                <a:effectLst/>
                <a:latin typeface="Segoe UI" panose="020B0502040204020203" pitchFamily="34" charset="0"/>
                <a:hlinkClick r:id="rId11"/>
              </a:rPr>
              <a:t>Advanced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 Conditionally applies policy statements based on the evaluation of Boolean expressions.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3"/>
              </a:rPr>
              <a:t>Forward request</a:t>
            </a:r>
            <a:r>
              <a:rPr lang="en-US" i="0" dirty="0">
                <a:solidFill>
                  <a:srgbClr val="171717"/>
                </a:solidFill>
                <a:effectLst/>
                <a:latin typeface="Segoe UI" panose="020B0502040204020203" pitchFamily="34" charset="0"/>
              </a:rPr>
              <a:t> - Forwards the request to the backend service.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4"/>
              </a:rPr>
              <a:t>Limit concurrency</a:t>
            </a:r>
            <a:r>
              <a:rPr lang="en-US" i="0" dirty="0">
                <a:solidFill>
                  <a:srgbClr val="171717"/>
                </a:solidFill>
                <a:effectLst/>
                <a:latin typeface="Segoe UI" panose="020B0502040204020203" pitchFamily="34" charset="0"/>
              </a:rPr>
              <a:t> - Prevents enclosed policies from executing by more than the specified number of requests at a time.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5"/>
              </a:rPr>
              <a:t>Log to Event Hub</a:t>
            </a:r>
            <a:r>
              <a:rPr lang="en-US" i="0" dirty="0">
                <a:solidFill>
                  <a:srgbClr val="171717"/>
                </a:solidFill>
                <a:effectLst/>
                <a:latin typeface="Segoe UI" panose="020B0502040204020203" pitchFamily="34" charset="0"/>
              </a:rPr>
              <a:t> - Sends messages in the specified format to a message target defined by a Logger entity.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6"/>
              </a:rPr>
              <a:t>Mock response</a:t>
            </a:r>
            <a:r>
              <a:rPr lang="en-US" i="0" dirty="0">
                <a:solidFill>
                  <a:srgbClr val="171717"/>
                </a:solidFill>
                <a:effectLst/>
                <a:latin typeface="Segoe UI" panose="020B0502040204020203" pitchFamily="34" charset="0"/>
              </a:rPr>
              <a:t> - Aborts pipeline execution and returns a mocked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7"/>
              </a:rPr>
              <a:t>Retry</a:t>
            </a:r>
            <a:r>
              <a:rPr lang="en-US" i="0" dirty="0">
                <a:solidFill>
                  <a:srgbClr val="171717"/>
                </a:solidFill>
                <a:effectLst/>
                <a:latin typeface="Segoe UI" panose="020B0502040204020203" pitchFamily="34" charset="0"/>
              </a:rPr>
              <a:t> - Retries execution of the enclosed policy statements, if and until the condition is met. Execution will repeat at the specified time intervals and up to the specified retry count.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8"/>
              </a:rPr>
              <a:t>Return response</a:t>
            </a:r>
            <a:r>
              <a:rPr lang="en-US" i="0" dirty="0">
                <a:solidFill>
                  <a:srgbClr val="171717"/>
                </a:solidFill>
                <a:effectLst/>
                <a:latin typeface="Segoe UI" panose="020B0502040204020203" pitchFamily="34" charset="0"/>
              </a:rPr>
              <a:t> - Aborts pipeline execution and returns the specified response directly to the caller.</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19"/>
              </a:rPr>
              <a:t>Send one way request</a:t>
            </a:r>
            <a:r>
              <a:rPr lang="en-US" i="0" dirty="0">
                <a:solidFill>
                  <a:srgbClr val="171717"/>
                </a:solidFill>
                <a:effectLst/>
                <a:latin typeface="Segoe UI" panose="020B0502040204020203" pitchFamily="34" charset="0"/>
              </a:rPr>
              <a:t> - Sends a request to the specified URL without waiting for a response.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 Sends a request to the specified URL.</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1"/>
              </a:rPr>
              <a:t>Set HTTP proxy</a:t>
            </a:r>
            <a:r>
              <a:rPr lang="en-US" i="0" dirty="0">
                <a:solidFill>
                  <a:srgbClr val="171717"/>
                </a:solidFill>
                <a:effectLst/>
                <a:latin typeface="Segoe UI" panose="020B0502040204020203" pitchFamily="34" charset="0"/>
              </a:rPr>
              <a:t> - Allows you to route forwarded requests via an HTTP proxy.</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2"/>
              </a:rPr>
              <a:t>Set variable</a:t>
            </a:r>
            <a:r>
              <a:rPr lang="en-US" i="0" dirty="0">
                <a:solidFill>
                  <a:srgbClr val="171717"/>
                </a:solidFill>
                <a:effectLst/>
                <a:latin typeface="Segoe UI" panose="020B0502040204020203" pitchFamily="34" charset="0"/>
              </a:rPr>
              <a:t> - Persist a value in a named context variable for later access.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3"/>
              </a:rPr>
              <a:t>Set request method</a:t>
            </a:r>
            <a:r>
              <a:rPr lang="en-US" i="0" dirty="0">
                <a:solidFill>
                  <a:srgbClr val="171717"/>
                </a:solidFill>
                <a:effectLst/>
                <a:latin typeface="Segoe UI" panose="020B0502040204020203" pitchFamily="34" charset="0"/>
              </a:rPr>
              <a:t> - Allows you to change the HTTP method for a request.</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4"/>
              </a:rPr>
              <a:t>Set status code</a:t>
            </a:r>
            <a:r>
              <a:rPr lang="en-US" i="0" dirty="0">
                <a:solidFill>
                  <a:srgbClr val="171717"/>
                </a:solidFill>
                <a:effectLst/>
                <a:latin typeface="Segoe UI" panose="020B0502040204020203" pitchFamily="34" charset="0"/>
              </a:rPr>
              <a:t> - Changes the HTTP status code to the specified value.</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5"/>
              </a:rPr>
              <a:t>Trace</a:t>
            </a:r>
            <a:r>
              <a:rPr lang="en-US" i="0" dirty="0">
                <a:solidFill>
                  <a:srgbClr val="171717"/>
                </a:solidFill>
                <a:effectLst/>
                <a:latin typeface="Segoe UI" panose="020B0502040204020203" pitchFamily="34" charset="0"/>
              </a:rPr>
              <a:t> - Adds custom traces into the </a:t>
            </a:r>
            <a:r>
              <a:rPr lang="en-US" i="0" u="none" strike="noStrike" dirty="0">
                <a:solidFill>
                  <a:srgbClr val="171717"/>
                </a:solidFill>
                <a:effectLst/>
                <a:latin typeface="Segoe UI" panose="020B0502040204020203" pitchFamily="34" charset="0"/>
                <a:hlinkClick r:id="rId26"/>
              </a:rPr>
              <a:t>API Inspector</a:t>
            </a:r>
            <a:r>
              <a:rPr lang="en-US" i="0" dirty="0">
                <a:solidFill>
                  <a:srgbClr val="171717"/>
                </a:solidFill>
                <a:effectLst/>
                <a:latin typeface="Segoe UI" panose="020B0502040204020203" pitchFamily="34" charset="0"/>
              </a:rPr>
              <a:t> output, Application Insights telemetries, and Diagnostic Logs.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27"/>
              </a:rPr>
              <a:t>Wait</a:t>
            </a:r>
            <a:r>
              <a:rPr lang="en-US" i="0" dirty="0">
                <a:solidFill>
                  <a:srgbClr val="171717"/>
                </a:solidFill>
                <a:effectLst/>
                <a:latin typeface="Segoe UI" panose="020B0502040204020203" pitchFamily="34" charset="0"/>
              </a:rPr>
              <a:t> - Waits for enclosed </a:t>
            </a:r>
            <a:r>
              <a:rPr lang="en-US" i="0" u="none" strike="noStrike" dirty="0">
                <a:solidFill>
                  <a:srgbClr val="171717"/>
                </a:solidFill>
                <a:effectLst/>
                <a:latin typeface="Segoe UI" panose="020B0502040204020203" pitchFamily="34" charset="0"/>
                <a:hlinkClick r:id="rId20"/>
              </a:rPr>
              <a:t>Send request</a:t>
            </a:r>
            <a:r>
              <a:rPr lang="en-US" i="0" dirty="0">
                <a:solidFill>
                  <a:srgbClr val="171717"/>
                </a:solidFill>
                <a:effectLst/>
                <a:latin typeface="Segoe UI" panose="020B0502040204020203" pitchFamily="34" charset="0"/>
              </a:rPr>
              <a:t>, </a:t>
            </a:r>
            <a:r>
              <a:rPr lang="en-US" i="0" u="none" strike="noStrike" dirty="0">
                <a:solidFill>
                  <a:srgbClr val="171717"/>
                </a:solidFill>
                <a:effectLst/>
                <a:latin typeface="Segoe UI" panose="020B0502040204020203" pitchFamily="34" charset="0"/>
                <a:hlinkClick r:id="rId28"/>
              </a:rPr>
              <a:t>Get value from cache</a:t>
            </a:r>
            <a:r>
              <a:rPr lang="en-US" i="0" dirty="0">
                <a:solidFill>
                  <a:srgbClr val="171717"/>
                </a:solidFill>
                <a:effectLst/>
                <a:latin typeface="Segoe UI" panose="020B0502040204020203" pitchFamily="34" charset="0"/>
              </a:rPr>
              <a:t>, or </a:t>
            </a:r>
            <a:r>
              <a:rPr lang="en-US" i="0" u="none" strike="noStrike" dirty="0">
                <a:solidFill>
                  <a:srgbClr val="171717"/>
                </a:solidFill>
                <a:effectLst/>
                <a:latin typeface="Segoe UI" panose="020B0502040204020203" pitchFamily="34" charset="0"/>
                <a:hlinkClick r:id="rId12"/>
              </a:rPr>
              <a:t>Control flow</a:t>
            </a:r>
            <a:r>
              <a:rPr lang="en-US" i="0" dirty="0">
                <a:solidFill>
                  <a:srgbClr val="171717"/>
                </a:solidFill>
                <a:effectLst/>
                <a:latin typeface="Segoe UI" panose="020B0502040204020203" pitchFamily="34" charset="0"/>
              </a:rPr>
              <a:t> policies to complete before proceeding.</a:t>
            </a:r>
          </a:p>
        </p:txBody>
      </p:sp>
      <p:sp>
        <p:nvSpPr>
          <p:cNvPr id="4" name="Text Placeholder 2">
            <a:extLst>
              <a:ext uri="{FF2B5EF4-FFF2-40B4-BE49-F238E27FC236}">
                <a16:creationId xmlns:a16="http://schemas.microsoft.com/office/drawing/2014/main" id="{5EE965AE-1285-403F-830A-A82146C71319}"/>
              </a:ext>
            </a:extLst>
          </p:cNvPr>
          <p:cNvSpPr txBox="1">
            <a:spLocks/>
          </p:cNvSpPr>
          <p:nvPr/>
        </p:nvSpPr>
        <p:spPr>
          <a:xfrm>
            <a:off x="6304105" y="1529711"/>
            <a:ext cx="5826761" cy="5668823"/>
          </a:xfrm>
          <a:prstGeom prst="rect">
            <a:avLst/>
          </a:prstGeom>
        </p:spPr>
        <p:txBody>
          <a:bodyPr vert="horz" lIns="91440" tIns="45720" rIns="91440" bIns="45720" rtlCol="0">
            <a:normAutofit fontScale="47500" lnSpcReduction="20000"/>
          </a:bodyPr>
          <a:lstStyle>
            <a:lvl1pPr indent="0">
              <a:lnSpc>
                <a:spcPct val="90000"/>
              </a:lnSpc>
              <a:spcBef>
                <a:spcPts val="1000"/>
              </a:spcBef>
              <a:buFont typeface="Arial" panose="020B0604020202020204" pitchFamily="34" charset="0"/>
              <a:buChar char="•"/>
              <a:defRPr sz="3600" i="0" u="none" strike="noStrike">
                <a:solidFill>
                  <a:srgbClr val="171717"/>
                </a:solidFill>
                <a:effectLst/>
                <a:latin typeface="Segoe UI" panose="020B0502040204020203" pitchFamily="34" charset="0"/>
              </a:defRPr>
            </a:lvl1pPr>
            <a:lvl2pPr marL="742950" lvl="1" indent="-285750">
              <a:lnSpc>
                <a:spcPct val="90000"/>
              </a:lnSpc>
              <a:spcBef>
                <a:spcPts val="500"/>
              </a:spcBef>
              <a:buFont typeface="Arial" panose="020B0604020202020204" pitchFamily="34" charset="0"/>
              <a:buChar char="•"/>
              <a:defRPr sz="1961" i="0" u="none" strike="noStrike">
                <a:solidFill>
                  <a:srgbClr val="171717"/>
                </a:solidFill>
                <a:effectLst/>
                <a:latin typeface="Segoe UI" panose="020B0502040204020203" pitchFamily="34" charset="0"/>
              </a:defRPr>
            </a:lvl2pPr>
            <a:lvl3pPr marL="224097" indent="0">
              <a:lnSpc>
                <a:spcPct val="90000"/>
              </a:lnSpc>
              <a:spcBef>
                <a:spcPts val="500"/>
              </a:spcBef>
              <a:buFont typeface="Arial" panose="020B0604020202020204" pitchFamily="34" charset="0"/>
              <a:buNone/>
              <a:defRPr sz="2800">
                <a:solidFill>
                  <a:srgbClr val="617081"/>
                </a:solidFill>
              </a:defRPr>
            </a:lvl3pPr>
            <a:lvl4pPr marL="448193" indent="0">
              <a:lnSpc>
                <a:spcPct val="90000"/>
              </a:lnSpc>
              <a:spcBef>
                <a:spcPts val="500"/>
              </a:spcBef>
              <a:buFont typeface="Arial" panose="020B0604020202020204" pitchFamily="34" charset="0"/>
              <a:buNone/>
              <a:defRPr sz="2400">
                <a:solidFill>
                  <a:srgbClr val="617081"/>
                </a:solidFill>
              </a:defRPr>
            </a:lvl4pPr>
            <a:lvl5pPr marL="672290" indent="0">
              <a:lnSpc>
                <a:spcPct val="90000"/>
              </a:lnSpc>
              <a:spcBef>
                <a:spcPts val="500"/>
              </a:spcBef>
              <a:buFont typeface="Arial" panose="020B0604020202020204" pitchFamily="34" charset="0"/>
              <a:buNone/>
              <a:defRPr sz="2400">
                <a:solidFill>
                  <a:srgbClr val="61708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buNone/>
            </a:pPr>
            <a:r>
              <a:rPr lang="en-US" i="0" u="none" strike="noStrike" dirty="0">
                <a:solidFill>
                  <a:srgbClr val="171717"/>
                </a:solidFill>
                <a:effectLst/>
                <a:latin typeface="Segoe UI" panose="020B0502040204020203" pitchFamily="34" charset="0"/>
                <a:hlinkClick r:id="rId29"/>
              </a:rPr>
              <a:t>Authentication policies</a:t>
            </a:r>
            <a:endParaRPr lang="en-US"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0"/>
              </a:rPr>
              <a:t>Authenticate with Basic</a:t>
            </a:r>
            <a:r>
              <a:rPr lang="en-US" i="0" dirty="0">
                <a:solidFill>
                  <a:srgbClr val="171717"/>
                </a:solidFill>
                <a:effectLst/>
                <a:latin typeface="Segoe UI" panose="020B0502040204020203" pitchFamily="34" charset="0"/>
              </a:rPr>
              <a:t> - Authenticate with a backend service using Basic authentication.</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1"/>
              </a:rPr>
              <a:t>Authenticate with client certificate</a:t>
            </a:r>
            <a:r>
              <a:rPr lang="en-US" i="0" dirty="0">
                <a:solidFill>
                  <a:srgbClr val="171717"/>
                </a:solidFill>
                <a:effectLst/>
                <a:latin typeface="Segoe UI" panose="020B0502040204020203" pitchFamily="34" charset="0"/>
              </a:rPr>
              <a:t> - Authenticate with a backend service using client certificates.</a:t>
            </a:r>
          </a:p>
          <a:p>
            <a:pPr marL="742950" lvl="1" indent="-285750" algn="l">
              <a:buFont typeface="Arial" panose="020B0604020202020204" pitchFamily="34" charset="0"/>
              <a:buChar char="•"/>
            </a:pPr>
            <a:r>
              <a:rPr lang="en-US" i="0" u="none" strike="noStrike" dirty="0">
                <a:solidFill>
                  <a:srgbClr val="171717"/>
                </a:solidFill>
                <a:effectLst/>
                <a:latin typeface="Segoe UI" panose="020B0502040204020203" pitchFamily="34" charset="0"/>
                <a:hlinkClick r:id="rId32"/>
              </a:rPr>
              <a:t>Authenticate with managed identity</a:t>
            </a:r>
            <a:r>
              <a:rPr lang="en-US" i="0" dirty="0">
                <a:solidFill>
                  <a:srgbClr val="171717"/>
                </a:solidFill>
                <a:effectLst/>
                <a:latin typeface="Segoe UI" panose="020B0502040204020203" pitchFamily="34" charset="0"/>
              </a:rPr>
              <a:t> - Authenticate with a backend service using a </a:t>
            </a:r>
            <a:r>
              <a:rPr lang="en-US" i="0" u="none" strike="noStrike" dirty="0">
                <a:solidFill>
                  <a:srgbClr val="171717"/>
                </a:solidFill>
                <a:effectLst/>
                <a:latin typeface="Segoe UI" panose="020B0502040204020203" pitchFamily="34" charset="0"/>
                <a:hlinkClick r:id="rId33"/>
              </a:rPr>
              <a:t>managed identity</a:t>
            </a:r>
            <a:r>
              <a:rPr lang="en-US" i="0" dirty="0">
                <a:solidFill>
                  <a:srgbClr val="171717"/>
                </a:solidFill>
                <a:effectLst/>
                <a:latin typeface="Segoe UI" panose="020B0502040204020203" pitchFamily="34" charset="0"/>
              </a:rPr>
              <a:t>.</a:t>
            </a:r>
          </a:p>
          <a:p>
            <a:pPr>
              <a:buNone/>
            </a:pPr>
            <a:r>
              <a:rPr lang="en-US" dirty="0">
                <a:hlinkClick r:id="rId34"/>
              </a:rPr>
              <a:t>Caching policies</a:t>
            </a:r>
            <a:endParaRPr lang="en-US" dirty="0"/>
          </a:p>
          <a:p>
            <a:pPr lvl="1"/>
            <a:r>
              <a:rPr lang="en-US" dirty="0">
                <a:hlinkClick r:id="rId35"/>
              </a:rPr>
              <a:t>Get from cache</a:t>
            </a:r>
            <a:r>
              <a:rPr lang="en-US" dirty="0"/>
              <a:t> - Perform cache look up and return a valid cached response when available.</a:t>
            </a:r>
          </a:p>
          <a:p>
            <a:pPr lvl="1"/>
            <a:r>
              <a:rPr lang="en-US" dirty="0">
                <a:hlinkClick r:id="rId36"/>
              </a:rPr>
              <a:t>Store to cache</a:t>
            </a:r>
            <a:r>
              <a:rPr lang="en-US" dirty="0"/>
              <a:t> - Caches response according to the specified cache control configuration.</a:t>
            </a:r>
          </a:p>
          <a:p>
            <a:pPr lvl="1"/>
            <a:r>
              <a:rPr lang="en-US" dirty="0">
                <a:hlinkClick r:id="rId28"/>
              </a:rPr>
              <a:t>Get value from cache</a:t>
            </a:r>
            <a:r>
              <a:rPr lang="en-US" dirty="0"/>
              <a:t> - Retrieve a cached item by key.</a:t>
            </a:r>
          </a:p>
          <a:p>
            <a:pPr lvl="1"/>
            <a:r>
              <a:rPr lang="en-US" dirty="0">
                <a:hlinkClick r:id="rId37"/>
              </a:rPr>
              <a:t>Store value in cache</a:t>
            </a:r>
            <a:r>
              <a:rPr lang="en-US" dirty="0"/>
              <a:t> - Store an item in the cache by key.</a:t>
            </a:r>
          </a:p>
          <a:p>
            <a:pPr lvl="1"/>
            <a:r>
              <a:rPr lang="en-US" dirty="0">
                <a:hlinkClick r:id="rId38"/>
              </a:rPr>
              <a:t>Remove value from cache</a:t>
            </a:r>
            <a:r>
              <a:rPr lang="en-US" dirty="0"/>
              <a:t> - Remove an item in the cache by key.</a:t>
            </a:r>
          </a:p>
          <a:p>
            <a:pPr>
              <a:buNone/>
            </a:pPr>
            <a:r>
              <a:rPr lang="en-US" dirty="0">
                <a:hlinkClick r:id="rId39"/>
              </a:rPr>
              <a:t>Cross domain policies</a:t>
            </a:r>
            <a:endParaRPr lang="en-US" dirty="0"/>
          </a:p>
          <a:p>
            <a:pPr lvl="1"/>
            <a:r>
              <a:rPr lang="en-US" dirty="0">
                <a:hlinkClick r:id="rId40"/>
              </a:rPr>
              <a:t>Allow cross-domain calls</a:t>
            </a:r>
            <a:r>
              <a:rPr lang="en-US" dirty="0"/>
              <a:t> - Makes the API accessible from Adobe Flash and Microsoft Silverlight browser-based clients.</a:t>
            </a:r>
          </a:p>
          <a:p>
            <a:pPr lvl="1"/>
            <a:r>
              <a:rPr lang="en-US" dirty="0">
                <a:hlinkClick r:id="rId41"/>
              </a:rPr>
              <a:t>CORS</a:t>
            </a:r>
            <a:r>
              <a:rPr lang="en-US" dirty="0"/>
              <a:t> - Adds cross-origin resource sharing (CORS) support to an operation or an API to allow cross-domain calls from browser-based clients.</a:t>
            </a:r>
          </a:p>
          <a:p>
            <a:pPr lvl="1"/>
            <a:r>
              <a:rPr lang="en-US" dirty="0">
                <a:hlinkClick r:id="rId42"/>
              </a:rPr>
              <a:t>JSONP</a:t>
            </a:r>
            <a:r>
              <a:rPr lang="en-US" dirty="0"/>
              <a:t> - Adds JSON with padding (JSONP) support to an operation or an API to allow cross-domain calls from JavaScript browser-based clients.</a:t>
            </a:r>
          </a:p>
          <a:p>
            <a:pPr>
              <a:buNone/>
            </a:pPr>
            <a:r>
              <a:rPr lang="en-US" dirty="0">
                <a:hlinkClick r:id="rId43"/>
              </a:rPr>
              <a:t>Transformation policies</a:t>
            </a:r>
            <a:endParaRPr lang="en-US" dirty="0"/>
          </a:p>
          <a:p>
            <a:pPr lvl="1"/>
            <a:r>
              <a:rPr lang="en-US" dirty="0">
                <a:hlinkClick r:id="rId44"/>
              </a:rPr>
              <a:t>Convert JSON to XML</a:t>
            </a:r>
            <a:r>
              <a:rPr lang="en-US" dirty="0"/>
              <a:t> - Converts request or response body from JSON to XML.</a:t>
            </a:r>
          </a:p>
          <a:p>
            <a:pPr lvl="1"/>
            <a:r>
              <a:rPr lang="en-US" dirty="0">
                <a:hlinkClick r:id="rId45"/>
              </a:rPr>
              <a:t>Convert XML to JSON</a:t>
            </a:r>
            <a:r>
              <a:rPr lang="en-US" dirty="0"/>
              <a:t> - Converts request or response body from XML to JSON.</a:t>
            </a:r>
          </a:p>
          <a:p>
            <a:pPr lvl="1"/>
            <a:r>
              <a:rPr lang="en-US" dirty="0">
                <a:hlinkClick r:id="rId46"/>
              </a:rPr>
              <a:t>Find and replace string in body</a:t>
            </a:r>
            <a:r>
              <a:rPr lang="en-US" dirty="0"/>
              <a:t> - Finds a request or response substring and replaces it with a different substring.</a:t>
            </a:r>
          </a:p>
          <a:p>
            <a:pPr lvl="1"/>
            <a:r>
              <a:rPr lang="en-US" dirty="0">
                <a:hlinkClick r:id="rId47"/>
              </a:rPr>
              <a:t>Mask URLs in content</a:t>
            </a:r>
            <a:r>
              <a:rPr lang="en-US" dirty="0"/>
              <a:t> - Re-writes (masks) links in the response body so that they point to the equivalent link via the gateway.</a:t>
            </a:r>
          </a:p>
          <a:p>
            <a:pPr lvl="1"/>
            <a:r>
              <a:rPr lang="en-US" dirty="0">
                <a:hlinkClick r:id="rId48"/>
              </a:rPr>
              <a:t>Set backend service</a:t>
            </a:r>
            <a:r>
              <a:rPr lang="en-US" dirty="0"/>
              <a:t> - Changes the backend service for an incoming request.</a:t>
            </a:r>
          </a:p>
          <a:p>
            <a:pPr lvl="1"/>
            <a:r>
              <a:rPr lang="en-US" dirty="0">
                <a:hlinkClick r:id="rId49"/>
              </a:rPr>
              <a:t>Set body</a:t>
            </a:r>
            <a:r>
              <a:rPr lang="en-US" dirty="0"/>
              <a:t> - Sets the message body for incoming and outgoing requests.</a:t>
            </a:r>
          </a:p>
          <a:p>
            <a:pPr lvl="1"/>
            <a:r>
              <a:rPr lang="en-US" dirty="0">
                <a:hlinkClick r:id="rId50"/>
              </a:rPr>
              <a:t>Set HTTP header</a:t>
            </a:r>
            <a:r>
              <a:rPr lang="en-US" dirty="0"/>
              <a:t> - Assigns a value to an existing response and/or request header or adds a new response and/or request header.</a:t>
            </a:r>
          </a:p>
          <a:p>
            <a:pPr lvl="1"/>
            <a:r>
              <a:rPr lang="en-US" dirty="0">
                <a:hlinkClick r:id="rId51"/>
              </a:rPr>
              <a:t>Set query string parameter</a:t>
            </a:r>
            <a:r>
              <a:rPr lang="en-US" dirty="0"/>
              <a:t> - Adds, replaces value of, or deletes request query string parameter.</a:t>
            </a:r>
          </a:p>
          <a:p>
            <a:pPr lvl="1"/>
            <a:r>
              <a:rPr lang="en-US" dirty="0">
                <a:hlinkClick r:id="rId52"/>
              </a:rPr>
              <a:t>Rewrite URL</a:t>
            </a:r>
            <a:r>
              <a:rPr lang="en-US" dirty="0"/>
              <a:t> - Converts a request URL from its public form to the form expected by the web service.</a:t>
            </a:r>
          </a:p>
          <a:p>
            <a:pPr lvl="1"/>
            <a:r>
              <a:rPr lang="en-US" dirty="0">
                <a:hlinkClick r:id="rId53"/>
              </a:rPr>
              <a:t>Transform XML using an XSLT</a:t>
            </a:r>
            <a:r>
              <a:rPr lang="en-US" dirty="0"/>
              <a:t> - Applies an XSL transformation to XML in the request or response body.</a:t>
            </a:r>
          </a:p>
          <a:p>
            <a:endParaRPr lang="en-US" dirty="0"/>
          </a:p>
        </p:txBody>
      </p:sp>
    </p:spTree>
    <p:extLst>
      <p:ext uri="{BB962C8B-B14F-4D97-AF65-F5344CB8AC3E}">
        <p14:creationId xmlns:p14="http://schemas.microsoft.com/office/powerpoint/2010/main" val="7492675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scopes</a:t>
            </a:r>
          </a:p>
        </p:txBody>
      </p:sp>
      <p:sp>
        <p:nvSpPr>
          <p:cNvPr id="10" name="Rectangle 9"/>
          <p:cNvSpPr/>
          <p:nvPr/>
        </p:nvSpPr>
        <p:spPr bwMode="auto">
          <a:xfrm>
            <a:off x="4971391" y="3888743"/>
            <a:ext cx="2859392" cy="1098091"/>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367045" y="3208476"/>
            <a:ext cx="4046311" cy="2100949"/>
          </a:xfrm>
          <a:prstGeom prst="rect">
            <a:avLst/>
          </a:prstGeom>
          <a:noFill/>
          <a:ln w="285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accent3">
                  <a:lumMod val="60000"/>
                  <a:lumOff val="40000"/>
                </a:schemeClr>
              </a:solidFill>
              <a:ea typeface="Segoe UI" pitchFamily="34" charset="0"/>
              <a:cs typeface="Segoe UI" pitchFamily="34" charset="0"/>
            </a:endParaRPr>
          </a:p>
        </p:txBody>
      </p:sp>
      <p:sp>
        <p:nvSpPr>
          <p:cNvPr id="19" name="Rectangle 18"/>
          <p:cNvSpPr/>
          <p:nvPr/>
        </p:nvSpPr>
        <p:spPr bwMode="auto">
          <a:xfrm>
            <a:off x="3763451" y="2502541"/>
            <a:ext cx="5212384" cy="3123642"/>
          </a:xfrm>
          <a:prstGeom prst="rect">
            <a:avLst/>
          </a:prstGeom>
          <a:noFill/>
          <a:ln w="28575">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200971" y="1786756"/>
            <a:ext cx="6394076" cy="422516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8863819" y="1731763"/>
            <a:ext cx="84471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FF0000"/>
                </a:solidFill>
              </a:rPr>
              <a:t>global</a:t>
            </a:r>
            <a:endParaRPr lang="en-US" sz="1400" dirty="0">
              <a:solidFill>
                <a:schemeClr val="tx2">
                  <a:lumMod val="60000"/>
                  <a:lumOff val="40000"/>
                </a:schemeClr>
              </a:solidFill>
            </a:endParaRPr>
          </a:p>
        </p:txBody>
      </p:sp>
      <p:sp>
        <p:nvSpPr>
          <p:cNvPr id="22" name="TextBox 21"/>
          <p:cNvSpPr txBox="1"/>
          <p:nvPr/>
        </p:nvSpPr>
        <p:spPr>
          <a:xfrm>
            <a:off x="8063273" y="2396359"/>
            <a:ext cx="974562"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92D050"/>
                </a:solidFill>
              </a:rPr>
              <a:t>product</a:t>
            </a:r>
            <a:endParaRPr lang="en-US" sz="1400" dirty="0">
              <a:solidFill>
                <a:schemeClr val="accent2">
                  <a:lumMod val="40000"/>
                  <a:lumOff val="60000"/>
                </a:schemeClr>
              </a:solidFill>
            </a:endParaRPr>
          </a:p>
        </p:txBody>
      </p:sp>
      <p:sp>
        <p:nvSpPr>
          <p:cNvPr id="23" name="TextBox 22"/>
          <p:cNvSpPr txBox="1"/>
          <p:nvPr/>
        </p:nvSpPr>
        <p:spPr>
          <a:xfrm>
            <a:off x="7889791" y="3125152"/>
            <a:ext cx="601768"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solidFill>
                  <a:srgbClr val="0070C0"/>
                </a:solidFill>
              </a:rPr>
              <a:t>api</a:t>
            </a:r>
            <a:endParaRPr lang="en-US" sz="1400" dirty="0">
              <a:solidFill>
                <a:schemeClr val="accent3">
                  <a:lumMod val="20000"/>
                  <a:lumOff val="80000"/>
                </a:schemeClr>
              </a:solidFill>
            </a:endParaRPr>
          </a:p>
        </p:txBody>
      </p:sp>
      <p:sp>
        <p:nvSpPr>
          <p:cNvPr id="24" name="TextBox 23"/>
          <p:cNvSpPr txBox="1"/>
          <p:nvPr/>
        </p:nvSpPr>
        <p:spPr>
          <a:xfrm>
            <a:off x="6798454" y="3796542"/>
            <a:ext cx="1117935" cy="489365"/>
          </a:xfrm>
          <a:prstGeom prst="rect">
            <a:avLst/>
          </a:prstGeom>
          <a:noFill/>
        </p:spPr>
        <p:txBody>
          <a:bodyPr wrap="none" lIns="182880" tIns="146304" rIns="182880" bIns="146304" rtlCol="0">
            <a:spAutoFit/>
          </a:bodyPr>
          <a:lstStyle/>
          <a:p>
            <a:pPr>
              <a:lnSpc>
                <a:spcPct val="90000"/>
              </a:lnSpc>
              <a:spcAft>
                <a:spcPts val="600"/>
              </a:spcAft>
            </a:pPr>
            <a:r>
              <a:rPr lang="en-US" sz="1400" dirty="0">
                <a:solidFill>
                  <a:srgbClr val="00B0F0"/>
                </a:solidFill>
              </a:rPr>
              <a:t>operation</a:t>
            </a:r>
            <a:endParaRPr lang="en-US" sz="1400" dirty="0">
              <a:gradFill>
                <a:gsLst>
                  <a:gs pos="2917">
                    <a:schemeClr val="tx1"/>
                  </a:gs>
                  <a:gs pos="30000">
                    <a:schemeClr val="tx1"/>
                  </a:gs>
                </a:gsLst>
                <a:lin ang="5400000" scaled="0"/>
              </a:gradFill>
            </a:endParaRPr>
          </a:p>
        </p:txBody>
      </p:sp>
      <p:sp>
        <p:nvSpPr>
          <p:cNvPr id="27" name="TextBox 26"/>
          <p:cNvSpPr txBox="1"/>
          <p:nvPr/>
        </p:nvSpPr>
        <p:spPr>
          <a:xfrm rot="16200000">
            <a:off x="2472190" y="2954342"/>
            <a:ext cx="1015343"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inbound</a:t>
            </a:r>
            <a:endParaRPr lang="en-US" sz="1400" dirty="0">
              <a:gradFill>
                <a:gsLst>
                  <a:gs pos="2917">
                    <a:schemeClr val="tx1"/>
                  </a:gs>
                  <a:gs pos="30000">
                    <a:schemeClr val="tx1"/>
                  </a:gs>
                </a:gsLst>
                <a:lin ang="5400000" scaled="0"/>
              </a:gradFill>
            </a:endParaRPr>
          </a:p>
        </p:txBody>
      </p:sp>
      <p:sp>
        <p:nvSpPr>
          <p:cNvPr id="28" name="TextBox 27"/>
          <p:cNvSpPr txBox="1"/>
          <p:nvPr/>
        </p:nvSpPr>
        <p:spPr>
          <a:xfrm rot="16200000">
            <a:off x="2412078" y="5105239"/>
            <a:ext cx="1135567" cy="489365"/>
          </a:xfrm>
          <a:prstGeom prst="rect">
            <a:avLst/>
          </a:prstGeom>
          <a:noFill/>
        </p:spPr>
        <p:txBody>
          <a:bodyPr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outbound</a:t>
            </a:r>
            <a:endParaRPr lang="en-US" sz="1400" dirty="0">
              <a:gradFill>
                <a:gsLst>
                  <a:gs pos="2917">
                    <a:schemeClr val="tx1"/>
                  </a:gs>
                  <a:gs pos="30000">
                    <a:schemeClr val="tx1"/>
                  </a:gs>
                </a:gsLst>
                <a:lin ang="5400000" scaled="0"/>
              </a:gradFill>
            </a:endParaRPr>
          </a:p>
        </p:txBody>
      </p:sp>
      <p:cxnSp>
        <p:nvCxnSpPr>
          <p:cNvPr id="30" name="Straight Arrow Connector 29"/>
          <p:cNvCxnSpPr/>
          <p:nvPr/>
        </p:nvCxnSpPr>
        <p:spPr>
          <a:xfrm>
            <a:off x="10100429" y="3341754"/>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068905" y="5336825"/>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270364" y="2852389"/>
            <a:ext cx="1226170" cy="489365"/>
          </a:xfrm>
          <a:prstGeom prst="rect">
            <a:avLst/>
          </a:prstGeom>
          <a:noFill/>
        </p:spPr>
        <p:txBody>
          <a:bodyPr wrap="none" lIns="182880" tIns="146304" rIns="182880" bIns="146304" rtlCol="0">
            <a:spAutoFit/>
          </a:bodyPr>
          <a:lstStyle/>
          <a:p>
            <a:pPr>
              <a:lnSpc>
                <a:spcPct val="90000"/>
              </a:lnSpc>
              <a:spcAft>
                <a:spcPts val="600"/>
              </a:spcAft>
            </a:pPr>
            <a:r>
              <a:rPr lang="en-US" sz="1400" i="1">
                <a:solidFill>
                  <a:schemeClr val="tx1">
                    <a:lumMod val="40000"/>
                    <a:lumOff val="60000"/>
                  </a:schemeClr>
                </a:solidFill>
              </a:rPr>
              <a:t>to backend</a:t>
            </a:r>
            <a:endParaRPr lang="en-US" sz="1400" i="1" dirty="0">
              <a:solidFill>
                <a:schemeClr val="tx1">
                  <a:lumMod val="40000"/>
                  <a:lumOff val="60000"/>
                </a:schemeClr>
              </a:solidFill>
            </a:endParaRPr>
          </a:p>
        </p:txBody>
      </p:sp>
      <p:sp>
        <p:nvSpPr>
          <p:cNvPr id="33" name="TextBox 32"/>
          <p:cNvSpPr txBox="1"/>
          <p:nvPr/>
        </p:nvSpPr>
        <p:spPr>
          <a:xfrm>
            <a:off x="10100429" y="4900010"/>
            <a:ext cx="140839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backend</a:t>
            </a:r>
          </a:p>
        </p:txBody>
      </p:sp>
      <p:cxnSp>
        <p:nvCxnSpPr>
          <p:cNvPr id="34" name="Straight Arrow Connector 33"/>
          <p:cNvCxnSpPr/>
          <p:nvPr/>
        </p:nvCxnSpPr>
        <p:spPr>
          <a:xfrm>
            <a:off x="771196" y="3200421"/>
            <a:ext cx="1471448"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61438" y="5349922"/>
            <a:ext cx="1471448"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1131" y="2711056"/>
            <a:ext cx="1179169"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from caller</a:t>
            </a:r>
          </a:p>
        </p:txBody>
      </p:sp>
      <p:sp>
        <p:nvSpPr>
          <p:cNvPr id="37" name="TextBox 36"/>
          <p:cNvSpPr txBox="1"/>
          <p:nvPr/>
        </p:nvSpPr>
        <p:spPr>
          <a:xfrm>
            <a:off x="931373" y="4860556"/>
            <a:ext cx="972061"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solidFill>
                  <a:schemeClr val="tx1">
                    <a:lumMod val="40000"/>
                    <a:lumOff val="60000"/>
                  </a:schemeClr>
                </a:solidFill>
              </a:rPr>
              <a:t>to caller</a:t>
            </a:r>
          </a:p>
        </p:txBody>
      </p:sp>
      <p:sp>
        <p:nvSpPr>
          <p:cNvPr id="38" name="TextBox 37"/>
          <p:cNvSpPr txBox="1"/>
          <p:nvPr/>
        </p:nvSpPr>
        <p:spPr>
          <a:xfrm>
            <a:off x="605861" y="1772906"/>
            <a:ext cx="2319230" cy="1301895"/>
          </a:xfrm>
          <a:prstGeom prst="rect">
            <a:avLst/>
          </a:prstGeom>
          <a:noFill/>
        </p:spPr>
        <p:txBody>
          <a:bodyPr wrap="square" lIns="182880" tIns="146304" rIns="182880" bIns="146304" rtlCol="0">
            <a:spAutoFit/>
          </a:bodyPr>
          <a:lstStyle/>
          <a:p>
            <a:pPr>
              <a:lnSpc>
                <a:spcPct val="90000"/>
              </a:lnSpc>
              <a:spcAft>
                <a:spcPts val="600"/>
              </a:spcAft>
            </a:pPr>
            <a:r>
              <a:rPr lang="en-US" sz="1400" dirty="0">
                <a:latin typeface="+mj-lt"/>
                <a:ea typeface="Microsoft Sans Serif" charset="0"/>
                <a:cs typeface="Microsoft Sans Serif" charset="0"/>
              </a:rPr>
              <a:t>GET /foo/bar HTTP/1.1</a:t>
            </a:r>
          </a:p>
          <a:p>
            <a:pPr>
              <a:lnSpc>
                <a:spcPct val="90000"/>
              </a:lnSpc>
              <a:spcAft>
                <a:spcPts val="600"/>
              </a:spcAft>
            </a:pPr>
            <a:r>
              <a:rPr lang="en-US" sz="1400" dirty="0">
                <a:latin typeface="+mj-lt"/>
                <a:ea typeface="Microsoft Sans Serif" charset="0"/>
                <a:cs typeface="Microsoft Sans Serif" charset="0"/>
              </a:rPr>
              <a:t>Host: </a:t>
            </a:r>
            <a:r>
              <a:rPr lang="en-US" sz="1400" dirty="0" err="1">
                <a:latin typeface="+mj-lt"/>
                <a:ea typeface="Microsoft Sans Serif" charset="0"/>
                <a:cs typeface="Microsoft Sans Serif" charset="0"/>
              </a:rPr>
              <a:t>api.constoso.com</a:t>
            </a:r>
            <a:endParaRPr lang="en-US" sz="1400" dirty="0">
              <a:latin typeface="+mj-lt"/>
              <a:ea typeface="Microsoft Sans Serif" charset="0"/>
              <a:cs typeface="Microsoft Sans Serif" charset="0"/>
            </a:endParaRPr>
          </a:p>
          <a:p>
            <a:pPr>
              <a:lnSpc>
                <a:spcPct val="90000"/>
              </a:lnSpc>
              <a:spcAft>
                <a:spcPts val="600"/>
              </a:spcAft>
            </a:pPr>
            <a:r>
              <a:rPr lang="en-US" sz="1400" dirty="0">
                <a:latin typeface="+mj-lt"/>
                <a:ea typeface="Microsoft Sans Serif" charset="0"/>
                <a:cs typeface="Microsoft Sans Serif" charset="0"/>
              </a:rPr>
              <a:t>Key: 0123456789</a:t>
            </a:r>
          </a:p>
          <a:p>
            <a:pPr>
              <a:lnSpc>
                <a:spcPct val="90000"/>
              </a:lnSpc>
              <a:spcAft>
                <a:spcPts val="600"/>
              </a:spcAft>
            </a:pPr>
            <a:endParaRPr lang="en-US" sz="1400" dirty="0">
              <a:latin typeface="+mj-lt"/>
              <a:ea typeface="Microsoft Sans Serif" charset="0"/>
              <a:cs typeface="Microsoft Sans Serif" charset="0"/>
            </a:endParaRPr>
          </a:p>
        </p:txBody>
      </p:sp>
      <p:sp>
        <p:nvSpPr>
          <p:cNvPr id="39" name="Rectangle 38"/>
          <p:cNvSpPr/>
          <p:nvPr/>
        </p:nvSpPr>
        <p:spPr>
          <a:xfrm>
            <a:off x="3787024" y="2502541"/>
            <a:ext cx="1114101" cy="276999"/>
          </a:xfrm>
          <a:prstGeom prst="rect">
            <a:avLst/>
          </a:prstGeom>
        </p:spPr>
        <p:txBody>
          <a:bodyPr wrap="square">
            <a:spAutoFit/>
          </a:bodyPr>
          <a:lstStyle/>
          <a:p>
            <a:r>
              <a:rPr lang="en-US" sz="1200" b="1" dirty="0">
                <a:ea typeface="Microsoft Sans Serif" charset="0"/>
                <a:cs typeface="Microsoft Sans Serif" charset="0"/>
              </a:rPr>
              <a:t>0123456789</a:t>
            </a:r>
            <a:endParaRPr lang="en-US" sz="1200" b="1" dirty="0"/>
          </a:p>
        </p:txBody>
      </p:sp>
      <p:sp>
        <p:nvSpPr>
          <p:cNvPr id="40" name="Rectangle 39"/>
          <p:cNvSpPr/>
          <p:nvPr/>
        </p:nvSpPr>
        <p:spPr>
          <a:xfrm>
            <a:off x="4367045" y="3233763"/>
            <a:ext cx="1114101" cy="276999"/>
          </a:xfrm>
          <a:prstGeom prst="rect">
            <a:avLst/>
          </a:prstGeom>
        </p:spPr>
        <p:txBody>
          <a:bodyPr wrap="square">
            <a:spAutoFit/>
          </a:bodyPr>
          <a:lstStyle/>
          <a:p>
            <a:r>
              <a:rPr lang="en-US" sz="1200" b="1" dirty="0">
                <a:ea typeface="Microsoft Sans Serif" charset="0"/>
                <a:cs typeface="Microsoft Sans Serif" charset="0"/>
              </a:rPr>
              <a:t>/foo</a:t>
            </a:r>
            <a:endParaRPr lang="en-US" sz="1200" b="1" dirty="0"/>
          </a:p>
        </p:txBody>
      </p:sp>
      <p:sp>
        <p:nvSpPr>
          <p:cNvPr id="42" name="Rectangle 41"/>
          <p:cNvSpPr/>
          <p:nvPr/>
        </p:nvSpPr>
        <p:spPr>
          <a:xfrm>
            <a:off x="4971391" y="3900091"/>
            <a:ext cx="1114101" cy="276999"/>
          </a:xfrm>
          <a:prstGeom prst="rect">
            <a:avLst/>
          </a:prstGeom>
        </p:spPr>
        <p:txBody>
          <a:bodyPr wrap="square">
            <a:spAutoFit/>
          </a:bodyPr>
          <a:lstStyle/>
          <a:p>
            <a:r>
              <a:rPr lang="en-US" sz="1200" b="1" dirty="0">
                <a:ea typeface="Microsoft Sans Serif" charset="0"/>
                <a:cs typeface="Microsoft Sans Serif" charset="0"/>
              </a:rPr>
              <a:t>/bar</a:t>
            </a:r>
            <a:endParaRPr lang="en-US" sz="1200" b="1" dirty="0"/>
          </a:p>
        </p:txBody>
      </p:sp>
      <p:grpSp>
        <p:nvGrpSpPr>
          <p:cNvPr id="72" name="Group 71"/>
          <p:cNvGrpSpPr/>
          <p:nvPr/>
        </p:nvGrpSpPr>
        <p:grpSpPr>
          <a:xfrm>
            <a:off x="5481146" y="1910120"/>
            <a:ext cx="849478" cy="461665"/>
            <a:chOff x="5273495" y="1910055"/>
            <a:chExt cx="849478" cy="461665"/>
          </a:xfrm>
        </p:grpSpPr>
        <p:sp>
          <p:nvSpPr>
            <p:cNvPr id="43" name="Rectangle 42"/>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CORS</a:t>
              </a:r>
            </a:p>
          </p:txBody>
        </p:sp>
      </p:grpSp>
      <p:grpSp>
        <p:nvGrpSpPr>
          <p:cNvPr id="73" name="Group 72"/>
          <p:cNvGrpSpPr/>
          <p:nvPr/>
        </p:nvGrpSpPr>
        <p:grpSpPr>
          <a:xfrm>
            <a:off x="6377223" y="1906473"/>
            <a:ext cx="715668" cy="461665"/>
            <a:chOff x="8429377" y="351873"/>
            <a:chExt cx="715668" cy="461665"/>
          </a:xfrm>
        </p:grpSpPr>
        <p:sp>
          <p:nvSpPr>
            <p:cNvPr id="56" name="TextBox 55"/>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LOG</a:t>
              </a:r>
            </a:p>
          </p:txBody>
        </p:sp>
        <p:sp>
          <p:nvSpPr>
            <p:cNvPr id="71" name="Rectangle 7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4" name="Group 73"/>
          <p:cNvGrpSpPr/>
          <p:nvPr/>
        </p:nvGrpSpPr>
        <p:grpSpPr>
          <a:xfrm>
            <a:off x="5490615" y="2619968"/>
            <a:ext cx="849478" cy="461665"/>
            <a:chOff x="5273495" y="1910055"/>
            <a:chExt cx="849478" cy="461665"/>
          </a:xfrm>
        </p:grpSpPr>
        <p:sp>
          <p:nvSpPr>
            <p:cNvPr id="75" name="Rectangle 74"/>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RATE</a:t>
              </a:r>
            </a:p>
          </p:txBody>
        </p:sp>
      </p:grpSp>
      <p:grpSp>
        <p:nvGrpSpPr>
          <p:cNvPr id="77" name="Group 76"/>
          <p:cNvGrpSpPr/>
          <p:nvPr/>
        </p:nvGrpSpPr>
        <p:grpSpPr>
          <a:xfrm>
            <a:off x="6238684" y="2616321"/>
            <a:ext cx="1062322" cy="461665"/>
            <a:chOff x="8281369" y="351873"/>
            <a:chExt cx="1062322" cy="461665"/>
          </a:xfrm>
        </p:grpSpPr>
        <p:sp>
          <p:nvSpPr>
            <p:cNvPr id="78" name="TextBox 77"/>
            <p:cNvSpPr txBox="1"/>
            <p:nvPr/>
          </p:nvSpPr>
          <p:spPr>
            <a:xfrm>
              <a:off x="8281369" y="351873"/>
              <a:ext cx="1062322"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QUOTA</a:t>
              </a:r>
              <a:endParaRPr lang="en-US" sz="1200" dirty="0">
                <a:gradFill>
                  <a:gsLst>
                    <a:gs pos="2917">
                      <a:schemeClr val="tx1"/>
                    </a:gs>
                    <a:gs pos="30000">
                      <a:schemeClr val="tx1"/>
                    </a:gs>
                  </a:gsLst>
                  <a:lin ang="5400000" scaled="0"/>
                </a:gradFill>
              </a:endParaRPr>
            </a:p>
          </p:txBody>
        </p:sp>
        <p:sp>
          <p:nvSpPr>
            <p:cNvPr id="79" name="Rectangle 78"/>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0" name="Group 79"/>
          <p:cNvGrpSpPr/>
          <p:nvPr/>
        </p:nvGrpSpPr>
        <p:grpSpPr>
          <a:xfrm>
            <a:off x="5942497" y="3322256"/>
            <a:ext cx="849478" cy="461665"/>
            <a:chOff x="5273495" y="1910055"/>
            <a:chExt cx="849478" cy="461665"/>
          </a:xfrm>
        </p:grpSpPr>
        <p:sp>
          <p:nvSpPr>
            <p:cNvPr id="81" name="Rectangle 80"/>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TextBox 81"/>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JWT</a:t>
              </a:r>
            </a:p>
          </p:txBody>
        </p:sp>
      </p:grpSp>
      <p:grpSp>
        <p:nvGrpSpPr>
          <p:cNvPr id="83" name="Group 82"/>
          <p:cNvGrpSpPr/>
          <p:nvPr/>
        </p:nvGrpSpPr>
        <p:grpSpPr>
          <a:xfrm>
            <a:off x="5123241" y="4142180"/>
            <a:ext cx="849478" cy="461665"/>
            <a:chOff x="5273495" y="1910055"/>
            <a:chExt cx="849478" cy="461665"/>
          </a:xfrm>
        </p:grpSpPr>
        <p:sp>
          <p:nvSpPr>
            <p:cNvPr id="84" name="Rectangle 83"/>
            <p:cNvSpPr/>
            <p:nvPr/>
          </p:nvSpPr>
          <p:spPr bwMode="auto">
            <a:xfrm>
              <a:off x="5340400" y="2005654"/>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5273495" y="1910055"/>
              <a:ext cx="84947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CACHE</a:t>
              </a:r>
            </a:p>
          </p:txBody>
        </p:sp>
      </p:grpSp>
      <p:grpSp>
        <p:nvGrpSpPr>
          <p:cNvPr id="86" name="Group 85"/>
          <p:cNvGrpSpPr/>
          <p:nvPr/>
        </p:nvGrpSpPr>
        <p:grpSpPr>
          <a:xfrm>
            <a:off x="6019318" y="4138533"/>
            <a:ext cx="715668" cy="461665"/>
            <a:chOff x="8429377" y="351873"/>
            <a:chExt cx="715668" cy="461665"/>
          </a:xfrm>
        </p:grpSpPr>
        <p:sp>
          <p:nvSpPr>
            <p:cNvPr id="87" name="TextBox 86"/>
            <p:cNvSpPr txBox="1"/>
            <p:nvPr/>
          </p:nvSpPr>
          <p:spPr>
            <a:xfrm>
              <a:off x="8451539" y="351873"/>
              <a:ext cx="693506"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URL</a:t>
              </a:r>
            </a:p>
          </p:txBody>
        </p:sp>
        <p:sp>
          <p:nvSpPr>
            <p:cNvPr id="88" name="Rectangle 87"/>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9" name="Group 88"/>
          <p:cNvGrpSpPr/>
          <p:nvPr/>
        </p:nvGrpSpPr>
        <p:grpSpPr>
          <a:xfrm>
            <a:off x="6815767" y="4124308"/>
            <a:ext cx="806313" cy="461665"/>
            <a:chOff x="8402200" y="351873"/>
            <a:chExt cx="806313" cy="461665"/>
          </a:xfrm>
        </p:grpSpPr>
        <p:sp>
          <p:nvSpPr>
            <p:cNvPr id="90" name="TextBox 89"/>
            <p:cNvSpPr txBox="1"/>
            <p:nvPr/>
          </p:nvSpPr>
          <p:spPr>
            <a:xfrm>
              <a:off x="8402200" y="351873"/>
              <a:ext cx="806313"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BODY</a:t>
              </a:r>
              <a:endParaRPr lang="en-US" sz="1200" dirty="0">
                <a:gradFill>
                  <a:gsLst>
                    <a:gs pos="2917">
                      <a:schemeClr val="tx1"/>
                    </a:gs>
                    <a:gs pos="30000">
                      <a:schemeClr val="tx1"/>
                    </a:gs>
                  </a:gsLst>
                  <a:lin ang="5400000" scaled="0"/>
                </a:gradFill>
              </a:endParaRPr>
            </a:p>
          </p:txBody>
        </p:sp>
        <p:sp>
          <p:nvSpPr>
            <p:cNvPr id="91" name="Rectangle 90"/>
            <p:cNvSpPr/>
            <p:nvPr/>
          </p:nvSpPr>
          <p:spPr bwMode="auto">
            <a:xfrm>
              <a:off x="8429377" y="451165"/>
              <a:ext cx="715668" cy="23122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Connector 14"/>
          <p:cNvCxnSpPr/>
          <p:nvPr/>
        </p:nvCxnSpPr>
        <p:spPr>
          <a:xfrm>
            <a:off x="2735179" y="4711763"/>
            <a:ext cx="7227427" cy="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15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par>
                                <p:cTn id="8" presetID="9" presetClass="entr" presetSubtype="0"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dissolv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dissolve">
                                      <p:cBhvr>
                                        <p:cTn id="15" dur="500"/>
                                        <p:tgtEl>
                                          <p:spTgt spid="74"/>
                                        </p:tgtEl>
                                      </p:cBhvr>
                                    </p:animEffect>
                                  </p:childTnLst>
                                </p:cTn>
                              </p:par>
                              <p:par>
                                <p:cTn id="16" presetID="9" presetClass="entr" presetSubtype="0" fill="hold"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dissolv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dissolv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dissolve">
                                      <p:cBhvr>
                                        <p:cTn id="28" dur="500"/>
                                        <p:tgtEl>
                                          <p:spTgt spid="83"/>
                                        </p:tgtEl>
                                      </p:cBhvr>
                                    </p:animEffect>
                                  </p:childTnLst>
                                </p:cTn>
                              </p:par>
                              <p:par>
                                <p:cTn id="29" presetID="9" presetClass="entr" presetSubtype="0"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dissolve">
                                      <p:cBhvr>
                                        <p:cTn id="31" dur="500"/>
                                        <p:tgtEl>
                                          <p:spTgt spid="86"/>
                                        </p:tgtEl>
                                      </p:cBhvr>
                                    </p:animEffect>
                                  </p:childTnLst>
                                </p:cTn>
                              </p:par>
                              <p:par>
                                <p:cTn id="32" presetID="9"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dissolve">
                                      <p:cBhvr>
                                        <p:cTn id="34" dur="500"/>
                                        <p:tgtEl>
                                          <p:spTgt spid="89"/>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dissolve">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dissolve">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DCF7-01B2-4B01-BD8F-AE314C33AB46}"/>
              </a:ext>
            </a:extLst>
          </p:cNvPr>
          <p:cNvSpPr>
            <a:spLocks noGrp="1"/>
          </p:cNvSpPr>
          <p:nvPr>
            <p:ph type="title"/>
          </p:nvPr>
        </p:nvSpPr>
        <p:spPr/>
        <p:txBody>
          <a:bodyPr>
            <a:normAutofit/>
          </a:bodyPr>
          <a:lstStyle/>
          <a:p>
            <a:r>
              <a:rPr lang="en-CA" dirty="0"/>
              <a:t>Security</a:t>
            </a:r>
          </a:p>
        </p:txBody>
      </p:sp>
      <p:sp>
        <p:nvSpPr>
          <p:cNvPr id="3" name="Content Placeholder 2">
            <a:extLst>
              <a:ext uri="{FF2B5EF4-FFF2-40B4-BE49-F238E27FC236}">
                <a16:creationId xmlns:a16="http://schemas.microsoft.com/office/drawing/2014/main" id="{0F5A7981-8CC3-4DDB-B5D4-FCB4BF64AFAB}"/>
              </a:ext>
            </a:extLst>
          </p:cNvPr>
          <p:cNvSpPr>
            <a:spLocks noGrp="1"/>
          </p:cNvSpPr>
          <p:nvPr>
            <p:ph idx="1"/>
          </p:nvPr>
        </p:nvSpPr>
        <p:spPr/>
        <p:txBody>
          <a:bodyPr/>
          <a:lstStyle/>
          <a:p>
            <a:r>
              <a:rPr lang="en-CA" dirty="0"/>
              <a:t>VNETs</a:t>
            </a:r>
          </a:p>
          <a:p>
            <a:r>
              <a:rPr lang="en-CA" dirty="0"/>
              <a:t>OAuth 2.0</a:t>
            </a:r>
          </a:p>
          <a:p>
            <a:r>
              <a:rPr lang="en-CA" dirty="0"/>
              <a:t>Open ID</a:t>
            </a:r>
          </a:p>
          <a:p>
            <a:r>
              <a:rPr lang="en-CA" dirty="0"/>
              <a:t>Azure AD</a:t>
            </a:r>
          </a:p>
        </p:txBody>
      </p:sp>
      <p:sp>
        <p:nvSpPr>
          <p:cNvPr id="4" name="Slide Number Placeholder 3">
            <a:extLst>
              <a:ext uri="{FF2B5EF4-FFF2-40B4-BE49-F238E27FC236}">
                <a16:creationId xmlns:a16="http://schemas.microsoft.com/office/drawing/2014/main" id="{2C113ACB-1B80-4052-A346-F43033B1300D}"/>
              </a:ext>
            </a:extLst>
          </p:cNvPr>
          <p:cNvSpPr>
            <a:spLocks noGrp="1"/>
          </p:cNvSpPr>
          <p:nvPr>
            <p:ph type="sldNum" sz="quarter" idx="12"/>
          </p:nvPr>
        </p:nvSpPr>
        <p:spPr/>
        <p:txBody>
          <a:bodyPr/>
          <a:lstStyle/>
          <a:p>
            <a:fld id="{0A164282-434E-41D4-9582-783D542A7B68}" type="slidenum">
              <a:rPr lang="en-US" smtClean="0"/>
              <a:t>22</a:t>
            </a:fld>
            <a:endParaRPr lang="en-US" dirty="0"/>
          </a:p>
        </p:txBody>
      </p:sp>
    </p:spTree>
    <p:extLst>
      <p:ext uri="{BB962C8B-B14F-4D97-AF65-F5344CB8AC3E}">
        <p14:creationId xmlns:p14="http://schemas.microsoft.com/office/powerpoint/2010/main" val="41689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0AC55E-DE24-4BE3-A27B-4C5CB0D9FAE2}"/>
              </a:ext>
            </a:extLst>
          </p:cNvPr>
          <p:cNvSpPr>
            <a:spLocks noGrp="1"/>
          </p:cNvSpPr>
          <p:nvPr>
            <p:ph type="title"/>
          </p:nvPr>
        </p:nvSpPr>
        <p:spPr/>
        <p:txBody>
          <a:bodyPr/>
          <a:lstStyle/>
          <a:p>
            <a:r>
              <a:rPr lang="en-US" dirty="0"/>
              <a:t>Versioning and Revisions</a:t>
            </a:r>
          </a:p>
        </p:txBody>
      </p:sp>
    </p:spTree>
    <p:extLst>
      <p:ext uri="{BB962C8B-B14F-4D97-AF65-F5344CB8AC3E}">
        <p14:creationId xmlns:p14="http://schemas.microsoft.com/office/powerpoint/2010/main" val="369427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Versioning &amp; Revisions</a:t>
            </a:r>
          </a:p>
        </p:txBody>
      </p:sp>
      <p:sp>
        <p:nvSpPr>
          <p:cNvPr id="4" name="TextBox 3"/>
          <p:cNvSpPr txBox="1"/>
          <p:nvPr/>
        </p:nvSpPr>
        <p:spPr>
          <a:xfrm>
            <a:off x="7492059" y="5523170"/>
            <a:ext cx="1993907" cy="794647"/>
          </a:xfrm>
          <a:prstGeom prst="rect">
            <a:avLst/>
          </a:prstGeom>
          <a:solidFill>
            <a:srgbClr val="186DEE"/>
          </a:solidFill>
          <a:ln>
            <a:noFill/>
          </a:ln>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Versions</a:t>
            </a:r>
          </a:p>
        </p:txBody>
      </p:sp>
      <p:sp>
        <p:nvSpPr>
          <p:cNvPr id="5" name="TextBox 4"/>
          <p:cNvSpPr txBox="1"/>
          <p:nvPr/>
        </p:nvSpPr>
        <p:spPr>
          <a:xfrm>
            <a:off x="7492059" y="4601324"/>
            <a:ext cx="1993907" cy="794649"/>
          </a:xfrm>
          <a:prstGeom prst="rect">
            <a:avLst/>
          </a:prstGeom>
          <a:solidFill>
            <a:srgbClr val="009955"/>
          </a:solidFill>
        </p:spPr>
        <p:txBody>
          <a:bodyPr wrap="square" lIns="182854" tIns="146284" rIns="182854" bIns="146284" rtlCol="0" anchor="ctr" anchorCtr="0">
            <a:noAutofit/>
          </a:bodyPr>
          <a:lstStyle/>
          <a:p>
            <a:pPr algn="ctr" defTabSz="914225">
              <a:lnSpc>
                <a:spcPct val="90000"/>
              </a:lnSpc>
              <a:spcAft>
                <a:spcPts val="600"/>
              </a:spcAft>
              <a:defRPr/>
            </a:pPr>
            <a:r>
              <a:rPr lang="en-US" sz="2745" dirty="0">
                <a:gradFill>
                  <a:gsLst>
                    <a:gs pos="2917">
                      <a:srgbClr val="FFFFFF"/>
                    </a:gs>
                    <a:gs pos="30000">
                      <a:srgbClr val="FFFFFF"/>
                    </a:gs>
                  </a:gsLst>
                  <a:lin ang="5400000" scaled="0"/>
                </a:gradFill>
                <a:latin typeface="Segoe UI"/>
              </a:rPr>
              <a:t>Revisions</a:t>
            </a:r>
          </a:p>
        </p:txBody>
      </p:sp>
      <p:sp>
        <p:nvSpPr>
          <p:cNvPr id="6" name="TextBox 5"/>
          <p:cNvSpPr txBox="1"/>
          <p:nvPr/>
        </p:nvSpPr>
        <p:spPr>
          <a:xfrm>
            <a:off x="9485966" y="5523461"/>
            <a:ext cx="2290629"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rgbClr val="505050"/>
                    </a:gs>
                    <a:gs pos="30000">
                      <a:srgbClr val="505050"/>
                    </a:gs>
                  </a:gsLst>
                  <a:lin ang="5400000" scaled="0"/>
                </a:gradFill>
              </a:rPr>
              <a:t>Consumers choose when to adopt</a:t>
            </a:r>
            <a:endParaRPr lang="en-CA" dirty="0">
              <a:gradFill>
                <a:gsLst>
                  <a:gs pos="2917">
                    <a:srgbClr val="505050"/>
                  </a:gs>
                  <a:gs pos="30000">
                    <a:srgbClr val="505050"/>
                  </a:gs>
                </a:gsLst>
                <a:lin ang="5400000" scaled="0"/>
              </a:gradFill>
            </a:endParaRPr>
          </a:p>
        </p:txBody>
      </p:sp>
      <p:sp>
        <p:nvSpPr>
          <p:cNvPr id="7" name="TextBox 6"/>
          <p:cNvSpPr txBox="1"/>
          <p:nvPr/>
        </p:nvSpPr>
        <p:spPr>
          <a:xfrm>
            <a:off x="9380059" y="4600438"/>
            <a:ext cx="221597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rgbClr val="505050"/>
                    </a:gs>
                    <a:gs pos="30000">
                      <a:srgbClr val="505050"/>
                    </a:gs>
                  </a:gsLst>
                  <a:lin ang="5400000" scaled="0"/>
                </a:gradFill>
              </a:rPr>
              <a:t>Providers choose when to deploy</a:t>
            </a:r>
            <a:endParaRPr lang="en-CA" dirty="0">
              <a:gradFill>
                <a:gsLst>
                  <a:gs pos="2917">
                    <a:srgbClr val="505050"/>
                  </a:gs>
                  <a:gs pos="30000">
                    <a:srgbClr val="505050"/>
                  </a:gs>
                </a:gsLst>
                <a:lin ang="5400000" scaled="0"/>
              </a:gradFill>
            </a:endParaRPr>
          </a:p>
        </p:txBody>
      </p:sp>
      <p:sp>
        <p:nvSpPr>
          <p:cNvPr id="3" name="Text Placeholder 2"/>
          <p:cNvSpPr>
            <a:spLocks noGrp="1"/>
          </p:cNvSpPr>
          <p:nvPr>
            <p:ph type="body" sz="quarter" idx="10"/>
          </p:nvPr>
        </p:nvSpPr>
        <p:spPr>
          <a:xfrm>
            <a:off x="595966" y="1533832"/>
            <a:ext cx="6180721" cy="5074691"/>
          </a:xfrm>
          <a:solidFill>
            <a:srgbClr val="FFFFFF"/>
          </a:solidFill>
        </p:spPr>
        <p:txBody>
          <a:bodyPr>
            <a:normAutofit lnSpcReduction="10000"/>
          </a:bodyPr>
          <a:lstStyle/>
          <a:p>
            <a:pPr fontAlgn="base"/>
            <a:r>
              <a:rPr lang="en-US" sz="2800" dirty="0"/>
              <a:t>No one true way</a:t>
            </a:r>
          </a:p>
          <a:p>
            <a:pPr lvl="1" fontAlgn="base"/>
            <a:r>
              <a:rPr lang="en-US" sz="2016" dirty="0"/>
              <a:t>Version or not?</a:t>
            </a:r>
          </a:p>
          <a:p>
            <a:pPr lvl="1" fontAlgn="base"/>
            <a:r>
              <a:rPr lang="en-US" sz="2016" dirty="0"/>
              <a:t>Semantic versioning?</a:t>
            </a:r>
          </a:p>
          <a:p>
            <a:pPr lvl="1" fontAlgn="base"/>
            <a:r>
              <a:rPr lang="en-US" sz="2016" dirty="0"/>
              <a:t>What is a breaking change?</a:t>
            </a:r>
          </a:p>
          <a:p>
            <a:pPr lvl="1" fontAlgn="base"/>
            <a:r>
              <a:rPr lang="en-US" sz="2016" dirty="0"/>
              <a:t>Where to place version information?</a:t>
            </a:r>
          </a:p>
          <a:p>
            <a:pPr lvl="1" fontAlgn="base"/>
            <a:r>
              <a:rPr lang="en-US" sz="2016" dirty="0"/>
              <a:t>Path? Query? Header? Media type?</a:t>
            </a:r>
          </a:p>
          <a:p>
            <a:pPr lvl="1" fontAlgn="base"/>
            <a:r>
              <a:rPr lang="en-US" sz="2016" dirty="0"/>
              <a:t>How to identify version?</a:t>
            </a:r>
          </a:p>
          <a:p>
            <a:pPr lvl="1" fontAlgn="base"/>
            <a:r>
              <a:rPr lang="en-US" sz="2016" dirty="0"/>
              <a:t>Number? Date? Name?</a:t>
            </a:r>
          </a:p>
          <a:p>
            <a:pPr fontAlgn="base"/>
            <a:endParaRPr lang="en-US" sz="800" dirty="0"/>
          </a:p>
          <a:p>
            <a:pPr fontAlgn="base"/>
            <a:r>
              <a:rPr lang="en-US" sz="2800" dirty="0"/>
              <a:t>Approach</a:t>
            </a:r>
          </a:p>
          <a:p>
            <a:pPr lvl="1" fontAlgn="base"/>
            <a:r>
              <a:rPr lang="en-US" sz="2016" dirty="0"/>
              <a:t>Versioning is an opt-in</a:t>
            </a:r>
          </a:p>
          <a:p>
            <a:pPr lvl="1" fontAlgn="base"/>
            <a:r>
              <a:rPr lang="en-US" sz="2016" dirty="0"/>
              <a:t>Natively understand versions at the system level</a:t>
            </a:r>
          </a:p>
          <a:p>
            <a:pPr lvl="1" fontAlgn="base"/>
            <a:r>
              <a:rPr lang="en-US" sz="2016" dirty="0"/>
              <a:t>Offer versioning scheme options</a:t>
            </a:r>
          </a:p>
          <a:p>
            <a:pPr lvl="1" fontAlgn="base"/>
            <a:r>
              <a:rPr lang="en-US" sz="2016" dirty="0"/>
              <a:t>Inform developers about the changes</a:t>
            </a:r>
          </a:p>
          <a:p>
            <a:pPr lvl="1" fontAlgn="base"/>
            <a:r>
              <a:rPr lang="en-US" sz="2016" dirty="0"/>
              <a:t>Control when the changes get adopted</a:t>
            </a:r>
          </a:p>
          <a:p>
            <a:pPr fontAlgn="base"/>
            <a:endParaRPr lang="en-US" sz="900" dirty="0"/>
          </a:p>
        </p:txBody>
      </p:sp>
    </p:spTree>
    <p:extLst>
      <p:ext uri="{BB962C8B-B14F-4D97-AF65-F5344CB8AC3E}">
        <p14:creationId xmlns:p14="http://schemas.microsoft.com/office/powerpoint/2010/main" val="21650574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9EBD-091A-4B19-825A-B2C80C62FD69}"/>
              </a:ext>
            </a:extLst>
          </p:cNvPr>
          <p:cNvSpPr>
            <a:spLocks noGrp="1"/>
          </p:cNvSpPr>
          <p:nvPr>
            <p:ph type="title"/>
          </p:nvPr>
        </p:nvSpPr>
        <p:spPr/>
        <p:txBody>
          <a:bodyPr/>
          <a:lstStyle/>
          <a:p>
            <a:r>
              <a:rPr lang="en-CA" dirty="0"/>
              <a:t>New Consumption Tier</a:t>
            </a:r>
          </a:p>
        </p:txBody>
      </p:sp>
      <p:sp>
        <p:nvSpPr>
          <p:cNvPr id="3" name="Content Placeholder 2">
            <a:extLst>
              <a:ext uri="{FF2B5EF4-FFF2-40B4-BE49-F238E27FC236}">
                <a16:creationId xmlns:a16="http://schemas.microsoft.com/office/drawing/2014/main" id="{61B907E7-DA8A-4B2A-8324-DD422BA78E83}"/>
              </a:ext>
            </a:extLst>
          </p:cNvPr>
          <p:cNvSpPr>
            <a:spLocks noGrp="1"/>
          </p:cNvSpPr>
          <p:nvPr>
            <p:ph idx="1"/>
          </p:nvPr>
        </p:nvSpPr>
        <p:spPr/>
        <p:txBody>
          <a:bodyPr/>
          <a:lstStyle/>
          <a:p>
            <a:pPr marL="0" indent="0">
              <a:buNone/>
            </a:pPr>
            <a:r>
              <a:rPr lang="en-US" dirty="0"/>
              <a:t>Unlike other Azure API Management tiers, the Consumption Tier:</a:t>
            </a:r>
          </a:p>
          <a:p>
            <a:pPr>
              <a:buFontTx/>
              <a:buChar char="-"/>
            </a:pPr>
            <a:r>
              <a:rPr lang="en-US" dirty="0"/>
              <a:t>Exposes </a:t>
            </a:r>
            <a:r>
              <a:rPr lang="en-US" u="sng" dirty="0"/>
              <a:t>serverless</a:t>
            </a:r>
            <a:r>
              <a:rPr lang="en-US" dirty="0"/>
              <a:t> properties</a:t>
            </a:r>
          </a:p>
          <a:p>
            <a:pPr>
              <a:buFontTx/>
              <a:buChar char="-"/>
            </a:pPr>
            <a:r>
              <a:rPr lang="en-US" dirty="0"/>
              <a:t>Runs on shared infrastructure</a:t>
            </a:r>
          </a:p>
          <a:p>
            <a:pPr>
              <a:buFontTx/>
              <a:buChar char="-"/>
            </a:pPr>
            <a:r>
              <a:rPr lang="en-US" dirty="0"/>
              <a:t>Scale down to zero in times of no traffic </a:t>
            </a:r>
          </a:p>
          <a:p>
            <a:pPr>
              <a:buFontTx/>
              <a:buChar char="-"/>
            </a:pPr>
            <a:r>
              <a:rPr lang="en-US" dirty="0"/>
              <a:t>Billed per execution</a:t>
            </a:r>
          </a:p>
          <a:p>
            <a:pPr marL="0" indent="0">
              <a:buNone/>
            </a:pPr>
            <a:endParaRPr lang="en-US" dirty="0"/>
          </a:p>
        </p:txBody>
      </p:sp>
      <p:sp>
        <p:nvSpPr>
          <p:cNvPr id="4" name="Slide Number Placeholder 3">
            <a:extLst>
              <a:ext uri="{FF2B5EF4-FFF2-40B4-BE49-F238E27FC236}">
                <a16:creationId xmlns:a16="http://schemas.microsoft.com/office/drawing/2014/main" id="{7C4E2279-1E69-4E6A-9E0D-B49D918DC85B}"/>
              </a:ext>
            </a:extLst>
          </p:cNvPr>
          <p:cNvSpPr>
            <a:spLocks noGrp="1"/>
          </p:cNvSpPr>
          <p:nvPr>
            <p:ph type="sldNum" sz="quarter" idx="12"/>
          </p:nvPr>
        </p:nvSpPr>
        <p:spPr/>
        <p:txBody>
          <a:bodyPr/>
          <a:lstStyle/>
          <a:p>
            <a:fld id="{0A164282-434E-41D4-9582-783D542A7B68}" type="slidenum">
              <a:rPr lang="en-US" smtClean="0"/>
              <a:t>25</a:t>
            </a:fld>
            <a:endParaRPr lang="en-US" dirty="0"/>
          </a:p>
        </p:txBody>
      </p:sp>
    </p:spTree>
    <p:extLst>
      <p:ext uri="{BB962C8B-B14F-4D97-AF65-F5344CB8AC3E}">
        <p14:creationId xmlns:p14="http://schemas.microsoft.com/office/powerpoint/2010/main" val="330804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DA80-7951-46A8-8A47-6FB4BF6705CD}"/>
              </a:ext>
            </a:extLst>
          </p:cNvPr>
          <p:cNvSpPr>
            <a:spLocks noGrp="1"/>
          </p:cNvSpPr>
          <p:nvPr>
            <p:ph type="title"/>
          </p:nvPr>
        </p:nvSpPr>
        <p:spPr/>
        <p:txBody>
          <a:bodyPr/>
          <a:lstStyle/>
          <a:p>
            <a:r>
              <a:rPr lang="en-US" dirty="0"/>
              <a:t>API Management – Consumption Tier</a:t>
            </a:r>
          </a:p>
        </p:txBody>
      </p:sp>
      <p:sp>
        <p:nvSpPr>
          <p:cNvPr id="3" name="Content Placeholder 2">
            <a:extLst>
              <a:ext uri="{FF2B5EF4-FFF2-40B4-BE49-F238E27FC236}">
                <a16:creationId xmlns:a16="http://schemas.microsoft.com/office/drawing/2014/main" id="{0C591B96-9FE3-4D42-BBF2-0B84D262EA4A}"/>
              </a:ext>
            </a:extLst>
          </p:cNvPr>
          <p:cNvSpPr>
            <a:spLocks noGrp="1"/>
          </p:cNvSpPr>
          <p:nvPr>
            <p:ph idx="1"/>
          </p:nvPr>
        </p:nvSpPr>
        <p:spPr/>
        <p:txBody>
          <a:bodyPr>
            <a:normAutofit fontScale="85000" lnSpcReduction="20000"/>
          </a:bodyPr>
          <a:lstStyle/>
          <a:p>
            <a:r>
              <a:rPr lang="en-US" dirty="0"/>
              <a:t>API Management layer for microservice-based architectures</a:t>
            </a:r>
          </a:p>
          <a:p>
            <a:r>
              <a:rPr lang="en-US" dirty="0"/>
              <a:t>Serverless properties:</a:t>
            </a:r>
          </a:p>
          <a:p>
            <a:pPr lvl="1"/>
            <a:r>
              <a:rPr lang="en-US" dirty="0"/>
              <a:t>Instant provisioning</a:t>
            </a:r>
          </a:p>
          <a:p>
            <a:pPr lvl="1"/>
            <a:r>
              <a:rPr lang="en-US" dirty="0"/>
              <a:t>Automatic scaling – out and back to zero</a:t>
            </a:r>
          </a:p>
          <a:p>
            <a:pPr lvl="1"/>
            <a:r>
              <a:rPr lang="en-US" dirty="0"/>
              <a:t>Built-in high availability</a:t>
            </a:r>
          </a:p>
          <a:p>
            <a:pPr lvl="1"/>
            <a:r>
              <a:rPr lang="en-US" dirty="0"/>
              <a:t>Per action pricing</a:t>
            </a:r>
          </a:p>
          <a:p>
            <a:r>
              <a:rPr lang="en-US" dirty="0"/>
              <a:t>Curated feature set:</a:t>
            </a:r>
          </a:p>
          <a:p>
            <a:pPr lvl="1"/>
            <a:r>
              <a:rPr lang="en-US" dirty="0"/>
              <a:t>No developer portal</a:t>
            </a:r>
          </a:p>
          <a:p>
            <a:pPr lvl="1"/>
            <a:r>
              <a:rPr lang="en-US" dirty="0"/>
              <a:t>Bring your own response cache</a:t>
            </a:r>
          </a:p>
          <a:p>
            <a:pPr lvl="1"/>
            <a:r>
              <a:rPr lang="en-US" dirty="0"/>
              <a:t>Usage limits</a:t>
            </a:r>
          </a:p>
        </p:txBody>
      </p:sp>
      <p:sp>
        <p:nvSpPr>
          <p:cNvPr id="4" name="Slide Number Placeholder 3">
            <a:extLst>
              <a:ext uri="{FF2B5EF4-FFF2-40B4-BE49-F238E27FC236}">
                <a16:creationId xmlns:a16="http://schemas.microsoft.com/office/drawing/2014/main" id="{AB301C2A-82AF-432D-BCE1-9D9A2B1B83CC}"/>
              </a:ext>
            </a:extLst>
          </p:cNvPr>
          <p:cNvSpPr>
            <a:spLocks noGrp="1"/>
          </p:cNvSpPr>
          <p:nvPr>
            <p:ph type="sldNum" sz="quarter" idx="12"/>
          </p:nvPr>
        </p:nvSpPr>
        <p:spPr/>
        <p:txBody>
          <a:bodyPr/>
          <a:lstStyle/>
          <a:p>
            <a:fld id="{0A164282-434E-41D4-9582-783D542A7B68}" type="slidenum">
              <a:rPr lang="en-US" smtClean="0"/>
              <a:t>26</a:t>
            </a:fld>
            <a:endParaRPr lang="en-US" dirty="0"/>
          </a:p>
        </p:txBody>
      </p:sp>
    </p:spTree>
    <p:extLst>
      <p:ext uri="{BB962C8B-B14F-4D97-AF65-F5344CB8AC3E}">
        <p14:creationId xmlns:p14="http://schemas.microsoft.com/office/powerpoint/2010/main" val="2763778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65B6-CED3-4A7D-9719-C9728A1F43CC}"/>
              </a:ext>
            </a:extLst>
          </p:cNvPr>
          <p:cNvSpPr>
            <a:spLocks noGrp="1"/>
          </p:cNvSpPr>
          <p:nvPr>
            <p:ph type="title"/>
          </p:nvPr>
        </p:nvSpPr>
        <p:spPr/>
        <p:txBody>
          <a:bodyPr>
            <a:normAutofit/>
          </a:bodyPr>
          <a:lstStyle/>
          <a:p>
            <a:r>
              <a:rPr lang="en-US" dirty="0"/>
              <a:t>Consumption tier is well suited for:</a:t>
            </a:r>
            <a:endParaRPr lang="en-CA" dirty="0"/>
          </a:p>
        </p:txBody>
      </p:sp>
      <p:sp>
        <p:nvSpPr>
          <p:cNvPr id="3" name="Content Placeholder 2">
            <a:extLst>
              <a:ext uri="{FF2B5EF4-FFF2-40B4-BE49-F238E27FC236}">
                <a16:creationId xmlns:a16="http://schemas.microsoft.com/office/drawing/2014/main" id="{FC1649D5-83A2-422D-AD2E-5D6A374803D6}"/>
              </a:ext>
            </a:extLst>
          </p:cNvPr>
          <p:cNvSpPr>
            <a:spLocks noGrp="1"/>
          </p:cNvSpPr>
          <p:nvPr>
            <p:ph idx="1"/>
          </p:nvPr>
        </p:nvSpPr>
        <p:spPr>
          <a:xfrm>
            <a:off x="560798" y="1876996"/>
            <a:ext cx="11079822" cy="4744345"/>
          </a:xfrm>
          <a:solidFill>
            <a:schemeClr val="bg1"/>
          </a:solidFill>
        </p:spPr>
        <p:txBody>
          <a:bodyPr>
            <a:normAutofit/>
          </a:bodyPr>
          <a:lstStyle/>
          <a:p>
            <a:r>
              <a:rPr lang="en-US" dirty="0"/>
              <a:t>Applications implemented with serverless compute, such as Functions, or other serverless services (for example, Storage Account or Event Grid)</a:t>
            </a:r>
          </a:p>
          <a:p>
            <a:r>
              <a:rPr lang="en-US" dirty="0"/>
              <a:t>Applications with microservices-based architectures such as Kubernetes</a:t>
            </a:r>
          </a:p>
          <a:p>
            <a:r>
              <a:rPr lang="en-US" dirty="0"/>
              <a:t>Applications with highly spikey traffic</a:t>
            </a:r>
          </a:p>
          <a:p>
            <a:r>
              <a:rPr lang="en-US" dirty="0"/>
              <a:t>Applications in evaluation or test environments </a:t>
            </a:r>
          </a:p>
        </p:txBody>
      </p:sp>
      <p:sp>
        <p:nvSpPr>
          <p:cNvPr id="4" name="Slide Number Placeholder 3">
            <a:extLst>
              <a:ext uri="{FF2B5EF4-FFF2-40B4-BE49-F238E27FC236}">
                <a16:creationId xmlns:a16="http://schemas.microsoft.com/office/drawing/2014/main" id="{3F07620C-D37C-4B72-B176-771FDAD27B3F}"/>
              </a:ext>
            </a:extLst>
          </p:cNvPr>
          <p:cNvSpPr>
            <a:spLocks noGrp="1"/>
          </p:cNvSpPr>
          <p:nvPr>
            <p:ph type="sldNum" sz="quarter" idx="12"/>
          </p:nvPr>
        </p:nvSpPr>
        <p:spPr/>
        <p:txBody>
          <a:bodyPr/>
          <a:lstStyle/>
          <a:p>
            <a:fld id="{0A164282-434E-41D4-9582-783D542A7B68}" type="slidenum">
              <a:rPr lang="en-US" smtClean="0"/>
              <a:t>27</a:t>
            </a:fld>
            <a:endParaRPr lang="en-US" dirty="0"/>
          </a:p>
        </p:txBody>
      </p:sp>
    </p:spTree>
    <p:extLst>
      <p:ext uri="{BB962C8B-B14F-4D97-AF65-F5344CB8AC3E}">
        <p14:creationId xmlns:p14="http://schemas.microsoft.com/office/powerpoint/2010/main" val="2940983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A26D-F15D-4E88-A41F-37D86F229FD0}"/>
              </a:ext>
            </a:extLst>
          </p:cNvPr>
          <p:cNvSpPr>
            <a:spLocks noGrp="1"/>
          </p:cNvSpPr>
          <p:nvPr>
            <p:ph type="title"/>
          </p:nvPr>
        </p:nvSpPr>
        <p:spPr/>
        <p:txBody>
          <a:bodyPr/>
          <a:lstStyle/>
          <a:p>
            <a:r>
              <a:rPr lang="en-US" dirty="0"/>
              <a:t>Basic Enterprise Integration</a:t>
            </a:r>
          </a:p>
        </p:txBody>
      </p:sp>
      <p:sp>
        <p:nvSpPr>
          <p:cNvPr id="4" name="Slide Number Placeholder 3">
            <a:extLst>
              <a:ext uri="{FF2B5EF4-FFF2-40B4-BE49-F238E27FC236}">
                <a16:creationId xmlns:a16="http://schemas.microsoft.com/office/drawing/2014/main" id="{263D6DDC-D7AF-448E-A9EB-B45F3E55C2C1}"/>
              </a:ext>
            </a:extLst>
          </p:cNvPr>
          <p:cNvSpPr>
            <a:spLocks noGrp="1"/>
          </p:cNvSpPr>
          <p:nvPr>
            <p:ph type="sldNum" sz="quarter" idx="12"/>
          </p:nvPr>
        </p:nvSpPr>
        <p:spPr/>
        <p:txBody>
          <a:bodyPr/>
          <a:lstStyle/>
          <a:p>
            <a:fld id="{0A164282-434E-41D4-9582-783D542A7B68}" type="slidenum">
              <a:rPr lang="en-US" smtClean="0"/>
              <a:t>28</a:t>
            </a:fld>
            <a:endParaRPr lang="en-US" dirty="0"/>
          </a:p>
        </p:txBody>
      </p:sp>
      <p:pic>
        <p:nvPicPr>
          <p:cNvPr id="1026" name="Picture 2" descr="Architecture diagram - Simple enterprise integration">
            <a:extLst>
              <a:ext uri="{FF2B5EF4-FFF2-40B4-BE49-F238E27FC236}">
                <a16:creationId xmlns:a16="http://schemas.microsoft.com/office/drawing/2014/main" id="{19D2A124-8035-4537-AE84-E684AB395A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5086" y="1683897"/>
            <a:ext cx="7281828" cy="4379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07DBA2-9548-4B93-8F79-9803491EEF17}"/>
              </a:ext>
            </a:extLst>
          </p:cNvPr>
          <p:cNvSpPr txBox="1"/>
          <p:nvPr/>
        </p:nvSpPr>
        <p:spPr>
          <a:xfrm>
            <a:off x="560798" y="6159676"/>
            <a:ext cx="8811899" cy="461665"/>
          </a:xfrm>
          <a:prstGeom prst="rect">
            <a:avLst/>
          </a:prstGeom>
          <a:solidFill>
            <a:srgbClr val="FFFFFF"/>
          </a:solidFill>
        </p:spPr>
        <p:txBody>
          <a:bodyPr wrap="none" rtlCol="0">
            <a:spAutoFit/>
          </a:bodyPr>
          <a:lstStyle/>
          <a:p>
            <a:r>
              <a:rPr lang="en-US" sz="1200" dirty="0"/>
              <a:t>Architecture reference:</a:t>
            </a:r>
            <a:endParaRPr lang="en-US" sz="1200" dirty="0">
              <a:hlinkClick r:id="rId4"/>
            </a:endParaRPr>
          </a:p>
          <a:p>
            <a:r>
              <a:rPr lang="en-US" sz="1200" dirty="0">
                <a:hlinkClick r:id="rId4"/>
              </a:rPr>
              <a:t>https://docs.microsoft.com/en-us/azure/architecture/reference-architectures/enterprise-integration/basic-enterprise-integration</a:t>
            </a:r>
            <a:endParaRPr lang="en-US" sz="1200" dirty="0"/>
          </a:p>
        </p:txBody>
      </p:sp>
    </p:spTree>
    <p:extLst>
      <p:ext uri="{BB962C8B-B14F-4D97-AF65-F5344CB8AC3E}">
        <p14:creationId xmlns:p14="http://schemas.microsoft.com/office/powerpoint/2010/main" val="1166117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95FA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Demos</a:t>
            </a:r>
          </a:p>
        </p:txBody>
      </p:sp>
      <p:grpSp>
        <p:nvGrpSpPr>
          <p:cNvPr id="122" name="Group 121"/>
          <p:cNvGrpSpPr/>
          <p:nvPr/>
        </p:nvGrpSpPr>
        <p:grpSpPr>
          <a:xfrm>
            <a:off x="6917723" y="1038534"/>
            <a:ext cx="4104755" cy="4930336"/>
            <a:chOff x="2103437" y="3649986"/>
            <a:chExt cx="1828800" cy="2365375"/>
          </a:xfrm>
        </p:grpSpPr>
        <p:grpSp>
          <p:nvGrpSpPr>
            <p:cNvPr id="97" name="Group 96"/>
            <p:cNvGrpSpPr/>
            <p:nvPr/>
          </p:nvGrpSpPr>
          <p:grpSpPr>
            <a:xfrm>
              <a:off x="2103437" y="3649986"/>
              <a:ext cx="1828800" cy="2365375"/>
              <a:chOff x="3322638" y="3649663"/>
              <a:chExt cx="1828800" cy="2365375"/>
            </a:xfrm>
          </p:grpSpPr>
          <p:sp>
            <p:nvSpPr>
              <p:cNvPr id="11" name="AutoShape 3"/>
              <p:cNvSpPr>
                <a:spLocks noChangeAspect="1" noChangeArrowheads="1" noTextEdit="1"/>
              </p:cNvSpPr>
              <p:nvPr/>
            </p:nvSpPr>
            <p:spPr bwMode="auto">
              <a:xfrm>
                <a:off x="3322638" y="364966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 name="Rectangle 5"/>
              <p:cNvSpPr>
                <a:spLocks noChangeArrowheads="1"/>
              </p:cNvSpPr>
              <p:nvPr/>
            </p:nvSpPr>
            <p:spPr bwMode="auto">
              <a:xfrm>
                <a:off x="3322638" y="3649663"/>
                <a:ext cx="1828800" cy="1495425"/>
              </a:xfrm>
              <a:prstGeom prst="rect">
                <a:avLst/>
              </a:prstGeom>
              <a:solidFill>
                <a:srgbClr val="92D050"/>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3" name="Rectangle 6"/>
              <p:cNvSpPr>
                <a:spLocks noChangeArrowheads="1"/>
              </p:cNvSpPr>
              <p:nvPr/>
            </p:nvSpPr>
            <p:spPr bwMode="auto">
              <a:xfrm>
                <a:off x="3322638" y="5145088"/>
                <a:ext cx="1828800" cy="86995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4" name="Freeform 7"/>
              <p:cNvSpPr>
                <a:spLocks/>
              </p:cNvSpPr>
              <p:nvPr/>
            </p:nvSpPr>
            <p:spPr bwMode="auto">
              <a:xfrm>
                <a:off x="3468688" y="3913188"/>
                <a:ext cx="1538288" cy="1231900"/>
              </a:xfrm>
              <a:custGeom>
                <a:avLst/>
                <a:gdLst>
                  <a:gd name="T0" fmla="*/ 969 w 969"/>
                  <a:gd name="T1" fmla="*/ 615 h 776"/>
                  <a:gd name="T2" fmla="*/ 969 w 969"/>
                  <a:gd name="T3" fmla="*/ 0 h 776"/>
                  <a:gd name="T4" fmla="*/ 0 w 969"/>
                  <a:gd name="T5" fmla="*/ 0 h 776"/>
                  <a:gd name="T6" fmla="*/ 0 w 969"/>
                  <a:gd name="T7" fmla="*/ 615 h 776"/>
                  <a:gd name="T8" fmla="*/ 459 w 969"/>
                  <a:gd name="T9" fmla="*/ 650 h 776"/>
                  <a:gd name="T10" fmla="*/ 440 w 969"/>
                  <a:gd name="T11" fmla="*/ 755 h 776"/>
                  <a:gd name="T12" fmla="*/ 322 w 969"/>
                  <a:gd name="T13" fmla="*/ 755 h 776"/>
                  <a:gd name="T14" fmla="*/ 322 w 969"/>
                  <a:gd name="T15" fmla="*/ 776 h 776"/>
                  <a:gd name="T16" fmla="*/ 647 w 969"/>
                  <a:gd name="T17" fmla="*/ 776 h 776"/>
                  <a:gd name="T18" fmla="*/ 647 w 969"/>
                  <a:gd name="T19" fmla="*/ 755 h 776"/>
                  <a:gd name="T20" fmla="*/ 529 w 969"/>
                  <a:gd name="T21" fmla="*/ 755 h 776"/>
                  <a:gd name="T22" fmla="*/ 510 w 969"/>
                  <a:gd name="T23" fmla="*/ 650 h 776"/>
                  <a:gd name="T24" fmla="*/ 969 w 969"/>
                  <a:gd name="T25" fmla="*/ 615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9" h="776">
                    <a:moveTo>
                      <a:pt x="969" y="615"/>
                    </a:moveTo>
                    <a:lnTo>
                      <a:pt x="969" y="0"/>
                    </a:lnTo>
                    <a:lnTo>
                      <a:pt x="0" y="0"/>
                    </a:lnTo>
                    <a:lnTo>
                      <a:pt x="0" y="615"/>
                    </a:lnTo>
                    <a:lnTo>
                      <a:pt x="459" y="650"/>
                    </a:lnTo>
                    <a:lnTo>
                      <a:pt x="440" y="755"/>
                    </a:lnTo>
                    <a:lnTo>
                      <a:pt x="322" y="755"/>
                    </a:lnTo>
                    <a:lnTo>
                      <a:pt x="322" y="776"/>
                    </a:lnTo>
                    <a:lnTo>
                      <a:pt x="647" y="776"/>
                    </a:lnTo>
                    <a:lnTo>
                      <a:pt x="647" y="755"/>
                    </a:lnTo>
                    <a:lnTo>
                      <a:pt x="529" y="755"/>
                    </a:lnTo>
                    <a:lnTo>
                      <a:pt x="510" y="650"/>
                    </a:lnTo>
                    <a:lnTo>
                      <a:pt x="969" y="61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2" name="Rectangle 15"/>
              <p:cNvSpPr>
                <a:spLocks noChangeArrowheads="1"/>
              </p:cNvSpPr>
              <p:nvPr/>
            </p:nvSpPr>
            <p:spPr bwMode="auto">
              <a:xfrm>
                <a:off x="4168776" y="4273551"/>
                <a:ext cx="30163"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4" name="Rectangle 17"/>
              <p:cNvSpPr>
                <a:spLocks noChangeArrowheads="1"/>
              </p:cNvSpPr>
              <p:nvPr/>
            </p:nvSpPr>
            <p:spPr bwMode="auto">
              <a:xfrm>
                <a:off x="4168776" y="4344988"/>
                <a:ext cx="30163"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7" name="Rectangle 20"/>
              <p:cNvSpPr>
                <a:spLocks noChangeArrowheads="1"/>
              </p:cNvSpPr>
              <p:nvPr/>
            </p:nvSpPr>
            <p:spPr bwMode="auto">
              <a:xfrm>
                <a:off x="4203701"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28" name="Rectangle 21"/>
              <p:cNvSpPr>
                <a:spLocks noChangeArrowheads="1"/>
              </p:cNvSpPr>
              <p:nvPr/>
            </p:nvSpPr>
            <p:spPr bwMode="auto">
              <a:xfrm>
                <a:off x="4240213" y="4273551"/>
                <a:ext cx="31750" cy="30163"/>
              </a:xfrm>
              <a:prstGeom prst="rect">
                <a:avLst/>
              </a:prstGeom>
              <a:solidFill>
                <a:srgbClr val="FCED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2" name="Rectangle 25"/>
              <p:cNvSpPr>
                <a:spLocks noChangeArrowheads="1"/>
              </p:cNvSpPr>
              <p:nvPr/>
            </p:nvSpPr>
            <p:spPr bwMode="auto">
              <a:xfrm>
                <a:off x="4275138" y="4308476"/>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4" name="Rectangle 27"/>
              <p:cNvSpPr>
                <a:spLocks noChangeArrowheads="1"/>
              </p:cNvSpPr>
              <p:nvPr/>
            </p:nvSpPr>
            <p:spPr bwMode="auto">
              <a:xfrm>
                <a:off x="4275138" y="4379913"/>
                <a:ext cx="31750" cy="31750"/>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5" name="Rectangle 28"/>
              <p:cNvSpPr>
                <a:spLocks noChangeArrowheads="1"/>
              </p:cNvSpPr>
              <p:nvPr/>
            </p:nvSpPr>
            <p:spPr bwMode="auto">
              <a:xfrm>
                <a:off x="4275138" y="4416426"/>
                <a:ext cx="31750" cy="30163"/>
              </a:xfrm>
              <a:prstGeom prst="rect">
                <a:avLst/>
              </a:prstGeom>
              <a:solidFill>
                <a:srgbClr val="76BB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6" name="Rectangle 29"/>
              <p:cNvSpPr>
                <a:spLocks noChangeArrowheads="1"/>
              </p:cNvSpPr>
              <p:nvPr/>
            </p:nvSpPr>
            <p:spPr bwMode="auto">
              <a:xfrm>
                <a:off x="3594101" y="5226051"/>
                <a:ext cx="1287463" cy="387350"/>
              </a:xfrm>
              <a:prstGeom prst="rect">
                <a:avLst/>
              </a:prstGeom>
              <a:solidFill>
                <a:srgbClr val="0082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7" name="Rectangle 30"/>
              <p:cNvSpPr>
                <a:spLocks noChangeArrowheads="1"/>
              </p:cNvSpPr>
              <p:nvPr/>
            </p:nvSpPr>
            <p:spPr bwMode="auto">
              <a:xfrm>
                <a:off x="36449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8" name="Rectangle 31"/>
              <p:cNvSpPr>
                <a:spLocks noChangeArrowheads="1"/>
              </p:cNvSpPr>
              <p:nvPr/>
            </p:nvSpPr>
            <p:spPr bwMode="auto">
              <a:xfrm>
                <a:off x="37258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39" name="Rectangle 32"/>
              <p:cNvSpPr>
                <a:spLocks noChangeArrowheads="1"/>
              </p:cNvSpPr>
              <p:nvPr/>
            </p:nvSpPr>
            <p:spPr bwMode="auto">
              <a:xfrm>
                <a:off x="380682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0" name="Rectangle 33"/>
              <p:cNvSpPr>
                <a:spLocks noChangeArrowheads="1"/>
              </p:cNvSpPr>
              <p:nvPr/>
            </p:nvSpPr>
            <p:spPr bwMode="auto">
              <a:xfrm>
                <a:off x="388778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1" name="Rectangle 34"/>
              <p:cNvSpPr>
                <a:spLocks noChangeArrowheads="1"/>
              </p:cNvSpPr>
              <p:nvPr/>
            </p:nvSpPr>
            <p:spPr bwMode="auto">
              <a:xfrm>
                <a:off x="39687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2" name="Rectangle 35"/>
              <p:cNvSpPr>
                <a:spLocks noChangeArrowheads="1"/>
              </p:cNvSpPr>
              <p:nvPr/>
            </p:nvSpPr>
            <p:spPr bwMode="auto">
              <a:xfrm>
                <a:off x="404971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3" name="Rectangle 36"/>
              <p:cNvSpPr>
                <a:spLocks noChangeArrowheads="1"/>
              </p:cNvSpPr>
              <p:nvPr/>
            </p:nvSpPr>
            <p:spPr bwMode="auto">
              <a:xfrm>
                <a:off x="413067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4" name="Rectangle 37"/>
              <p:cNvSpPr>
                <a:spLocks noChangeArrowheads="1"/>
              </p:cNvSpPr>
              <p:nvPr/>
            </p:nvSpPr>
            <p:spPr bwMode="auto">
              <a:xfrm>
                <a:off x="4211638"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5" name="Rectangle 38"/>
              <p:cNvSpPr>
                <a:spLocks noChangeArrowheads="1"/>
              </p:cNvSpPr>
              <p:nvPr/>
            </p:nvSpPr>
            <p:spPr bwMode="auto">
              <a:xfrm>
                <a:off x="429260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6" name="Rectangle 39"/>
              <p:cNvSpPr>
                <a:spLocks noChangeArrowheads="1"/>
              </p:cNvSpPr>
              <p:nvPr/>
            </p:nvSpPr>
            <p:spPr bwMode="auto">
              <a:xfrm>
                <a:off x="437515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7" name="Rectangle 40"/>
              <p:cNvSpPr>
                <a:spLocks noChangeArrowheads="1"/>
              </p:cNvSpPr>
              <p:nvPr/>
            </p:nvSpPr>
            <p:spPr bwMode="auto">
              <a:xfrm>
                <a:off x="4454526"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8" name="Rectangle 41"/>
              <p:cNvSpPr>
                <a:spLocks noChangeArrowheads="1"/>
              </p:cNvSpPr>
              <p:nvPr/>
            </p:nvSpPr>
            <p:spPr bwMode="auto">
              <a:xfrm>
                <a:off x="4537076"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49" name="Rectangle 42"/>
              <p:cNvSpPr>
                <a:spLocks noChangeArrowheads="1"/>
              </p:cNvSpPr>
              <p:nvPr/>
            </p:nvSpPr>
            <p:spPr bwMode="auto">
              <a:xfrm>
                <a:off x="4616451" y="5267326"/>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0" name="Rectangle 43"/>
              <p:cNvSpPr>
                <a:spLocks noChangeArrowheads="1"/>
              </p:cNvSpPr>
              <p:nvPr/>
            </p:nvSpPr>
            <p:spPr bwMode="auto">
              <a:xfrm>
                <a:off x="4699001"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1" name="Rectangle 44"/>
              <p:cNvSpPr>
                <a:spLocks noChangeArrowheads="1"/>
              </p:cNvSpPr>
              <p:nvPr/>
            </p:nvSpPr>
            <p:spPr bwMode="auto">
              <a:xfrm>
                <a:off x="4779963" y="5267326"/>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2" name="Rectangle 45"/>
              <p:cNvSpPr>
                <a:spLocks noChangeArrowheads="1"/>
              </p:cNvSpPr>
              <p:nvPr/>
            </p:nvSpPr>
            <p:spPr bwMode="auto">
              <a:xfrm>
                <a:off x="36449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3" name="Rectangle 46"/>
              <p:cNvSpPr>
                <a:spLocks noChangeArrowheads="1"/>
              </p:cNvSpPr>
              <p:nvPr/>
            </p:nvSpPr>
            <p:spPr bwMode="auto">
              <a:xfrm>
                <a:off x="37258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4" name="Rectangle 47"/>
              <p:cNvSpPr>
                <a:spLocks noChangeArrowheads="1"/>
              </p:cNvSpPr>
              <p:nvPr/>
            </p:nvSpPr>
            <p:spPr bwMode="auto">
              <a:xfrm>
                <a:off x="380682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5" name="Rectangle 48"/>
              <p:cNvSpPr>
                <a:spLocks noChangeArrowheads="1"/>
              </p:cNvSpPr>
              <p:nvPr/>
            </p:nvSpPr>
            <p:spPr bwMode="auto">
              <a:xfrm>
                <a:off x="388778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6" name="Rectangle 49"/>
              <p:cNvSpPr>
                <a:spLocks noChangeArrowheads="1"/>
              </p:cNvSpPr>
              <p:nvPr/>
            </p:nvSpPr>
            <p:spPr bwMode="auto">
              <a:xfrm>
                <a:off x="39687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7" name="Rectangle 50"/>
              <p:cNvSpPr>
                <a:spLocks noChangeArrowheads="1"/>
              </p:cNvSpPr>
              <p:nvPr/>
            </p:nvSpPr>
            <p:spPr bwMode="auto">
              <a:xfrm>
                <a:off x="404971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8" name="Rectangle 51"/>
              <p:cNvSpPr>
                <a:spLocks noChangeArrowheads="1"/>
              </p:cNvSpPr>
              <p:nvPr/>
            </p:nvSpPr>
            <p:spPr bwMode="auto">
              <a:xfrm>
                <a:off x="413067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59" name="Rectangle 52"/>
              <p:cNvSpPr>
                <a:spLocks noChangeArrowheads="1"/>
              </p:cNvSpPr>
              <p:nvPr/>
            </p:nvSpPr>
            <p:spPr bwMode="auto">
              <a:xfrm>
                <a:off x="4211638"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0" name="Rectangle 53"/>
              <p:cNvSpPr>
                <a:spLocks noChangeArrowheads="1"/>
              </p:cNvSpPr>
              <p:nvPr/>
            </p:nvSpPr>
            <p:spPr bwMode="auto">
              <a:xfrm>
                <a:off x="429260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1" name="Rectangle 54"/>
              <p:cNvSpPr>
                <a:spLocks noChangeArrowheads="1"/>
              </p:cNvSpPr>
              <p:nvPr/>
            </p:nvSpPr>
            <p:spPr bwMode="auto">
              <a:xfrm>
                <a:off x="437515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2" name="Rectangle 55"/>
              <p:cNvSpPr>
                <a:spLocks noChangeArrowheads="1"/>
              </p:cNvSpPr>
              <p:nvPr/>
            </p:nvSpPr>
            <p:spPr bwMode="auto">
              <a:xfrm>
                <a:off x="4454526"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3" name="Rectangle 56"/>
              <p:cNvSpPr>
                <a:spLocks noChangeArrowheads="1"/>
              </p:cNvSpPr>
              <p:nvPr/>
            </p:nvSpPr>
            <p:spPr bwMode="auto">
              <a:xfrm>
                <a:off x="4537076"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4" name="Rectangle 57"/>
              <p:cNvSpPr>
                <a:spLocks noChangeArrowheads="1"/>
              </p:cNvSpPr>
              <p:nvPr/>
            </p:nvSpPr>
            <p:spPr bwMode="auto">
              <a:xfrm>
                <a:off x="4616451" y="535146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5" name="Rectangle 58"/>
              <p:cNvSpPr>
                <a:spLocks noChangeArrowheads="1"/>
              </p:cNvSpPr>
              <p:nvPr/>
            </p:nvSpPr>
            <p:spPr bwMode="auto">
              <a:xfrm>
                <a:off x="4699001"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6" name="Rectangle 59"/>
              <p:cNvSpPr>
                <a:spLocks noChangeArrowheads="1"/>
              </p:cNvSpPr>
              <p:nvPr/>
            </p:nvSpPr>
            <p:spPr bwMode="auto">
              <a:xfrm>
                <a:off x="4779963" y="535146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7" name="Rectangle 60"/>
              <p:cNvSpPr>
                <a:spLocks noChangeArrowheads="1"/>
              </p:cNvSpPr>
              <p:nvPr/>
            </p:nvSpPr>
            <p:spPr bwMode="auto">
              <a:xfrm>
                <a:off x="36449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8" name="Rectangle 61"/>
              <p:cNvSpPr>
                <a:spLocks noChangeArrowheads="1"/>
              </p:cNvSpPr>
              <p:nvPr/>
            </p:nvSpPr>
            <p:spPr bwMode="auto">
              <a:xfrm>
                <a:off x="37258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69" name="Rectangle 62"/>
              <p:cNvSpPr>
                <a:spLocks noChangeArrowheads="1"/>
              </p:cNvSpPr>
              <p:nvPr/>
            </p:nvSpPr>
            <p:spPr bwMode="auto">
              <a:xfrm>
                <a:off x="380682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0" name="Rectangle 63"/>
              <p:cNvSpPr>
                <a:spLocks noChangeArrowheads="1"/>
              </p:cNvSpPr>
              <p:nvPr/>
            </p:nvSpPr>
            <p:spPr bwMode="auto">
              <a:xfrm>
                <a:off x="388778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1" name="Rectangle 64"/>
              <p:cNvSpPr>
                <a:spLocks noChangeArrowheads="1"/>
              </p:cNvSpPr>
              <p:nvPr/>
            </p:nvSpPr>
            <p:spPr bwMode="auto">
              <a:xfrm>
                <a:off x="39687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2" name="Rectangle 65"/>
              <p:cNvSpPr>
                <a:spLocks noChangeArrowheads="1"/>
              </p:cNvSpPr>
              <p:nvPr/>
            </p:nvSpPr>
            <p:spPr bwMode="auto">
              <a:xfrm>
                <a:off x="404971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3" name="Rectangle 66"/>
              <p:cNvSpPr>
                <a:spLocks noChangeArrowheads="1"/>
              </p:cNvSpPr>
              <p:nvPr/>
            </p:nvSpPr>
            <p:spPr bwMode="auto">
              <a:xfrm>
                <a:off x="413067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4" name="Rectangle 67"/>
              <p:cNvSpPr>
                <a:spLocks noChangeArrowheads="1"/>
              </p:cNvSpPr>
              <p:nvPr/>
            </p:nvSpPr>
            <p:spPr bwMode="auto">
              <a:xfrm>
                <a:off x="4211638"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5" name="Rectangle 68"/>
              <p:cNvSpPr>
                <a:spLocks noChangeArrowheads="1"/>
              </p:cNvSpPr>
              <p:nvPr/>
            </p:nvSpPr>
            <p:spPr bwMode="auto">
              <a:xfrm>
                <a:off x="429260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6" name="Rectangle 69"/>
              <p:cNvSpPr>
                <a:spLocks noChangeArrowheads="1"/>
              </p:cNvSpPr>
              <p:nvPr/>
            </p:nvSpPr>
            <p:spPr bwMode="auto">
              <a:xfrm>
                <a:off x="437515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7" name="Rectangle 70"/>
              <p:cNvSpPr>
                <a:spLocks noChangeArrowheads="1"/>
              </p:cNvSpPr>
              <p:nvPr/>
            </p:nvSpPr>
            <p:spPr bwMode="auto">
              <a:xfrm>
                <a:off x="4454526"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8" name="Rectangle 71"/>
              <p:cNvSpPr>
                <a:spLocks noChangeArrowheads="1"/>
              </p:cNvSpPr>
              <p:nvPr/>
            </p:nvSpPr>
            <p:spPr bwMode="auto">
              <a:xfrm>
                <a:off x="4537076"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79" name="Rectangle 72"/>
              <p:cNvSpPr>
                <a:spLocks noChangeArrowheads="1"/>
              </p:cNvSpPr>
              <p:nvPr/>
            </p:nvSpPr>
            <p:spPr bwMode="auto">
              <a:xfrm>
                <a:off x="4616451" y="5437188"/>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0" name="Rectangle 73"/>
              <p:cNvSpPr>
                <a:spLocks noChangeArrowheads="1"/>
              </p:cNvSpPr>
              <p:nvPr/>
            </p:nvSpPr>
            <p:spPr bwMode="auto">
              <a:xfrm>
                <a:off x="4699001"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1" name="Rectangle 74"/>
              <p:cNvSpPr>
                <a:spLocks noChangeArrowheads="1"/>
              </p:cNvSpPr>
              <p:nvPr/>
            </p:nvSpPr>
            <p:spPr bwMode="auto">
              <a:xfrm>
                <a:off x="4779963" y="5437188"/>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2" name="Rectangle 75"/>
              <p:cNvSpPr>
                <a:spLocks noChangeArrowheads="1"/>
              </p:cNvSpPr>
              <p:nvPr/>
            </p:nvSpPr>
            <p:spPr bwMode="auto">
              <a:xfrm>
                <a:off x="36449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3" name="Rectangle 76"/>
              <p:cNvSpPr>
                <a:spLocks noChangeArrowheads="1"/>
              </p:cNvSpPr>
              <p:nvPr/>
            </p:nvSpPr>
            <p:spPr bwMode="auto">
              <a:xfrm>
                <a:off x="37258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4" name="Rectangle 77"/>
              <p:cNvSpPr>
                <a:spLocks noChangeArrowheads="1"/>
              </p:cNvSpPr>
              <p:nvPr/>
            </p:nvSpPr>
            <p:spPr bwMode="auto">
              <a:xfrm>
                <a:off x="380682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5" name="Rectangle 78"/>
              <p:cNvSpPr>
                <a:spLocks noChangeArrowheads="1"/>
              </p:cNvSpPr>
              <p:nvPr/>
            </p:nvSpPr>
            <p:spPr bwMode="auto">
              <a:xfrm>
                <a:off x="3887788"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6" name="Rectangle 79"/>
              <p:cNvSpPr>
                <a:spLocks noChangeArrowheads="1"/>
              </p:cNvSpPr>
              <p:nvPr/>
            </p:nvSpPr>
            <p:spPr bwMode="auto">
              <a:xfrm>
                <a:off x="4537076"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7" name="Rectangle 80"/>
              <p:cNvSpPr>
                <a:spLocks noChangeArrowheads="1"/>
              </p:cNvSpPr>
              <p:nvPr/>
            </p:nvSpPr>
            <p:spPr bwMode="auto">
              <a:xfrm>
                <a:off x="4616451" y="5522913"/>
                <a:ext cx="52388"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8" name="Rectangle 81"/>
              <p:cNvSpPr>
                <a:spLocks noChangeArrowheads="1"/>
              </p:cNvSpPr>
              <p:nvPr/>
            </p:nvSpPr>
            <p:spPr bwMode="auto">
              <a:xfrm>
                <a:off x="4699001"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89" name="Rectangle 82"/>
              <p:cNvSpPr>
                <a:spLocks noChangeArrowheads="1"/>
              </p:cNvSpPr>
              <p:nvPr/>
            </p:nvSpPr>
            <p:spPr bwMode="auto">
              <a:xfrm>
                <a:off x="4779963" y="5522913"/>
                <a:ext cx="50800"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0" name="Rectangle 83"/>
              <p:cNvSpPr>
                <a:spLocks noChangeArrowheads="1"/>
              </p:cNvSpPr>
              <p:nvPr/>
            </p:nvSpPr>
            <p:spPr bwMode="auto">
              <a:xfrm>
                <a:off x="3968751" y="5522913"/>
                <a:ext cx="536575" cy="50800"/>
              </a:xfrm>
              <a:prstGeom prst="rect">
                <a:avLst/>
              </a:prstGeom>
              <a:solidFill>
                <a:srgbClr val="00B1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1" name="Freeform 84"/>
              <p:cNvSpPr>
                <a:spLocks/>
              </p:cNvSpPr>
              <p:nvPr/>
            </p:nvSpPr>
            <p:spPr bwMode="auto">
              <a:xfrm>
                <a:off x="4389438" y="5435601"/>
                <a:ext cx="431800" cy="534988"/>
              </a:xfrm>
              <a:custGeom>
                <a:avLst/>
                <a:gdLst>
                  <a:gd name="T0" fmla="*/ 547 w 577"/>
                  <a:gd name="T1" fmla="*/ 182 h 717"/>
                  <a:gd name="T2" fmla="*/ 495 w 577"/>
                  <a:gd name="T3" fmla="*/ 205 h 717"/>
                  <a:gd name="T4" fmla="*/ 413 w 577"/>
                  <a:gd name="T5" fmla="*/ 412 h 717"/>
                  <a:gd name="T6" fmla="*/ 395 w 577"/>
                  <a:gd name="T7" fmla="*/ 405 h 717"/>
                  <a:gd name="T8" fmla="*/ 493 w 577"/>
                  <a:gd name="T9" fmla="*/ 157 h 717"/>
                  <a:gd name="T10" fmla="*/ 492 w 577"/>
                  <a:gd name="T11" fmla="*/ 157 h 717"/>
                  <a:gd name="T12" fmla="*/ 470 w 577"/>
                  <a:gd name="T13" fmla="*/ 106 h 717"/>
                  <a:gd name="T14" fmla="*/ 419 w 577"/>
                  <a:gd name="T15" fmla="*/ 128 h 717"/>
                  <a:gd name="T16" fmla="*/ 419 w 577"/>
                  <a:gd name="T17" fmla="*/ 128 h 717"/>
                  <a:gd name="T18" fmla="*/ 330 w 577"/>
                  <a:gd name="T19" fmla="*/ 354 h 717"/>
                  <a:gd name="T20" fmla="*/ 311 w 577"/>
                  <a:gd name="T21" fmla="*/ 347 h 717"/>
                  <a:gd name="T22" fmla="*/ 425 w 577"/>
                  <a:gd name="T23" fmla="*/ 59 h 717"/>
                  <a:gd name="T24" fmla="*/ 402 w 577"/>
                  <a:gd name="T25" fmla="*/ 8 h 717"/>
                  <a:gd name="T26" fmla="*/ 351 w 577"/>
                  <a:gd name="T27" fmla="*/ 30 h 717"/>
                  <a:gd name="T28" fmla="*/ 246 w 577"/>
                  <a:gd name="T29" fmla="*/ 296 h 717"/>
                  <a:gd name="T30" fmla="*/ 227 w 577"/>
                  <a:gd name="T31" fmla="*/ 289 h 717"/>
                  <a:gd name="T32" fmla="*/ 270 w 577"/>
                  <a:gd name="T33" fmla="*/ 182 h 717"/>
                  <a:gd name="T34" fmla="*/ 270 w 577"/>
                  <a:gd name="T35" fmla="*/ 51 h 717"/>
                  <a:gd name="T36" fmla="*/ 230 w 577"/>
                  <a:gd name="T37" fmla="*/ 11 h 717"/>
                  <a:gd name="T38" fmla="*/ 190 w 577"/>
                  <a:gd name="T39" fmla="*/ 51 h 717"/>
                  <a:gd name="T40" fmla="*/ 190 w 577"/>
                  <a:gd name="T41" fmla="*/ 167 h 717"/>
                  <a:gd name="T42" fmla="*/ 113 w 577"/>
                  <a:gd name="T43" fmla="*/ 363 h 717"/>
                  <a:gd name="T44" fmla="*/ 82 w 577"/>
                  <a:gd name="T45" fmla="*/ 202 h 717"/>
                  <a:gd name="T46" fmla="*/ 36 w 577"/>
                  <a:gd name="T47" fmla="*/ 171 h 717"/>
                  <a:gd name="T48" fmla="*/ 4 w 577"/>
                  <a:gd name="T49" fmla="*/ 217 h 717"/>
                  <a:gd name="T50" fmla="*/ 59 w 577"/>
                  <a:gd name="T51" fmla="*/ 500 h 717"/>
                  <a:gd name="T52" fmla="*/ 170 w 577"/>
                  <a:gd name="T53" fmla="*/ 649 h 717"/>
                  <a:gd name="T54" fmla="*/ 184 w 577"/>
                  <a:gd name="T55" fmla="*/ 717 h 717"/>
                  <a:gd name="T56" fmla="*/ 441 w 577"/>
                  <a:gd name="T57" fmla="*/ 679 h 717"/>
                  <a:gd name="T58" fmla="*/ 425 w 577"/>
                  <a:gd name="T59" fmla="*/ 599 h 717"/>
                  <a:gd name="T60" fmla="*/ 569 w 577"/>
                  <a:gd name="T61" fmla="*/ 234 h 717"/>
                  <a:gd name="T62" fmla="*/ 547 w 577"/>
                  <a:gd name="T63" fmla="*/ 1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7">
                    <a:moveTo>
                      <a:pt x="547" y="182"/>
                    </a:moveTo>
                    <a:cubicBezTo>
                      <a:pt x="526" y="174"/>
                      <a:pt x="503" y="184"/>
                      <a:pt x="495" y="205"/>
                    </a:cubicBezTo>
                    <a:cubicBezTo>
                      <a:pt x="413" y="412"/>
                      <a:pt x="413" y="412"/>
                      <a:pt x="413" y="412"/>
                    </a:cubicBezTo>
                    <a:cubicBezTo>
                      <a:pt x="395" y="405"/>
                      <a:pt x="395" y="405"/>
                      <a:pt x="395" y="405"/>
                    </a:cubicBezTo>
                    <a:cubicBezTo>
                      <a:pt x="493" y="157"/>
                      <a:pt x="493" y="157"/>
                      <a:pt x="493" y="157"/>
                    </a:cubicBezTo>
                    <a:cubicBezTo>
                      <a:pt x="492" y="157"/>
                      <a:pt x="492" y="157"/>
                      <a:pt x="492" y="157"/>
                    </a:cubicBezTo>
                    <a:cubicBezTo>
                      <a:pt x="500" y="137"/>
                      <a:pt x="490" y="114"/>
                      <a:pt x="470" y="106"/>
                    </a:cubicBezTo>
                    <a:cubicBezTo>
                      <a:pt x="450" y="98"/>
                      <a:pt x="427" y="108"/>
                      <a:pt x="419" y="128"/>
                    </a:cubicBezTo>
                    <a:cubicBezTo>
                      <a:pt x="419" y="128"/>
                      <a:pt x="419" y="128"/>
                      <a:pt x="419" y="128"/>
                    </a:cubicBezTo>
                    <a:cubicBezTo>
                      <a:pt x="330" y="354"/>
                      <a:pt x="330" y="354"/>
                      <a:pt x="330" y="354"/>
                    </a:cubicBezTo>
                    <a:cubicBezTo>
                      <a:pt x="311" y="347"/>
                      <a:pt x="311" y="347"/>
                      <a:pt x="311" y="347"/>
                    </a:cubicBezTo>
                    <a:cubicBezTo>
                      <a:pt x="425" y="59"/>
                      <a:pt x="425" y="59"/>
                      <a:pt x="425" y="59"/>
                    </a:cubicBezTo>
                    <a:cubicBezTo>
                      <a:pt x="433" y="39"/>
                      <a:pt x="423" y="16"/>
                      <a:pt x="402" y="8"/>
                    </a:cubicBezTo>
                    <a:cubicBezTo>
                      <a:pt x="382" y="0"/>
                      <a:pt x="359" y="10"/>
                      <a:pt x="351" y="30"/>
                    </a:cubicBezTo>
                    <a:cubicBezTo>
                      <a:pt x="246" y="296"/>
                      <a:pt x="246" y="296"/>
                      <a:pt x="246" y="296"/>
                    </a:cubicBezTo>
                    <a:cubicBezTo>
                      <a:pt x="227" y="289"/>
                      <a:pt x="227" y="289"/>
                      <a:pt x="227" y="289"/>
                    </a:cubicBezTo>
                    <a:cubicBezTo>
                      <a:pt x="270" y="182"/>
                      <a:pt x="270" y="182"/>
                      <a:pt x="270" y="182"/>
                    </a:cubicBezTo>
                    <a:cubicBezTo>
                      <a:pt x="270" y="51"/>
                      <a:pt x="270" y="51"/>
                      <a:pt x="270" y="51"/>
                    </a:cubicBezTo>
                    <a:cubicBezTo>
                      <a:pt x="270" y="29"/>
                      <a:pt x="252" y="11"/>
                      <a:pt x="230" y="11"/>
                    </a:cubicBezTo>
                    <a:cubicBezTo>
                      <a:pt x="208" y="11"/>
                      <a:pt x="190" y="29"/>
                      <a:pt x="190" y="51"/>
                    </a:cubicBezTo>
                    <a:cubicBezTo>
                      <a:pt x="190" y="167"/>
                      <a:pt x="190" y="167"/>
                      <a:pt x="190" y="167"/>
                    </a:cubicBezTo>
                    <a:cubicBezTo>
                      <a:pt x="113" y="363"/>
                      <a:pt x="113" y="363"/>
                      <a:pt x="113" y="363"/>
                    </a:cubicBezTo>
                    <a:cubicBezTo>
                      <a:pt x="82" y="202"/>
                      <a:pt x="82" y="202"/>
                      <a:pt x="82" y="202"/>
                    </a:cubicBezTo>
                    <a:cubicBezTo>
                      <a:pt x="78" y="181"/>
                      <a:pt x="57" y="167"/>
                      <a:pt x="36" y="171"/>
                    </a:cubicBezTo>
                    <a:cubicBezTo>
                      <a:pt x="14" y="175"/>
                      <a:pt x="0" y="196"/>
                      <a:pt x="4" y="217"/>
                    </a:cubicBezTo>
                    <a:cubicBezTo>
                      <a:pt x="59" y="500"/>
                      <a:pt x="59" y="500"/>
                      <a:pt x="59" y="500"/>
                    </a:cubicBezTo>
                    <a:cubicBezTo>
                      <a:pt x="170" y="649"/>
                      <a:pt x="170" y="649"/>
                      <a:pt x="170" y="649"/>
                    </a:cubicBezTo>
                    <a:cubicBezTo>
                      <a:pt x="184" y="717"/>
                      <a:pt x="184" y="717"/>
                      <a:pt x="184" y="717"/>
                    </a:cubicBezTo>
                    <a:cubicBezTo>
                      <a:pt x="441" y="679"/>
                      <a:pt x="441" y="679"/>
                      <a:pt x="441" y="679"/>
                    </a:cubicBezTo>
                    <a:cubicBezTo>
                      <a:pt x="425" y="599"/>
                      <a:pt x="425" y="599"/>
                      <a:pt x="425" y="599"/>
                    </a:cubicBezTo>
                    <a:cubicBezTo>
                      <a:pt x="569" y="234"/>
                      <a:pt x="569" y="234"/>
                      <a:pt x="569" y="234"/>
                    </a:cubicBezTo>
                    <a:cubicBezTo>
                      <a:pt x="577" y="214"/>
                      <a:pt x="567" y="190"/>
                      <a:pt x="547" y="182"/>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2" name="Freeform 85"/>
              <p:cNvSpPr>
                <a:spLocks/>
              </p:cNvSpPr>
              <p:nvPr/>
            </p:nvSpPr>
            <p:spPr bwMode="auto">
              <a:xfrm>
                <a:off x="3733801" y="5354638"/>
                <a:ext cx="430213" cy="536575"/>
              </a:xfrm>
              <a:custGeom>
                <a:avLst/>
                <a:gdLst>
                  <a:gd name="T0" fmla="*/ 542 w 577"/>
                  <a:gd name="T1" fmla="*/ 171 h 718"/>
                  <a:gd name="T2" fmla="*/ 495 w 577"/>
                  <a:gd name="T3" fmla="*/ 202 h 718"/>
                  <a:gd name="T4" fmla="*/ 464 w 577"/>
                  <a:gd name="T5" fmla="*/ 363 h 718"/>
                  <a:gd name="T6" fmla="*/ 387 w 577"/>
                  <a:gd name="T7" fmla="*/ 167 h 718"/>
                  <a:gd name="T8" fmla="*/ 387 w 577"/>
                  <a:gd name="T9" fmla="*/ 51 h 718"/>
                  <a:gd name="T10" fmla="*/ 347 w 577"/>
                  <a:gd name="T11" fmla="*/ 12 h 718"/>
                  <a:gd name="T12" fmla="*/ 308 w 577"/>
                  <a:gd name="T13" fmla="*/ 51 h 718"/>
                  <a:gd name="T14" fmla="*/ 308 w 577"/>
                  <a:gd name="T15" fmla="*/ 183 h 718"/>
                  <a:gd name="T16" fmla="*/ 350 w 577"/>
                  <a:gd name="T17" fmla="*/ 289 h 718"/>
                  <a:gd name="T18" fmla="*/ 331 w 577"/>
                  <a:gd name="T19" fmla="*/ 296 h 718"/>
                  <a:gd name="T20" fmla="*/ 227 w 577"/>
                  <a:gd name="T21" fmla="*/ 30 h 718"/>
                  <a:gd name="T22" fmla="*/ 175 w 577"/>
                  <a:gd name="T23" fmla="*/ 8 h 718"/>
                  <a:gd name="T24" fmla="*/ 153 w 577"/>
                  <a:gd name="T25" fmla="*/ 59 h 718"/>
                  <a:gd name="T26" fmla="*/ 266 w 577"/>
                  <a:gd name="T27" fmla="*/ 347 h 718"/>
                  <a:gd name="T28" fmla="*/ 248 w 577"/>
                  <a:gd name="T29" fmla="*/ 354 h 718"/>
                  <a:gd name="T30" fmla="*/ 159 w 577"/>
                  <a:gd name="T31" fmla="*/ 129 h 718"/>
                  <a:gd name="T32" fmla="*/ 159 w 577"/>
                  <a:gd name="T33" fmla="*/ 129 h 718"/>
                  <a:gd name="T34" fmla="*/ 107 w 577"/>
                  <a:gd name="T35" fmla="*/ 106 h 718"/>
                  <a:gd name="T36" fmla="*/ 85 w 577"/>
                  <a:gd name="T37" fmla="*/ 158 h 718"/>
                  <a:gd name="T38" fmla="*/ 85 w 577"/>
                  <a:gd name="T39" fmla="*/ 158 h 718"/>
                  <a:gd name="T40" fmla="*/ 182 w 577"/>
                  <a:gd name="T41" fmla="*/ 405 h 718"/>
                  <a:gd name="T42" fmla="*/ 164 w 577"/>
                  <a:gd name="T43" fmla="*/ 412 h 718"/>
                  <a:gd name="T44" fmla="*/ 82 w 577"/>
                  <a:gd name="T45" fmla="*/ 205 h 718"/>
                  <a:gd name="T46" fmla="*/ 31 w 577"/>
                  <a:gd name="T47" fmla="*/ 183 h 718"/>
                  <a:gd name="T48" fmla="*/ 8 w 577"/>
                  <a:gd name="T49" fmla="*/ 234 h 718"/>
                  <a:gd name="T50" fmla="*/ 152 w 577"/>
                  <a:gd name="T51" fmla="*/ 599 h 718"/>
                  <a:gd name="T52" fmla="*/ 129 w 577"/>
                  <a:gd name="T53" fmla="*/ 678 h 718"/>
                  <a:gd name="T54" fmla="*/ 393 w 577"/>
                  <a:gd name="T55" fmla="*/ 718 h 718"/>
                  <a:gd name="T56" fmla="*/ 407 w 577"/>
                  <a:gd name="T57" fmla="*/ 649 h 718"/>
                  <a:gd name="T58" fmla="*/ 518 w 577"/>
                  <a:gd name="T59" fmla="*/ 501 h 718"/>
                  <a:gd name="T60" fmla="*/ 573 w 577"/>
                  <a:gd name="T61" fmla="*/ 218 h 718"/>
                  <a:gd name="T62" fmla="*/ 542 w 577"/>
                  <a:gd name="T63" fmla="*/ 17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7" h="718">
                    <a:moveTo>
                      <a:pt x="542" y="171"/>
                    </a:moveTo>
                    <a:cubicBezTo>
                      <a:pt x="520" y="167"/>
                      <a:pt x="499" y="181"/>
                      <a:pt x="495" y="202"/>
                    </a:cubicBezTo>
                    <a:cubicBezTo>
                      <a:pt x="464" y="363"/>
                      <a:pt x="464" y="363"/>
                      <a:pt x="464" y="363"/>
                    </a:cubicBezTo>
                    <a:cubicBezTo>
                      <a:pt x="387" y="167"/>
                      <a:pt x="387" y="167"/>
                      <a:pt x="387" y="167"/>
                    </a:cubicBezTo>
                    <a:cubicBezTo>
                      <a:pt x="387" y="51"/>
                      <a:pt x="387" y="51"/>
                      <a:pt x="387" y="51"/>
                    </a:cubicBezTo>
                    <a:cubicBezTo>
                      <a:pt x="387" y="30"/>
                      <a:pt x="369" y="12"/>
                      <a:pt x="347" y="12"/>
                    </a:cubicBezTo>
                    <a:cubicBezTo>
                      <a:pt x="326" y="12"/>
                      <a:pt x="308" y="30"/>
                      <a:pt x="308" y="51"/>
                    </a:cubicBezTo>
                    <a:cubicBezTo>
                      <a:pt x="308" y="183"/>
                      <a:pt x="308" y="183"/>
                      <a:pt x="308" y="183"/>
                    </a:cubicBezTo>
                    <a:cubicBezTo>
                      <a:pt x="350" y="289"/>
                      <a:pt x="350" y="289"/>
                      <a:pt x="350" y="289"/>
                    </a:cubicBezTo>
                    <a:cubicBezTo>
                      <a:pt x="331" y="296"/>
                      <a:pt x="331" y="296"/>
                      <a:pt x="331" y="296"/>
                    </a:cubicBezTo>
                    <a:cubicBezTo>
                      <a:pt x="227" y="30"/>
                      <a:pt x="227" y="30"/>
                      <a:pt x="227" y="30"/>
                    </a:cubicBezTo>
                    <a:cubicBezTo>
                      <a:pt x="219" y="10"/>
                      <a:pt x="195" y="0"/>
                      <a:pt x="175" y="8"/>
                    </a:cubicBezTo>
                    <a:cubicBezTo>
                      <a:pt x="155" y="16"/>
                      <a:pt x="145" y="39"/>
                      <a:pt x="153" y="59"/>
                    </a:cubicBezTo>
                    <a:cubicBezTo>
                      <a:pt x="266" y="347"/>
                      <a:pt x="266" y="347"/>
                      <a:pt x="266" y="347"/>
                    </a:cubicBezTo>
                    <a:cubicBezTo>
                      <a:pt x="248" y="354"/>
                      <a:pt x="248" y="354"/>
                      <a:pt x="248" y="354"/>
                    </a:cubicBezTo>
                    <a:cubicBezTo>
                      <a:pt x="159" y="129"/>
                      <a:pt x="159" y="129"/>
                      <a:pt x="159" y="129"/>
                    </a:cubicBezTo>
                    <a:cubicBezTo>
                      <a:pt x="159" y="129"/>
                      <a:pt x="159" y="129"/>
                      <a:pt x="159" y="129"/>
                    </a:cubicBezTo>
                    <a:cubicBezTo>
                      <a:pt x="151" y="108"/>
                      <a:pt x="128" y="98"/>
                      <a:pt x="107" y="106"/>
                    </a:cubicBezTo>
                    <a:cubicBezTo>
                      <a:pt x="87" y="114"/>
                      <a:pt x="77" y="137"/>
                      <a:pt x="85" y="158"/>
                    </a:cubicBezTo>
                    <a:cubicBezTo>
                      <a:pt x="85" y="158"/>
                      <a:pt x="85" y="158"/>
                      <a:pt x="85" y="158"/>
                    </a:cubicBezTo>
                    <a:cubicBezTo>
                      <a:pt x="182" y="405"/>
                      <a:pt x="182" y="405"/>
                      <a:pt x="182" y="405"/>
                    </a:cubicBezTo>
                    <a:cubicBezTo>
                      <a:pt x="164" y="412"/>
                      <a:pt x="164" y="412"/>
                      <a:pt x="164" y="412"/>
                    </a:cubicBezTo>
                    <a:cubicBezTo>
                      <a:pt x="82" y="205"/>
                      <a:pt x="82" y="205"/>
                      <a:pt x="82" y="205"/>
                    </a:cubicBezTo>
                    <a:cubicBezTo>
                      <a:pt x="74" y="185"/>
                      <a:pt x="51" y="175"/>
                      <a:pt x="31" y="183"/>
                    </a:cubicBezTo>
                    <a:cubicBezTo>
                      <a:pt x="10" y="191"/>
                      <a:pt x="0" y="214"/>
                      <a:pt x="8" y="234"/>
                    </a:cubicBezTo>
                    <a:cubicBezTo>
                      <a:pt x="152" y="599"/>
                      <a:pt x="152" y="599"/>
                      <a:pt x="152" y="599"/>
                    </a:cubicBezTo>
                    <a:cubicBezTo>
                      <a:pt x="129" y="678"/>
                      <a:pt x="129" y="678"/>
                      <a:pt x="129" y="678"/>
                    </a:cubicBezTo>
                    <a:cubicBezTo>
                      <a:pt x="393" y="718"/>
                      <a:pt x="393" y="718"/>
                      <a:pt x="393" y="718"/>
                    </a:cubicBezTo>
                    <a:cubicBezTo>
                      <a:pt x="407" y="649"/>
                      <a:pt x="407" y="649"/>
                      <a:pt x="407" y="649"/>
                    </a:cubicBezTo>
                    <a:cubicBezTo>
                      <a:pt x="518" y="501"/>
                      <a:pt x="518" y="501"/>
                      <a:pt x="518" y="501"/>
                    </a:cubicBezTo>
                    <a:cubicBezTo>
                      <a:pt x="573" y="218"/>
                      <a:pt x="573" y="218"/>
                      <a:pt x="573" y="218"/>
                    </a:cubicBezTo>
                    <a:cubicBezTo>
                      <a:pt x="577" y="196"/>
                      <a:pt x="563" y="175"/>
                      <a:pt x="542" y="171"/>
                    </a:cubicBezTo>
                  </a:path>
                </a:pathLst>
              </a:custGeom>
              <a:solidFill>
                <a:srgbClr val="FC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3" name="Freeform 86"/>
              <p:cNvSpPr>
                <a:spLocks/>
              </p:cNvSpPr>
              <p:nvPr/>
            </p:nvSpPr>
            <p:spPr bwMode="auto">
              <a:xfrm>
                <a:off x="3773488" y="5859463"/>
                <a:ext cx="274638" cy="155575"/>
              </a:xfrm>
              <a:custGeom>
                <a:avLst/>
                <a:gdLst>
                  <a:gd name="T0" fmla="*/ 0 w 173"/>
                  <a:gd name="T1" fmla="*/ 98 h 98"/>
                  <a:gd name="T2" fmla="*/ 151 w 173"/>
                  <a:gd name="T3" fmla="*/ 98 h 98"/>
                  <a:gd name="T4" fmla="*/ 173 w 173"/>
                  <a:gd name="T5" fmla="*/ 22 h 98"/>
                  <a:gd name="T6" fmla="*/ 29 w 173"/>
                  <a:gd name="T7" fmla="*/ 0 h 98"/>
                  <a:gd name="T8" fmla="*/ 0 w 173"/>
                  <a:gd name="T9" fmla="*/ 98 h 98"/>
                </a:gdLst>
                <a:ahLst/>
                <a:cxnLst>
                  <a:cxn ang="0">
                    <a:pos x="T0" y="T1"/>
                  </a:cxn>
                  <a:cxn ang="0">
                    <a:pos x="T2" y="T3"/>
                  </a:cxn>
                  <a:cxn ang="0">
                    <a:pos x="T4" y="T5"/>
                  </a:cxn>
                  <a:cxn ang="0">
                    <a:pos x="T6" y="T7"/>
                  </a:cxn>
                  <a:cxn ang="0">
                    <a:pos x="T8" y="T9"/>
                  </a:cxn>
                </a:cxnLst>
                <a:rect l="0" t="0" r="r" b="b"/>
                <a:pathLst>
                  <a:path w="173" h="98">
                    <a:moveTo>
                      <a:pt x="0" y="98"/>
                    </a:moveTo>
                    <a:lnTo>
                      <a:pt x="151" y="98"/>
                    </a:lnTo>
                    <a:lnTo>
                      <a:pt x="173" y="22"/>
                    </a:lnTo>
                    <a:lnTo>
                      <a:pt x="29" y="0"/>
                    </a:lnTo>
                    <a:lnTo>
                      <a:pt x="0" y="98"/>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94" name="Freeform 87"/>
              <p:cNvSpPr>
                <a:spLocks/>
              </p:cNvSpPr>
              <p:nvPr/>
            </p:nvSpPr>
            <p:spPr bwMode="auto">
              <a:xfrm>
                <a:off x="4513263" y="5938838"/>
                <a:ext cx="249238" cy="76200"/>
              </a:xfrm>
              <a:custGeom>
                <a:avLst/>
                <a:gdLst>
                  <a:gd name="T0" fmla="*/ 0 w 157"/>
                  <a:gd name="T1" fmla="*/ 22 h 48"/>
                  <a:gd name="T2" fmla="*/ 7 w 157"/>
                  <a:gd name="T3" fmla="*/ 48 h 48"/>
                  <a:gd name="T4" fmla="*/ 157 w 157"/>
                  <a:gd name="T5" fmla="*/ 48 h 48"/>
                  <a:gd name="T6" fmla="*/ 143 w 157"/>
                  <a:gd name="T7" fmla="*/ 0 h 48"/>
                  <a:gd name="T8" fmla="*/ 0 w 157"/>
                  <a:gd name="T9" fmla="*/ 22 h 48"/>
                </a:gdLst>
                <a:ahLst/>
                <a:cxnLst>
                  <a:cxn ang="0">
                    <a:pos x="T0" y="T1"/>
                  </a:cxn>
                  <a:cxn ang="0">
                    <a:pos x="T2" y="T3"/>
                  </a:cxn>
                  <a:cxn ang="0">
                    <a:pos x="T4" y="T5"/>
                  </a:cxn>
                  <a:cxn ang="0">
                    <a:pos x="T6" y="T7"/>
                  </a:cxn>
                  <a:cxn ang="0">
                    <a:pos x="T8" y="T9"/>
                  </a:cxn>
                </a:cxnLst>
                <a:rect l="0" t="0" r="r" b="b"/>
                <a:pathLst>
                  <a:path w="157" h="48">
                    <a:moveTo>
                      <a:pt x="0" y="22"/>
                    </a:moveTo>
                    <a:lnTo>
                      <a:pt x="7" y="48"/>
                    </a:lnTo>
                    <a:lnTo>
                      <a:pt x="157" y="48"/>
                    </a:lnTo>
                    <a:lnTo>
                      <a:pt x="143" y="0"/>
                    </a:lnTo>
                    <a:lnTo>
                      <a:pt x="0" y="22"/>
                    </a:lnTo>
                    <a:close/>
                  </a:path>
                </a:pathLst>
              </a:custGeom>
              <a:solidFill>
                <a:srgbClr val="FCED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5" name="Rectangle 8"/>
              <p:cNvSpPr>
                <a:spLocks noChangeArrowheads="1"/>
              </p:cNvSpPr>
              <p:nvPr/>
            </p:nvSpPr>
            <p:spPr bwMode="auto">
              <a:xfrm>
                <a:off x="3562351" y="4010026"/>
                <a:ext cx="1349375" cy="781050"/>
              </a:xfrm>
              <a:prstGeom prst="rect">
                <a:avLst/>
              </a:prstGeom>
              <a:solidFill>
                <a:schemeClr val="bg1"/>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latin typeface="Segoe UI"/>
                </a:endParaRPr>
              </a:p>
            </p:txBody>
          </p:sp>
        </p:grpSp>
        <p:sp>
          <p:nvSpPr>
            <p:cNvPr id="120" name="Rectangle 97"/>
            <p:cNvSpPr>
              <a:spLocks noChangeArrowheads="1"/>
            </p:cNvSpPr>
            <p:nvPr/>
          </p:nvSpPr>
          <p:spPr bwMode="auto">
            <a:xfrm>
              <a:off x="2548185" y="4337375"/>
              <a:ext cx="925513" cy="337952"/>
            </a:xfrm>
            <a:prstGeom prst="rect">
              <a:avLst/>
            </a:prstGeom>
            <a:solidFill>
              <a:schemeClr val="accent2"/>
            </a:solidFill>
            <a:ln>
              <a:noFill/>
            </a:ln>
          </p:spPr>
          <p:txBody>
            <a:bodyPr vert="horz" wrap="square" lIns="89642" tIns="44821" rIns="89642" bIns="44821" numCol="1" anchor="ctr" anchorCtr="0" compatLnSpc="1">
              <a:prstTxWarp prst="textNoShape">
                <a:avLst/>
              </a:prstTxWarp>
            </a:bodyPr>
            <a:lstStyle/>
            <a:p>
              <a:pPr algn="ctr" defTabSz="896386">
                <a:defRPr/>
              </a:pPr>
              <a:r>
                <a:rPr lang="en-US" sz="1961" b="1" kern="0" dirty="0">
                  <a:solidFill>
                    <a:srgbClr val="FFFFFF"/>
                  </a:solidFill>
                  <a:latin typeface="Segoe UI Light"/>
                </a:rPr>
                <a:t>Start coding</a:t>
              </a:r>
            </a:p>
          </p:txBody>
        </p:sp>
      </p:grpSp>
      <p:sp>
        <p:nvSpPr>
          <p:cNvPr id="126" name="Rectangle 140"/>
          <p:cNvSpPr>
            <a:spLocks noChangeArrowheads="1"/>
          </p:cNvSpPr>
          <p:nvPr/>
        </p:nvSpPr>
        <p:spPr bwMode="auto">
          <a:xfrm>
            <a:off x="7450203" y="1789667"/>
            <a:ext cx="330217" cy="38057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ysClr val="windowText" lastClr="000000"/>
              </a:solidFill>
              <a:latin typeface="Segoe UI"/>
            </a:endParaRPr>
          </a:p>
        </p:txBody>
      </p:sp>
      <p:sp>
        <p:nvSpPr>
          <p:cNvPr id="127" name="Rectangle 141"/>
          <p:cNvSpPr>
            <a:spLocks noChangeArrowheads="1"/>
          </p:cNvSpPr>
          <p:nvPr/>
        </p:nvSpPr>
        <p:spPr bwMode="auto">
          <a:xfrm>
            <a:off x="7768016" y="1792928"/>
            <a:ext cx="2714921" cy="377266"/>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ctr" anchorCtr="0" compatLnSpc="1">
            <a:prstTxWarp prst="textNoShape">
              <a:avLst/>
            </a:prstTxWarp>
          </a:bodyPr>
          <a:lstStyle/>
          <a:p>
            <a:pPr defTabSz="896386">
              <a:defRPr/>
            </a:pPr>
            <a:r>
              <a:rPr lang="en-US" sz="1765" kern="0" dirty="0">
                <a:solidFill>
                  <a:srgbClr val="505050"/>
                </a:solidFill>
                <a:latin typeface="Segoe UI"/>
              </a:rPr>
              <a:t>http://aka.ms/apimlove</a:t>
            </a:r>
          </a:p>
        </p:txBody>
      </p:sp>
    </p:spTree>
    <p:extLst>
      <p:ext uri="{BB962C8B-B14F-4D97-AF65-F5344CB8AC3E}">
        <p14:creationId xmlns:p14="http://schemas.microsoft.com/office/powerpoint/2010/main" val="4235037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375B-11A6-4E84-B92D-29362AAD2C3A}"/>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60F905F6-6864-4FBD-9EE8-53E60C53C649}"/>
              </a:ext>
            </a:extLst>
          </p:cNvPr>
          <p:cNvSpPr>
            <a:spLocks noGrp="1"/>
          </p:cNvSpPr>
          <p:nvPr>
            <p:ph idx="1"/>
          </p:nvPr>
        </p:nvSpPr>
        <p:spPr/>
        <p:txBody>
          <a:bodyPr>
            <a:normAutofit/>
          </a:bodyPr>
          <a:lstStyle/>
          <a:p>
            <a:r>
              <a:rPr lang="en-CA" dirty="0"/>
              <a:t>Why API Management?</a:t>
            </a:r>
          </a:p>
          <a:p>
            <a:r>
              <a:rPr lang="en-CA" dirty="0"/>
              <a:t>Azure API Management Overview</a:t>
            </a:r>
          </a:p>
          <a:p>
            <a:r>
              <a:rPr lang="en-CA" dirty="0"/>
              <a:t>Demos</a:t>
            </a:r>
          </a:p>
          <a:p>
            <a:r>
              <a:rPr lang="en-CA" dirty="0"/>
              <a:t>Q&amp;A</a:t>
            </a:r>
          </a:p>
        </p:txBody>
      </p:sp>
      <p:sp>
        <p:nvSpPr>
          <p:cNvPr id="4" name="Slide Number Placeholder 3">
            <a:extLst>
              <a:ext uri="{FF2B5EF4-FFF2-40B4-BE49-F238E27FC236}">
                <a16:creationId xmlns:a16="http://schemas.microsoft.com/office/drawing/2014/main" id="{F5E91C36-6526-4701-AC65-A3A8DB4C2F30}"/>
              </a:ext>
            </a:extLst>
          </p:cNvPr>
          <p:cNvSpPr>
            <a:spLocks noGrp="1"/>
          </p:cNvSpPr>
          <p:nvPr>
            <p:ph type="sldNum" sz="quarter" idx="12"/>
          </p:nvPr>
        </p:nvSpPr>
        <p:spPr/>
        <p:txBody>
          <a:bodyPr/>
          <a:lstStyle/>
          <a:p>
            <a:fld id="{0A164282-434E-41D4-9582-783D542A7B68}" type="slidenum">
              <a:rPr lang="en-US" smtClean="0"/>
              <a:t>3</a:t>
            </a:fld>
            <a:endParaRPr lang="en-US" dirty="0"/>
          </a:p>
        </p:txBody>
      </p:sp>
    </p:spTree>
    <p:extLst>
      <p:ext uri="{BB962C8B-B14F-4D97-AF65-F5344CB8AC3E}">
        <p14:creationId xmlns:p14="http://schemas.microsoft.com/office/powerpoint/2010/main" val="33188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A7F5A7-B7ED-4952-ACC3-048308DF694F}"/>
              </a:ext>
            </a:extLst>
          </p:cNvPr>
          <p:cNvSpPr>
            <a:spLocks noGrp="1"/>
          </p:cNvSpPr>
          <p:nvPr>
            <p:ph type="title"/>
          </p:nvPr>
        </p:nvSpPr>
        <p:spPr/>
        <p:txBody>
          <a:bodyPr/>
          <a:lstStyle/>
          <a:p>
            <a:r>
              <a:rPr lang="en-US" sz="5400" dirty="0">
                <a:solidFill>
                  <a:srgbClr val="289FD7"/>
                </a:solidFill>
              </a:rPr>
              <a:t>Demo notes</a:t>
            </a:r>
          </a:p>
        </p:txBody>
      </p:sp>
      <p:sp>
        <p:nvSpPr>
          <p:cNvPr id="7" name="Content Placeholder 6">
            <a:extLst>
              <a:ext uri="{FF2B5EF4-FFF2-40B4-BE49-F238E27FC236}">
                <a16:creationId xmlns:a16="http://schemas.microsoft.com/office/drawing/2014/main" id="{3CFB339F-B2AB-4F92-9128-91F3710F318E}"/>
              </a:ext>
            </a:extLst>
          </p:cNvPr>
          <p:cNvSpPr>
            <a:spLocks noGrp="1"/>
          </p:cNvSpPr>
          <p:nvPr>
            <p:ph idx="1"/>
          </p:nvPr>
        </p:nvSpPr>
        <p:spPr/>
        <p:txBody>
          <a:bodyPr>
            <a:normAutofit/>
          </a:bodyPr>
          <a:lstStyle/>
          <a:p>
            <a:r>
              <a:rPr lang="en-US" sz="3600" dirty="0">
                <a:solidFill>
                  <a:srgbClr val="617081"/>
                </a:solidFill>
              </a:rPr>
              <a:t>ASP.NET Web API</a:t>
            </a:r>
          </a:p>
          <a:p>
            <a:r>
              <a:rPr lang="en-US" sz="3600" dirty="0">
                <a:solidFill>
                  <a:srgbClr val="617081"/>
                </a:solidFill>
              </a:rPr>
              <a:t>Import using Open API Specification</a:t>
            </a:r>
          </a:p>
          <a:p>
            <a:r>
              <a:rPr lang="en-US" sz="3600" dirty="0">
                <a:solidFill>
                  <a:srgbClr val="617081"/>
                </a:solidFill>
              </a:rPr>
              <a:t>Policies – throttling, transform</a:t>
            </a:r>
          </a:p>
          <a:p>
            <a:r>
              <a:rPr lang="en-US" sz="3600" dirty="0">
                <a:solidFill>
                  <a:srgbClr val="617081"/>
                </a:solidFill>
              </a:rPr>
              <a:t>Testing</a:t>
            </a:r>
          </a:p>
          <a:p>
            <a:r>
              <a:rPr lang="en-US" sz="3600" dirty="0">
                <a:solidFill>
                  <a:srgbClr val="617081"/>
                </a:solidFill>
              </a:rPr>
              <a:t>Versioning and Revisions</a:t>
            </a:r>
          </a:p>
          <a:p>
            <a:r>
              <a:rPr lang="en-US" sz="3600" dirty="0">
                <a:solidFill>
                  <a:srgbClr val="617081"/>
                </a:solidFill>
              </a:rPr>
              <a:t>Developer Portal – docs, subscription, testing</a:t>
            </a:r>
          </a:p>
          <a:p>
            <a:endParaRPr lang="en-US" dirty="0"/>
          </a:p>
        </p:txBody>
      </p:sp>
    </p:spTree>
    <p:extLst>
      <p:ext uri="{BB962C8B-B14F-4D97-AF65-F5344CB8AC3E}">
        <p14:creationId xmlns:p14="http://schemas.microsoft.com/office/powerpoint/2010/main" val="105476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74BB-92FD-48C7-9B55-FEB37AF9C42B}"/>
              </a:ext>
            </a:extLst>
          </p:cNvPr>
          <p:cNvSpPr>
            <a:spLocks noGrp="1"/>
          </p:cNvSpPr>
          <p:nvPr>
            <p:ph type="title"/>
          </p:nvPr>
        </p:nvSpPr>
        <p:spPr>
          <a:xfrm>
            <a:off x="560798" y="457199"/>
            <a:ext cx="4211227" cy="1936679"/>
          </a:xfrm>
          <a:prstGeom prst="rect">
            <a:avLst/>
          </a:prstGeom>
        </p:spPr>
        <p:txBody>
          <a:bodyPr anchor="b">
            <a:normAutofit/>
          </a:bodyPr>
          <a:lstStyle/>
          <a:p>
            <a:r>
              <a:rPr lang="en-US" dirty="0"/>
              <a:t>Developer Portal</a:t>
            </a:r>
          </a:p>
        </p:txBody>
      </p:sp>
      <p:pic>
        <p:nvPicPr>
          <p:cNvPr id="2052" name="Picture 4" descr="API Management developer portal">
            <a:extLst>
              <a:ext uri="{FF2B5EF4-FFF2-40B4-BE49-F238E27FC236}">
                <a16:creationId xmlns:a16="http://schemas.microsoft.com/office/drawing/2014/main" id="{84F7EEFB-8CA4-4D07-98BF-5F4C5E2B81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83188" y="1527367"/>
            <a:ext cx="6457432" cy="3793740"/>
          </a:xfrm>
          <a:prstGeom prst="rect">
            <a:avLst/>
          </a:prstGeom>
          <a:solidFill>
            <a:srgbClr val="FFFFFF"/>
          </a:solidFill>
        </p:spPr>
      </p:pic>
      <p:sp>
        <p:nvSpPr>
          <p:cNvPr id="73" name="Text Placeholder 3">
            <a:extLst>
              <a:ext uri="{FF2B5EF4-FFF2-40B4-BE49-F238E27FC236}">
                <a16:creationId xmlns:a16="http://schemas.microsoft.com/office/drawing/2014/main" id="{0219F773-A118-4BAC-BF7D-CCD0AFA9A917}"/>
              </a:ext>
            </a:extLst>
          </p:cNvPr>
          <p:cNvSpPr>
            <a:spLocks noGrp="1"/>
          </p:cNvSpPr>
          <p:nvPr>
            <p:ph type="body" sz="half" idx="2"/>
          </p:nvPr>
        </p:nvSpPr>
        <p:spPr>
          <a:xfrm>
            <a:off x="560798" y="2604070"/>
            <a:ext cx="4211227" cy="3264917"/>
          </a:xfrm>
        </p:spPr>
        <p:txBody>
          <a:bodyPr/>
          <a:lstStyle/>
          <a:p>
            <a:r>
              <a:rPr lang="en-US" dirty="0"/>
              <a:t>Auto-generated API catalog, documentation, and code samples</a:t>
            </a:r>
          </a:p>
          <a:p>
            <a:r>
              <a:rPr lang="en-US" dirty="0"/>
              <a:t>Choose between managed instance or self-hosted</a:t>
            </a:r>
          </a:p>
          <a:p>
            <a:r>
              <a:rPr lang="en-US" dirty="0"/>
              <a:t>Available in the </a:t>
            </a:r>
            <a:r>
              <a:rPr lang="en-US" b="1" dirty="0"/>
              <a:t>Premium</a:t>
            </a:r>
            <a:r>
              <a:rPr lang="en-US" dirty="0"/>
              <a:t>, </a:t>
            </a:r>
            <a:r>
              <a:rPr lang="en-US" b="1" dirty="0"/>
              <a:t>Standard</a:t>
            </a:r>
            <a:r>
              <a:rPr lang="en-US" dirty="0"/>
              <a:t>, </a:t>
            </a:r>
            <a:r>
              <a:rPr lang="en-US" b="1" dirty="0"/>
              <a:t>Basic</a:t>
            </a:r>
            <a:r>
              <a:rPr lang="en-US" dirty="0"/>
              <a:t> and </a:t>
            </a:r>
            <a:r>
              <a:rPr lang="en-US" b="1" dirty="0"/>
              <a:t>Developer</a:t>
            </a:r>
            <a:r>
              <a:rPr lang="en-US" dirty="0"/>
              <a:t> tiers of API Management.</a:t>
            </a:r>
          </a:p>
          <a:p>
            <a:endParaRPr lang="en-US" dirty="0"/>
          </a:p>
        </p:txBody>
      </p:sp>
      <p:sp>
        <p:nvSpPr>
          <p:cNvPr id="4" name="Slide Number Placeholder 3">
            <a:extLst>
              <a:ext uri="{FF2B5EF4-FFF2-40B4-BE49-F238E27FC236}">
                <a16:creationId xmlns:a16="http://schemas.microsoft.com/office/drawing/2014/main" id="{95E2EA0E-C816-43AD-93D4-EFB6EECE92A0}"/>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31</a:t>
            </a:fld>
            <a:endParaRPr lang="en-US"/>
          </a:p>
        </p:txBody>
      </p:sp>
    </p:spTree>
    <p:extLst>
      <p:ext uri="{BB962C8B-B14F-4D97-AF65-F5344CB8AC3E}">
        <p14:creationId xmlns:p14="http://schemas.microsoft.com/office/powerpoint/2010/main" val="343533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78C6-590C-4AE3-AA80-4ABBB3793AF9}"/>
              </a:ext>
            </a:extLst>
          </p:cNvPr>
          <p:cNvSpPr>
            <a:spLocks noGrp="1"/>
          </p:cNvSpPr>
          <p:nvPr>
            <p:ph type="title"/>
          </p:nvPr>
        </p:nvSpPr>
        <p:spPr>
          <a:xfrm>
            <a:off x="560798" y="457199"/>
            <a:ext cx="11079822" cy="1020537"/>
          </a:xfrm>
        </p:spPr>
        <p:txBody>
          <a:bodyPr/>
          <a:lstStyle/>
          <a:p>
            <a:r>
              <a:rPr lang="en-US" dirty="0"/>
              <a:t>Developer documentation with Swagger</a:t>
            </a:r>
          </a:p>
        </p:txBody>
      </p:sp>
      <p:pic>
        <p:nvPicPr>
          <p:cNvPr id="6" name="Content Placeholder 5">
            <a:extLst>
              <a:ext uri="{FF2B5EF4-FFF2-40B4-BE49-F238E27FC236}">
                <a16:creationId xmlns:a16="http://schemas.microsoft.com/office/drawing/2014/main" id="{8F84B3BF-9A49-40D1-A2B5-0F0F5EE0DA7D}"/>
              </a:ext>
            </a:extLst>
          </p:cNvPr>
          <p:cNvPicPr>
            <a:picLocks noGrp="1" noChangeAspect="1"/>
          </p:cNvPicPr>
          <p:nvPr>
            <p:ph idx="1"/>
          </p:nvPr>
        </p:nvPicPr>
        <p:blipFill>
          <a:blip r:embed="rId2"/>
          <a:stretch>
            <a:fillRect/>
          </a:stretch>
        </p:blipFill>
        <p:spPr>
          <a:xfrm>
            <a:off x="549036" y="4195174"/>
            <a:ext cx="11082166" cy="2426167"/>
          </a:xfrm>
          <a:prstGeom prst="rect">
            <a:avLst/>
          </a:prstGeom>
        </p:spPr>
      </p:pic>
      <p:sp>
        <p:nvSpPr>
          <p:cNvPr id="4" name="Text Placeholder 3">
            <a:extLst>
              <a:ext uri="{FF2B5EF4-FFF2-40B4-BE49-F238E27FC236}">
                <a16:creationId xmlns:a16="http://schemas.microsoft.com/office/drawing/2014/main" id="{44EC6B4E-6EC9-428F-9C87-B850AC610DAF}"/>
              </a:ext>
            </a:extLst>
          </p:cNvPr>
          <p:cNvSpPr>
            <a:spLocks noGrp="1"/>
          </p:cNvSpPr>
          <p:nvPr>
            <p:ph type="body" sz="half" idx="2"/>
          </p:nvPr>
        </p:nvSpPr>
        <p:spPr>
          <a:xfrm>
            <a:off x="560798" y="1681506"/>
            <a:ext cx="7554502" cy="3264917"/>
          </a:xfrm>
        </p:spPr>
        <p:txBody>
          <a:bodyPr/>
          <a:lstStyle/>
          <a:p>
            <a:r>
              <a:rPr lang="en-US" dirty="0"/>
              <a:t>Install the following NuGet Packages into your ASP.NET Core:</a:t>
            </a:r>
          </a:p>
          <a:p>
            <a:pPr marL="342900" indent="-342900">
              <a:buFont typeface="Arial" panose="020B0604020202020204" pitchFamily="34" charset="0"/>
              <a:buChar char="•"/>
            </a:pPr>
            <a:r>
              <a:rPr lang="en-US" dirty="0" err="1"/>
              <a:t>Swashbuckle.AspNetCore</a:t>
            </a:r>
            <a:r>
              <a:rPr lang="en-US" dirty="0"/>
              <a:t> – v5</a:t>
            </a:r>
          </a:p>
          <a:p>
            <a:pPr marL="342900" indent="-342900">
              <a:buFont typeface="Arial" panose="020B0604020202020204" pitchFamily="34" charset="0"/>
              <a:buChar char="•"/>
            </a:pPr>
            <a:r>
              <a:rPr lang="en-US" dirty="0" err="1"/>
              <a:t>Swashbuckle.AspNetCore.Annotations</a:t>
            </a:r>
            <a:r>
              <a:rPr lang="en-US" dirty="0"/>
              <a:t> – v5</a:t>
            </a:r>
          </a:p>
          <a:p>
            <a:pPr marL="342900" indent="-342900">
              <a:buFont typeface="Arial" panose="020B0604020202020204" pitchFamily="34" charset="0"/>
              <a:buChar char="•"/>
            </a:pPr>
            <a:r>
              <a:rPr lang="en-US" dirty="0" err="1"/>
              <a:t>Swashbuckle.AspNetCore.Newtonsoft</a:t>
            </a:r>
            <a:r>
              <a:rPr lang="en-US"/>
              <a:t> – v5</a:t>
            </a:r>
            <a:endParaRPr lang="en-US" dirty="0"/>
          </a:p>
          <a:p>
            <a:endParaRPr lang="en-US" dirty="0"/>
          </a:p>
          <a:p>
            <a:r>
              <a:rPr lang="en-US" dirty="0"/>
              <a:t>Then decorate your method as shown here…</a:t>
            </a:r>
          </a:p>
          <a:p>
            <a:endParaRPr lang="en-US" dirty="0"/>
          </a:p>
        </p:txBody>
      </p:sp>
      <p:sp>
        <p:nvSpPr>
          <p:cNvPr id="5" name="Slide Number Placeholder 4">
            <a:extLst>
              <a:ext uri="{FF2B5EF4-FFF2-40B4-BE49-F238E27FC236}">
                <a16:creationId xmlns:a16="http://schemas.microsoft.com/office/drawing/2014/main" id="{779F6943-6682-43C0-97E8-BBE5E274970B}"/>
              </a:ext>
            </a:extLst>
          </p:cNvPr>
          <p:cNvSpPr>
            <a:spLocks noGrp="1"/>
          </p:cNvSpPr>
          <p:nvPr>
            <p:ph type="sldNum" sz="quarter" idx="12"/>
          </p:nvPr>
        </p:nvSpPr>
        <p:spPr/>
        <p:txBody>
          <a:bodyPr/>
          <a:lstStyle/>
          <a:p>
            <a:fld id="{0A164282-434E-41D4-9582-783D542A7B68}" type="slidenum">
              <a:rPr lang="en-US" smtClean="0"/>
              <a:t>32</a:t>
            </a:fld>
            <a:endParaRPr lang="en-US" dirty="0"/>
          </a:p>
        </p:txBody>
      </p:sp>
    </p:spTree>
    <p:extLst>
      <p:ext uri="{BB962C8B-B14F-4D97-AF65-F5344CB8AC3E}">
        <p14:creationId xmlns:p14="http://schemas.microsoft.com/office/powerpoint/2010/main" val="871318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 closing…</a:t>
            </a:r>
          </a:p>
        </p:txBody>
      </p:sp>
      <p:sp>
        <p:nvSpPr>
          <p:cNvPr id="8" name="Text Placeholder 7"/>
          <p:cNvSpPr>
            <a:spLocks noGrp="1"/>
          </p:cNvSpPr>
          <p:nvPr>
            <p:ph type="body" sz="quarter" idx="11"/>
          </p:nvPr>
        </p:nvSpPr>
        <p:spPr>
          <a:xfrm>
            <a:off x="560798" y="1593012"/>
            <a:ext cx="11133897" cy="5089672"/>
          </a:xfrm>
          <a:solidFill>
            <a:schemeClr val="bg1"/>
          </a:solidFill>
        </p:spPr>
        <p:txBody>
          <a:bodyPr/>
          <a:lstStyle/>
          <a:p>
            <a:r>
              <a:rPr lang="en-US" dirty="0"/>
              <a:t>Azure API Management offers the following benefits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Easily create an API façade for the existing backend services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Quickly add new capabilities to the APIs, such as response caching and cross domain access</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Package and publish APIs to developers and partners</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Reliably protect published APIs from misuse and abuse</a:t>
            </a:r>
          </a:p>
          <a:p>
            <a:pPr marL="676628" lvl="2" indent="-457200">
              <a:lnSpc>
                <a:spcPct val="100000"/>
              </a:lnSpc>
              <a:buFont typeface="Arial" panose="020B0604020202020204" pitchFamily="34" charset="0"/>
              <a:buChar char="•"/>
            </a:pPr>
            <a:r>
              <a:rPr lang="en-US" sz="2800" dirty="0">
                <a:latin typeface="Segoe UI Light" charset="0"/>
                <a:cs typeface="Segoe UI Light" charset="0"/>
              </a:rPr>
              <a:t>Engage developers with dynamically generated, interactive API documentation, samples, forum, and blog</a:t>
            </a:r>
          </a:p>
          <a:p>
            <a:pPr marL="676628" lvl="2" indent="-457200">
              <a:lnSpc>
                <a:spcPct val="150000"/>
              </a:lnSpc>
              <a:buFont typeface="Arial" panose="020B0604020202020204" pitchFamily="34" charset="0"/>
              <a:buChar char="•"/>
            </a:pPr>
            <a:r>
              <a:rPr lang="en-US" sz="2800" dirty="0">
                <a:latin typeface="Segoe UI Light" charset="0"/>
                <a:cs typeface="Segoe UI Light" charset="0"/>
              </a:rPr>
              <a:t>Gain business and operational insights from analytics reports</a:t>
            </a:r>
          </a:p>
          <a:p>
            <a:pPr marL="485212" lvl="1" indent="-457200">
              <a:lnSpc>
                <a:spcPct val="150000"/>
              </a:lnSpc>
              <a:buFont typeface="Arial" panose="020B0604020202020204" pitchFamily="34" charset="0"/>
              <a:buChar char="•"/>
            </a:pPr>
            <a:endParaRPr lang="en-US" sz="2800" dirty="0">
              <a:latin typeface="Segoe UI Light" charset="0"/>
              <a:cs typeface="Segoe UI Light" charset="0"/>
            </a:endParaRPr>
          </a:p>
        </p:txBody>
      </p:sp>
    </p:spTree>
    <p:extLst>
      <p:ext uri="{BB962C8B-B14F-4D97-AF65-F5344CB8AC3E}">
        <p14:creationId xmlns:p14="http://schemas.microsoft.com/office/powerpoint/2010/main" val="38156289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a:xfrm>
            <a:off x="442985" y="457199"/>
            <a:ext cx="3992990" cy="1936679"/>
          </a:xfrm>
        </p:spPr>
        <p:txBody>
          <a:bodyPr>
            <a:normAutofit/>
          </a:bodyPr>
          <a:lstStyle/>
          <a:p>
            <a:r>
              <a:rPr lang="en-US" dirty="0"/>
              <a:t>Microsoft Learn</a:t>
            </a:r>
          </a:p>
        </p:txBody>
      </p:sp>
      <p:pic>
        <p:nvPicPr>
          <p:cNvPr id="5" name="Content Placeholder 4">
            <a:extLst>
              <a:ext uri="{FF2B5EF4-FFF2-40B4-BE49-F238E27FC236}">
                <a16:creationId xmlns:a16="http://schemas.microsoft.com/office/drawing/2014/main" id="{7461AE9A-C77F-4A71-BCD0-F2E90FEDD47A}"/>
              </a:ext>
            </a:extLst>
          </p:cNvPr>
          <p:cNvPicPr>
            <a:picLocks noGrp="1" noChangeAspect="1"/>
          </p:cNvPicPr>
          <p:nvPr>
            <p:ph idx="1"/>
          </p:nvPr>
        </p:nvPicPr>
        <p:blipFill>
          <a:blip r:embed="rId3"/>
          <a:stretch>
            <a:fillRect/>
          </a:stretch>
        </p:blipFill>
        <p:spPr>
          <a:xfrm>
            <a:off x="5026240" y="1782974"/>
            <a:ext cx="7165760" cy="4449949"/>
          </a:xfrm>
          <a:prstGeom prst="rect">
            <a:avLst/>
          </a:prstGeom>
        </p:spPr>
      </p:pic>
      <p:sp>
        <p:nvSpPr>
          <p:cNvPr id="12" name="Text Placeholder 2">
            <a:extLst>
              <a:ext uri="{FF2B5EF4-FFF2-40B4-BE49-F238E27FC236}">
                <a16:creationId xmlns:a16="http://schemas.microsoft.com/office/drawing/2014/main" id="{79D5075E-16FF-4D75-98C9-E9D6EA03427B}"/>
              </a:ext>
            </a:extLst>
          </p:cNvPr>
          <p:cNvSpPr>
            <a:spLocks noGrp="1"/>
          </p:cNvSpPr>
          <p:nvPr>
            <p:ph type="body" sz="half" idx="2"/>
          </p:nvPr>
        </p:nvSpPr>
        <p:spPr/>
        <p:txBody>
          <a:bodyPr vert="horz" wrap="square" lIns="0" tIns="0" rIns="0" bIns="0" rtlCol="0" anchor="t">
            <a:spAutoFit/>
          </a:bodyPr>
          <a:lstStyle/>
          <a:p>
            <a:pPr lvl="0"/>
            <a:r>
              <a:rPr lang="en-US" dirty="0"/>
              <a:t>Complete interactive learning exercises, watch videos, and practice and apply your new skills.</a:t>
            </a:r>
          </a:p>
        </p:txBody>
      </p:sp>
      <p:sp>
        <p:nvSpPr>
          <p:cNvPr id="11" name="TextBox 10">
            <a:extLst>
              <a:ext uri="{FF2B5EF4-FFF2-40B4-BE49-F238E27FC236}">
                <a16:creationId xmlns:a16="http://schemas.microsoft.com/office/drawing/2014/main" id="{7890CE0F-8A76-4109-81A0-4BECFC436410}"/>
              </a:ext>
            </a:extLst>
          </p:cNvPr>
          <p:cNvSpPr txBox="1"/>
          <p:nvPr/>
        </p:nvSpPr>
        <p:spPr>
          <a:xfrm>
            <a:off x="551380" y="3620975"/>
            <a:ext cx="2529539" cy="307777"/>
          </a:xfrm>
          <a:prstGeom prst="rect">
            <a:avLst/>
          </a:prstGeom>
          <a:noFill/>
        </p:spPr>
        <p:txBody>
          <a:bodyPr wrap="none" lIns="0" tIns="0" rIns="0" bIns="0" rtlCol="0" anchor="t">
            <a:spAutoFit/>
          </a:bodyPr>
          <a:lstStyle/>
          <a:p>
            <a:pPr algn="l"/>
            <a:r>
              <a:rPr lang="en-US" sz="2000" dirty="0">
                <a:solidFill>
                  <a:schemeClr val="accent3"/>
                </a:solidFill>
                <a:hlinkClick r:id="rId4"/>
              </a:rPr>
              <a:t>https://bit.ly/2VxJCew</a:t>
            </a:r>
            <a:r>
              <a:rPr lang="en-US" sz="2000" dirty="0">
                <a:solidFill>
                  <a:schemeClr val="accent3"/>
                </a:solidFill>
              </a:rPr>
              <a:t> </a:t>
            </a:r>
          </a:p>
        </p:txBody>
      </p:sp>
      <p:sp>
        <p:nvSpPr>
          <p:cNvPr id="6" name="camera" title="Icon of a camera">
            <a:extLst>
              <a:ext uri="{FF2B5EF4-FFF2-40B4-BE49-F238E27FC236}">
                <a16:creationId xmlns:a16="http://schemas.microsoft.com/office/drawing/2014/main" id="{CBDA6AD9-F2FE-4F03-9546-45ABA1BAFFC4}"/>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Tree>
    <p:extLst>
      <p:ext uri="{BB962C8B-B14F-4D97-AF65-F5344CB8AC3E}">
        <p14:creationId xmlns:p14="http://schemas.microsoft.com/office/powerpoint/2010/main" val="300890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DFB8-8955-4C03-B13E-8C8978DD74F2}"/>
              </a:ext>
            </a:extLst>
          </p:cNvPr>
          <p:cNvSpPr>
            <a:spLocks noGrp="1"/>
          </p:cNvSpPr>
          <p:nvPr>
            <p:ph type="title"/>
          </p:nvPr>
        </p:nvSpPr>
        <p:spPr>
          <a:xfrm>
            <a:off x="588262" y="588963"/>
            <a:ext cx="4745737" cy="1912412"/>
          </a:xfrm>
          <a:prstGeom prst="rect">
            <a:avLst/>
          </a:prstGeom>
        </p:spPr>
        <p:txBody>
          <a:bodyPr anchor="b">
            <a:normAutofit/>
          </a:bodyPr>
          <a:lstStyle/>
          <a:p>
            <a:r>
              <a:rPr lang="en-US" sz="4400" dirty="0"/>
              <a:t>Download e-book</a:t>
            </a:r>
          </a:p>
        </p:txBody>
      </p:sp>
      <p:sp>
        <p:nvSpPr>
          <p:cNvPr id="11" name="Text Placeholder 3">
            <a:extLst>
              <a:ext uri="{FF2B5EF4-FFF2-40B4-BE49-F238E27FC236}">
                <a16:creationId xmlns:a16="http://schemas.microsoft.com/office/drawing/2014/main" id="{BE6618F1-67C9-451F-898B-8645E5B54D09}"/>
              </a:ext>
            </a:extLst>
          </p:cNvPr>
          <p:cNvSpPr>
            <a:spLocks noGrp="1"/>
          </p:cNvSpPr>
          <p:nvPr>
            <p:ph type="body" sz="quarter" idx="10"/>
          </p:nvPr>
        </p:nvSpPr>
        <p:spPr>
          <a:xfrm>
            <a:off x="588262" y="2560684"/>
            <a:ext cx="4162425" cy="2733497"/>
          </a:xfrm>
        </p:spPr>
        <p:txBody>
          <a:bodyPr/>
          <a:lstStyle/>
          <a:p>
            <a:r>
              <a:rPr lang="en-US" dirty="0"/>
              <a:t>While there is no “one-size-fits-all” approach to API design, there is a set of common patterns, techniques, and tips we can suggest. This resource offers a potential starting point when thinking about the design for your APIs. </a:t>
            </a:r>
          </a:p>
        </p:txBody>
      </p:sp>
      <p:sp>
        <p:nvSpPr>
          <p:cNvPr id="5" name="Slide Number Placeholder 4" hidden="1">
            <a:extLst>
              <a:ext uri="{FF2B5EF4-FFF2-40B4-BE49-F238E27FC236}">
                <a16:creationId xmlns:a16="http://schemas.microsoft.com/office/drawing/2014/main" id="{0E924437-1689-44C1-95C3-E291F55BB713}"/>
              </a:ext>
            </a:extLst>
          </p:cNvPr>
          <p:cNvSpPr>
            <a:spLocks noGrp="1"/>
          </p:cNvSpPr>
          <p:nvPr>
            <p:ph type="sldNum" sz="quarter" idx="4294967295"/>
          </p:nvPr>
        </p:nvSpPr>
        <p:spPr>
          <a:xfrm>
            <a:off x="8897420" y="6256216"/>
            <a:ext cx="2743200" cy="365125"/>
          </a:xfrm>
        </p:spPr>
        <p:txBody>
          <a:bodyPr/>
          <a:lstStyle/>
          <a:p>
            <a:pPr>
              <a:spcAft>
                <a:spcPts val="600"/>
              </a:spcAft>
            </a:pPr>
            <a:fld id="{0A164282-434E-41D4-9582-783D542A7B68}" type="slidenum">
              <a:rPr lang="en-US" smtClean="0"/>
              <a:pPr>
                <a:spcAft>
                  <a:spcPts val="600"/>
                </a:spcAft>
              </a:pPr>
              <a:t>35</a:t>
            </a:fld>
            <a:endParaRPr lang="en-US"/>
          </a:p>
        </p:txBody>
      </p:sp>
      <p:pic>
        <p:nvPicPr>
          <p:cNvPr id="9" name="Picture Placeholder 8">
            <a:extLst>
              <a:ext uri="{FF2B5EF4-FFF2-40B4-BE49-F238E27FC236}">
                <a16:creationId xmlns:a16="http://schemas.microsoft.com/office/drawing/2014/main" id="{6096876E-CB1F-4617-AA60-D65B1406EFBC}"/>
              </a:ext>
            </a:extLst>
          </p:cNvPr>
          <p:cNvPicPr>
            <a:picLocks noGrp="1" noChangeAspect="1"/>
          </p:cNvPicPr>
          <p:nvPr>
            <p:ph type="pic" sz="quarter" idx="11"/>
          </p:nvPr>
        </p:nvPicPr>
        <p:blipFill>
          <a:blip r:embed="rId2"/>
          <a:srcRect l="9184" r="9184"/>
          <a:stretch>
            <a:fillRect/>
          </a:stretch>
        </p:blipFill>
        <p:spPr>
          <a:prstGeom prst="rect">
            <a:avLst/>
          </a:prstGeom>
        </p:spPr>
      </p:pic>
      <p:sp>
        <p:nvSpPr>
          <p:cNvPr id="10" name="TextBox 9">
            <a:extLst>
              <a:ext uri="{FF2B5EF4-FFF2-40B4-BE49-F238E27FC236}">
                <a16:creationId xmlns:a16="http://schemas.microsoft.com/office/drawing/2014/main" id="{12933B18-8B98-43A4-9610-6DBA404171BF}"/>
              </a:ext>
            </a:extLst>
          </p:cNvPr>
          <p:cNvSpPr txBox="1"/>
          <p:nvPr/>
        </p:nvSpPr>
        <p:spPr>
          <a:xfrm>
            <a:off x="588262" y="5294181"/>
            <a:ext cx="3794308" cy="307777"/>
          </a:xfrm>
          <a:prstGeom prst="rect">
            <a:avLst/>
          </a:prstGeom>
          <a:noFill/>
        </p:spPr>
        <p:txBody>
          <a:bodyPr wrap="none" lIns="0" tIns="0" rIns="0" bIns="0" rtlCol="0" anchor="t">
            <a:spAutoFit/>
          </a:bodyPr>
          <a:lstStyle/>
          <a:p>
            <a:pPr algn="l"/>
            <a:r>
              <a:rPr lang="en-US" sz="2000" dirty="0">
                <a:solidFill>
                  <a:schemeClr val="accent3"/>
                </a:solidFill>
                <a:hlinkClick r:id="rId3"/>
              </a:rPr>
              <a:t>https://aka.ms/api-design-ebook</a:t>
            </a:r>
            <a:r>
              <a:rPr lang="en-US" sz="2000" dirty="0">
                <a:solidFill>
                  <a:schemeClr val="accent3"/>
                </a:solidFill>
              </a:rPr>
              <a:t> </a:t>
            </a:r>
          </a:p>
        </p:txBody>
      </p:sp>
      <p:sp>
        <p:nvSpPr>
          <p:cNvPr id="16" name="camera" title="Icon of a camera">
            <a:extLst>
              <a:ext uri="{FF2B5EF4-FFF2-40B4-BE49-F238E27FC236}">
                <a16:creationId xmlns:a16="http://schemas.microsoft.com/office/drawing/2014/main" id="{FC489E2D-219C-41CC-965F-A15EF12F2C24}"/>
              </a:ext>
            </a:extLst>
          </p:cNvPr>
          <p:cNvSpPr>
            <a:spLocks noChangeAspect="1" noEditPoints="1"/>
          </p:cNvSpPr>
          <p:nvPr/>
        </p:nvSpPr>
        <p:spPr bwMode="auto">
          <a:xfrm>
            <a:off x="442984" y="219635"/>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Tree>
    <p:extLst>
      <p:ext uri="{BB962C8B-B14F-4D97-AF65-F5344CB8AC3E}">
        <p14:creationId xmlns:p14="http://schemas.microsoft.com/office/powerpoint/2010/main" val="174959261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099-B6A7-4D4B-A813-35624F567087}"/>
              </a:ext>
            </a:extLst>
          </p:cNvPr>
          <p:cNvSpPr>
            <a:spLocks noGrp="1"/>
          </p:cNvSpPr>
          <p:nvPr>
            <p:ph type="title"/>
          </p:nvPr>
        </p:nvSpPr>
        <p:spPr/>
        <p:txBody>
          <a:bodyPr/>
          <a:lstStyle/>
          <a:p>
            <a:r>
              <a:rPr lang="en-US"/>
              <a:t>Resources</a:t>
            </a:r>
          </a:p>
        </p:txBody>
      </p:sp>
      <p:sp>
        <p:nvSpPr>
          <p:cNvPr id="20" name="camera" title="Icon of a camera">
            <a:extLst>
              <a:ext uri="{FF2B5EF4-FFF2-40B4-BE49-F238E27FC236}">
                <a16:creationId xmlns:a16="http://schemas.microsoft.com/office/drawing/2014/main" id="{6B481D93-1EBC-214C-AD42-54A654A173DC}"/>
              </a:ext>
            </a:extLst>
          </p:cNvPr>
          <p:cNvSpPr>
            <a:spLocks noChangeAspect="1" noEditPoints="1"/>
          </p:cNvSpPr>
          <p:nvPr/>
        </p:nvSpPr>
        <p:spPr bwMode="auto">
          <a:xfrm>
            <a:off x="11332657" y="242923"/>
            <a:ext cx="592643" cy="475128"/>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587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3" name="Text Placeholder 2">
            <a:extLst>
              <a:ext uri="{FF2B5EF4-FFF2-40B4-BE49-F238E27FC236}">
                <a16:creationId xmlns:a16="http://schemas.microsoft.com/office/drawing/2014/main" id="{81DD0A54-63EE-6E48-AE4B-B4434975105E}"/>
              </a:ext>
            </a:extLst>
          </p:cNvPr>
          <p:cNvSpPr txBox="1">
            <a:spLocks/>
          </p:cNvSpPr>
          <p:nvPr/>
        </p:nvSpPr>
        <p:spPr>
          <a:xfrm>
            <a:off x="1043678" y="414751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279400">
              <a:buNone/>
              <a:defRPr/>
            </a:pPr>
            <a:r>
              <a:rPr lang="en-US" b="1" dirty="0">
                <a:solidFill>
                  <a:srgbClr val="617081"/>
                </a:solidFill>
                <a:latin typeface="Segoe UI Light" charset="0"/>
                <a:cs typeface="Segoe UI Light" charset="0"/>
              </a:rPr>
              <a:t>Session Materials on GitHub</a:t>
            </a:r>
          </a:p>
        </p:txBody>
      </p:sp>
      <p:sp>
        <p:nvSpPr>
          <p:cNvPr id="14" name="browser_3" title="Icon of a browser window with an arrow pointing from the outside to the center">
            <a:extLst>
              <a:ext uri="{FF2B5EF4-FFF2-40B4-BE49-F238E27FC236}">
                <a16:creationId xmlns:a16="http://schemas.microsoft.com/office/drawing/2014/main" id="{7417E17C-90B4-E14A-80B6-6958320DFCED}"/>
              </a:ext>
            </a:extLst>
          </p:cNvPr>
          <p:cNvSpPr>
            <a:spLocks noChangeAspect="1" noEditPoints="1"/>
          </p:cNvSpPr>
          <p:nvPr/>
        </p:nvSpPr>
        <p:spPr bwMode="auto">
          <a:xfrm>
            <a:off x="659146" y="4180595"/>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6" name="browser_3" title="Icon of a browser window with an arrow pointing from the outside to the center">
            <a:extLst>
              <a:ext uri="{FF2B5EF4-FFF2-40B4-BE49-F238E27FC236}">
                <a16:creationId xmlns:a16="http://schemas.microsoft.com/office/drawing/2014/main" id="{B5086A1D-C547-5341-A89A-EFF10392BC1A}"/>
              </a:ext>
            </a:extLst>
          </p:cNvPr>
          <p:cNvSpPr>
            <a:spLocks noChangeAspect="1" noEditPoints="1"/>
          </p:cNvSpPr>
          <p:nvPr/>
        </p:nvSpPr>
        <p:spPr bwMode="auto">
          <a:xfrm>
            <a:off x="659146" y="1913839"/>
            <a:ext cx="384533" cy="365760"/>
          </a:xfrm>
          <a:custGeom>
            <a:avLst/>
            <a:gdLst>
              <a:gd name="T0" fmla="*/ 130 w 335"/>
              <a:gd name="T1" fmla="*/ 33 h 318"/>
              <a:gd name="T2" fmla="*/ 335 w 335"/>
              <a:gd name="T3" fmla="*/ 33 h 318"/>
              <a:gd name="T4" fmla="*/ 335 w 335"/>
              <a:gd name="T5" fmla="*/ 318 h 318"/>
              <a:gd name="T6" fmla="*/ 0 w 335"/>
              <a:gd name="T7" fmla="*/ 318 h 318"/>
              <a:gd name="T8" fmla="*/ 0 w 335"/>
              <a:gd name="T9" fmla="*/ 33 h 318"/>
              <a:gd name="T10" fmla="*/ 0 w 335"/>
              <a:gd name="T11" fmla="*/ 33 h 318"/>
              <a:gd name="T12" fmla="*/ 71 w 335"/>
              <a:gd name="T13" fmla="*/ 33 h 318"/>
              <a:gd name="T14" fmla="*/ 130 w 335"/>
              <a:gd name="T15" fmla="*/ 97 h 318"/>
              <a:gd name="T16" fmla="*/ 335 w 335"/>
              <a:gd name="T17" fmla="*/ 97 h 318"/>
              <a:gd name="T18" fmla="*/ 0 w 335"/>
              <a:gd name="T19" fmla="*/ 97 h 318"/>
              <a:gd name="T20" fmla="*/ 67 w 335"/>
              <a:gd name="T21" fmla="*/ 97 h 318"/>
              <a:gd name="T22" fmla="*/ 293 w 335"/>
              <a:gd name="T23" fmla="*/ 69 h 318"/>
              <a:gd name="T24" fmla="*/ 298 w 335"/>
              <a:gd name="T25" fmla="*/ 64 h 318"/>
              <a:gd name="T26" fmla="*/ 293 w 335"/>
              <a:gd name="T27" fmla="*/ 60 h 318"/>
              <a:gd name="T28" fmla="*/ 289 w 335"/>
              <a:gd name="T29" fmla="*/ 64 h 318"/>
              <a:gd name="T30" fmla="*/ 293 w 335"/>
              <a:gd name="T31" fmla="*/ 69 h 318"/>
              <a:gd name="T32" fmla="*/ 240 w 335"/>
              <a:gd name="T33" fmla="*/ 69 h 318"/>
              <a:gd name="T34" fmla="*/ 245 w 335"/>
              <a:gd name="T35" fmla="*/ 64 h 318"/>
              <a:gd name="T36" fmla="*/ 240 w 335"/>
              <a:gd name="T37" fmla="*/ 60 h 318"/>
              <a:gd name="T38" fmla="*/ 235 w 335"/>
              <a:gd name="T39" fmla="*/ 64 h 318"/>
              <a:gd name="T40" fmla="*/ 240 w 335"/>
              <a:gd name="T41" fmla="*/ 69 h 318"/>
              <a:gd name="T42" fmla="*/ 187 w 335"/>
              <a:gd name="T43" fmla="*/ 69 h 318"/>
              <a:gd name="T44" fmla="*/ 192 w 335"/>
              <a:gd name="T45" fmla="*/ 64 h 318"/>
              <a:gd name="T46" fmla="*/ 187 w 335"/>
              <a:gd name="T47" fmla="*/ 60 h 318"/>
              <a:gd name="T48" fmla="*/ 182 w 335"/>
              <a:gd name="T49" fmla="*/ 64 h 318"/>
              <a:gd name="T50" fmla="*/ 187 w 335"/>
              <a:gd name="T51" fmla="*/ 69 h 318"/>
              <a:gd name="T52" fmla="*/ 49 w 335"/>
              <a:gd name="T53" fmla="*/ 190 h 318"/>
              <a:gd name="T54" fmla="*/ 100 w 335"/>
              <a:gd name="T55" fmla="*/ 240 h 318"/>
              <a:gd name="T56" fmla="*/ 151 w 335"/>
              <a:gd name="T57" fmla="*/ 190 h 318"/>
              <a:gd name="T58" fmla="*/ 100 w 335"/>
              <a:gd name="T59" fmla="*/ 0 h 318"/>
              <a:gd name="T60" fmla="*/ 100 w 335"/>
              <a:gd name="T61" fmla="*/ 24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5" h="318">
                <a:moveTo>
                  <a:pt x="130" y="33"/>
                </a:moveTo>
                <a:cubicBezTo>
                  <a:pt x="335" y="33"/>
                  <a:pt x="335" y="33"/>
                  <a:pt x="335" y="33"/>
                </a:cubicBezTo>
                <a:cubicBezTo>
                  <a:pt x="335" y="318"/>
                  <a:pt x="335" y="318"/>
                  <a:pt x="335" y="318"/>
                </a:cubicBezTo>
                <a:cubicBezTo>
                  <a:pt x="0" y="318"/>
                  <a:pt x="0" y="318"/>
                  <a:pt x="0" y="318"/>
                </a:cubicBezTo>
                <a:cubicBezTo>
                  <a:pt x="0" y="33"/>
                  <a:pt x="0" y="33"/>
                  <a:pt x="0" y="33"/>
                </a:cubicBezTo>
                <a:cubicBezTo>
                  <a:pt x="0" y="33"/>
                  <a:pt x="0" y="33"/>
                  <a:pt x="0" y="33"/>
                </a:cubicBezTo>
                <a:cubicBezTo>
                  <a:pt x="71" y="33"/>
                  <a:pt x="71" y="33"/>
                  <a:pt x="71" y="33"/>
                </a:cubicBezTo>
                <a:moveTo>
                  <a:pt x="130" y="97"/>
                </a:moveTo>
                <a:cubicBezTo>
                  <a:pt x="335" y="97"/>
                  <a:pt x="335" y="97"/>
                  <a:pt x="335" y="97"/>
                </a:cubicBezTo>
                <a:moveTo>
                  <a:pt x="0" y="97"/>
                </a:moveTo>
                <a:cubicBezTo>
                  <a:pt x="67" y="97"/>
                  <a:pt x="67" y="97"/>
                  <a:pt x="67" y="97"/>
                </a:cubicBezTo>
                <a:moveTo>
                  <a:pt x="293" y="69"/>
                </a:moveTo>
                <a:cubicBezTo>
                  <a:pt x="296" y="69"/>
                  <a:pt x="298" y="67"/>
                  <a:pt x="298" y="64"/>
                </a:cubicBezTo>
                <a:cubicBezTo>
                  <a:pt x="298" y="62"/>
                  <a:pt x="296" y="60"/>
                  <a:pt x="293" y="60"/>
                </a:cubicBezTo>
                <a:cubicBezTo>
                  <a:pt x="291" y="60"/>
                  <a:pt x="289" y="62"/>
                  <a:pt x="289" y="64"/>
                </a:cubicBezTo>
                <a:cubicBezTo>
                  <a:pt x="289" y="67"/>
                  <a:pt x="291" y="69"/>
                  <a:pt x="293" y="69"/>
                </a:cubicBezTo>
                <a:close/>
                <a:moveTo>
                  <a:pt x="240" y="69"/>
                </a:moveTo>
                <a:cubicBezTo>
                  <a:pt x="243" y="69"/>
                  <a:pt x="245" y="67"/>
                  <a:pt x="245" y="64"/>
                </a:cubicBezTo>
                <a:cubicBezTo>
                  <a:pt x="245" y="62"/>
                  <a:pt x="243" y="60"/>
                  <a:pt x="240" y="60"/>
                </a:cubicBezTo>
                <a:cubicBezTo>
                  <a:pt x="238" y="60"/>
                  <a:pt x="235" y="62"/>
                  <a:pt x="235" y="64"/>
                </a:cubicBezTo>
                <a:cubicBezTo>
                  <a:pt x="235" y="67"/>
                  <a:pt x="238" y="69"/>
                  <a:pt x="240" y="69"/>
                </a:cubicBezTo>
                <a:close/>
                <a:moveTo>
                  <a:pt x="187" y="69"/>
                </a:moveTo>
                <a:cubicBezTo>
                  <a:pt x="189" y="69"/>
                  <a:pt x="192" y="67"/>
                  <a:pt x="192" y="64"/>
                </a:cubicBezTo>
                <a:cubicBezTo>
                  <a:pt x="192" y="62"/>
                  <a:pt x="189" y="60"/>
                  <a:pt x="187" y="60"/>
                </a:cubicBezTo>
                <a:cubicBezTo>
                  <a:pt x="184" y="60"/>
                  <a:pt x="182" y="62"/>
                  <a:pt x="182" y="64"/>
                </a:cubicBezTo>
                <a:cubicBezTo>
                  <a:pt x="182" y="67"/>
                  <a:pt x="184" y="69"/>
                  <a:pt x="187" y="69"/>
                </a:cubicBezTo>
                <a:close/>
                <a:moveTo>
                  <a:pt x="49" y="190"/>
                </a:moveTo>
                <a:cubicBezTo>
                  <a:pt x="100" y="240"/>
                  <a:pt x="100" y="240"/>
                  <a:pt x="100" y="240"/>
                </a:cubicBezTo>
                <a:cubicBezTo>
                  <a:pt x="151" y="190"/>
                  <a:pt x="151" y="190"/>
                  <a:pt x="151" y="190"/>
                </a:cubicBezTo>
                <a:moveTo>
                  <a:pt x="100" y="0"/>
                </a:moveTo>
                <a:cubicBezTo>
                  <a:pt x="100" y="240"/>
                  <a:pt x="100" y="240"/>
                  <a:pt x="100" y="240"/>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9" name="Text Placeholder 2">
            <a:extLst>
              <a:ext uri="{FF2B5EF4-FFF2-40B4-BE49-F238E27FC236}">
                <a16:creationId xmlns:a16="http://schemas.microsoft.com/office/drawing/2014/main" id="{2E41308A-A05D-E843-A275-12F0F924D037}"/>
              </a:ext>
            </a:extLst>
          </p:cNvPr>
          <p:cNvSpPr txBox="1">
            <a:spLocks/>
          </p:cNvSpPr>
          <p:nvPr/>
        </p:nvSpPr>
        <p:spPr>
          <a:xfrm>
            <a:off x="1043679" y="1919238"/>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27940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b="1" dirty="0">
                <a:solidFill>
                  <a:srgbClr val="617081"/>
                </a:solidFill>
                <a:latin typeface="Segoe UI Light" charset="0"/>
                <a:cs typeface="Segoe UI Light" charset="0"/>
              </a:rPr>
              <a:t>Session Resources </a:t>
            </a:r>
          </a:p>
        </p:txBody>
      </p:sp>
      <p:sp>
        <p:nvSpPr>
          <p:cNvPr id="24" name="TextBox 23">
            <a:extLst>
              <a:ext uri="{FF2B5EF4-FFF2-40B4-BE49-F238E27FC236}">
                <a16:creationId xmlns:a16="http://schemas.microsoft.com/office/drawing/2014/main" id="{B595A9BF-E89C-E742-B09E-B74BF5D29763}"/>
              </a:ext>
            </a:extLst>
          </p:cNvPr>
          <p:cNvSpPr txBox="1"/>
          <p:nvPr/>
        </p:nvSpPr>
        <p:spPr>
          <a:xfrm>
            <a:off x="1331573" y="4695441"/>
            <a:ext cx="7721473" cy="307777"/>
          </a:xfrm>
          <a:prstGeom prst="rect">
            <a:avLst/>
          </a:prstGeom>
          <a:noFill/>
        </p:spPr>
        <p:txBody>
          <a:bodyPr wrap="none" lIns="0" tIns="0" rIns="0" bIns="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dirty="0">
                <a:hlinkClick r:id="rId3"/>
              </a:rPr>
              <a:t>https://github.com/calloncampbell/Azure-API-Management-Demo</a:t>
            </a:r>
            <a:r>
              <a:rPr lang="en-US" sz="2000" dirty="0"/>
              <a:t>/</a:t>
            </a:r>
            <a:r>
              <a:rPr kumimoji="0" lang="en-US" sz="2000" b="0" i="0" u="none" strike="noStrike" kern="1200" cap="none" spc="0" normalizeH="0" baseline="0" noProof="0" dirty="0">
                <a:ln>
                  <a:noFill/>
                </a:ln>
                <a:solidFill>
                  <a:srgbClr val="D83B01"/>
                </a:solidFill>
                <a:effectLst/>
                <a:uLnTx/>
                <a:uFillTx/>
                <a:latin typeface="Segoe UI"/>
                <a:ea typeface="+mn-ea"/>
                <a:cs typeface="+mn-cs"/>
              </a:rPr>
              <a:t> </a:t>
            </a:r>
          </a:p>
        </p:txBody>
      </p:sp>
      <p:sp>
        <p:nvSpPr>
          <p:cNvPr id="28" name="TextBox 27">
            <a:extLst>
              <a:ext uri="{FF2B5EF4-FFF2-40B4-BE49-F238E27FC236}">
                <a16:creationId xmlns:a16="http://schemas.microsoft.com/office/drawing/2014/main" id="{E2D3A87B-B4A4-F344-B883-FDD71F8F7514}"/>
              </a:ext>
            </a:extLst>
          </p:cNvPr>
          <p:cNvSpPr txBox="1"/>
          <p:nvPr/>
        </p:nvSpPr>
        <p:spPr>
          <a:xfrm>
            <a:off x="1331573" y="2505222"/>
            <a:ext cx="8655575" cy="1538883"/>
          </a:xfrm>
          <a:prstGeom prst="rect">
            <a:avLst/>
          </a:prstGeom>
          <a:noFill/>
        </p:spPr>
        <p:txBody>
          <a:bodyPr wrap="none" lIns="0" tIns="0" rIns="0" bIns="0" rtlCol="0" anchor="t">
            <a:spAutoFit/>
          </a:bodyPr>
          <a:lstStyle/>
          <a:p>
            <a:r>
              <a:rPr lang="en-US" sz="2000" dirty="0">
                <a:solidFill>
                  <a:srgbClr val="617081"/>
                </a:solidFill>
              </a:rPr>
              <a:t>All in one resource: </a:t>
            </a:r>
            <a:r>
              <a:rPr lang="en-US" sz="2000" dirty="0">
                <a:hlinkClick r:id="rId4"/>
              </a:rPr>
              <a:t>http://aka.ms/apimlove</a:t>
            </a:r>
            <a:r>
              <a:rPr lang="en-US" sz="2000" dirty="0"/>
              <a:t> </a:t>
            </a:r>
          </a:p>
          <a:p>
            <a:r>
              <a:rPr lang="en-US" sz="2000" dirty="0">
                <a:solidFill>
                  <a:srgbClr val="617081"/>
                </a:solidFill>
              </a:rPr>
              <a:t>Overview:</a:t>
            </a:r>
            <a:r>
              <a:rPr lang="en-US" sz="2000" dirty="0"/>
              <a:t> </a:t>
            </a:r>
            <a:r>
              <a:rPr lang="en-US" sz="2000" dirty="0">
                <a:hlinkClick r:id="rId5"/>
              </a:rPr>
              <a:t>https://azure.microsoft.com/en-us/services/api-management/</a:t>
            </a:r>
            <a:r>
              <a:rPr lang="en-US" sz="2000" dirty="0"/>
              <a:t> </a:t>
            </a:r>
          </a:p>
          <a:p>
            <a:r>
              <a:rPr lang="en-US" sz="2000" dirty="0">
                <a:solidFill>
                  <a:srgbClr val="617081"/>
                </a:solidFill>
              </a:rPr>
              <a:t>Docs: </a:t>
            </a:r>
            <a:r>
              <a:rPr lang="en-US" sz="2000" dirty="0">
                <a:hlinkClick r:id="rId6"/>
              </a:rPr>
              <a:t>https://docs.microsoft.com/en-us/azure/api-management/</a:t>
            </a:r>
            <a:r>
              <a:rPr lang="en-US" sz="2000" dirty="0"/>
              <a:t> </a:t>
            </a:r>
          </a:p>
          <a:p>
            <a:r>
              <a:rPr lang="en-US" sz="2000" dirty="0">
                <a:solidFill>
                  <a:srgbClr val="617081"/>
                </a:solidFill>
              </a:rPr>
              <a:t>Article: </a:t>
            </a:r>
            <a:r>
              <a:rPr lang="en-US" sz="2000" dirty="0">
                <a:hlinkClick r:id="rId7"/>
              </a:rPr>
              <a:t>Expose APIs with peace of mind when using Azure </a:t>
            </a:r>
            <a:r>
              <a:rPr lang="en-US" sz="2000">
                <a:hlinkClick r:id="rId7"/>
              </a:rPr>
              <a:t>API Management</a:t>
            </a:r>
            <a:endParaRPr lang="en-US" sz="2000" dirty="0"/>
          </a:p>
          <a:p>
            <a:endParaRPr lang="en-US" sz="2000" dirty="0"/>
          </a:p>
        </p:txBody>
      </p:sp>
      <p:sp>
        <p:nvSpPr>
          <p:cNvPr id="32" name="Text Placeholder 2">
            <a:extLst>
              <a:ext uri="{FF2B5EF4-FFF2-40B4-BE49-F238E27FC236}">
                <a16:creationId xmlns:a16="http://schemas.microsoft.com/office/drawing/2014/main" id="{330E124A-4112-4C07-9BF4-C96EC1B3276F}"/>
              </a:ext>
            </a:extLst>
          </p:cNvPr>
          <p:cNvSpPr txBox="1">
            <a:spLocks/>
          </p:cNvSpPr>
          <p:nvPr/>
        </p:nvSpPr>
        <p:spPr>
          <a:xfrm>
            <a:off x="6421004" y="1803408"/>
            <a:ext cx="6764655" cy="584775"/>
          </a:xfrm>
          <a:prstGeom prst="rect">
            <a:avLst/>
          </a:prstGeom>
          <a:ln>
            <a:noFill/>
          </a:ln>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800">
                <a:solidFill>
                  <a:srgbClr val="FFFFFF"/>
                </a:solidFill>
                <a:latin typeface="Segoe UI Semibold"/>
                <a:cs typeface="Segoe UI"/>
              </a:rPr>
              <a:t>Get Certified</a:t>
            </a:r>
            <a:endParaRPr lang="en-US">
              <a:ea typeface="+mn-ea"/>
            </a:endParaRPr>
          </a:p>
        </p:txBody>
      </p:sp>
    </p:spTree>
    <p:extLst>
      <p:ext uri="{BB962C8B-B14F-4D97-AF65-F5344CB8AC3E}">
        <p14:creationId xmlns:p14="http://schemas.microsoft.com/office/powerpoint/2010/main" val="25014399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hlinkClick r:id="rId2"/>
              </a:rPr>
              <a:t>Callon@CloudMavericks.ca</a:t>
            </a:r>
            <a:endParaRPr lang="en-US" dirty="0"/>
          </a:p>
          <a:p>
            <a:pPr marL="0" indent="0">
              <a:buNone/>
            </a:pPr>
            <a:r>
              <a:rPr lang="en-US" dirty="0">
                <a:hlinkClick r:id="rId3"/>
              </a:rPr>
              <a:t>TheFlyingMaverick.com</a:t>
            </a:r>
            <a:endParaRPr lang="en-US" dirty="0"/>
          </a:p>
          <a:p>
            <a:pPr marL="0" indent="0">
              <a:buNone/>
            </a:pPr>
            <a:r>
              <a:rPr lang="en-US" dirty="0">
                <a:hlinkClick r:id="rId4"/>
              </a:rPr>
              <a:t>@</a:t>
            </a:r>
            <a:r>
              <a:rPr lang="en-US" dirty="0" err="1">
                <a:hlinkClick r:id="rId4"/>
              </a:rPr>
              <a:t>Flying_Maverick</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dirty="0"/>
          </a:p>
        </p:txBody>
      </p:sp>
      <p:pic>
        <p:nvPicPr>
          <p:cNvPr id="6" name="Picture 5"/>
          <p:cNvPicPr>
            <a:picLocks noChangeAspect="1"/>
          </p:cNvPicPr>
          <p:nvPr/>
        </p:nvPicPr>
        <p:blipFill>
          <a:blip r:embed="rId5"/>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11EB91-6AD6-460C-A291-DEF37C8A7FDB}"/>
              </a:ext>
            </a:extLst>
          </p:cNvPr>
          <p:cNvSpPr>
            <a:spLocks noGrp="1"/>
          </p:cNvSpPr>
          <p:nvPr>
            <p:ph type="title"/>
          </p:nvPr>
        </p:nvSpPr>
        <p:spPr/>
        <p:txBody>
          <a:bodyPr/>
          <a:lstStyle/>
          <a:p>
            <a:r>
              <a:rPr lang="en-CA" dirty="0"/>
              <a:t>Pricing</a:t>
            </a:r>
          </a:p>
        </p:txBody>
      </p:sp>
      <p:pic>
        <p:nvPicPr>
          <p:cNvPr id="2" name="Picture 1">
            <a:extLst>
              <a:ext uri="{FF2B5EF4-FFF2-40B4-BE49-F238E27FC236}">
                <a16:creationId xmlns:a16="http://schemas.microsoft.com/office/drawing/2014/main" id="{D7426E34-E226-47B1-9A59-D6D6A5398567}"/>
              </a:ext>
            </a:extLst>
          </p:cNvPr>
          <p:cNvPicPr>
            <a:picLocks noChangeAspect="1"/>
          </p:cNvPicPr>
          <p:nvPr/>
        </p:nvPicPr>
        <p:blipFill>
          <a:blip r:embed="rId3"/>
          <a:stretch>
            <a:fillRect/>
          </a:stretch>
        </p:blipFill>
        <p:spPr>
          <a:xfrm>
            <a:off x="157388" y="1461599"/>
            <a:ext cx="11473814" cy="5396399"/>
          </a:xfrm>
          <a:prstGeom prst="rect">
            <a:avLst/>
          </a:prstGeom>
        </p:spPr>
      </p:pic>
    </p:spTree>
    <p:extLst>
      <p:ext uri="{BB962C8B-B14F-4D97-AF65-F5344CB8AC3E}">
        <p14:creationId xmlns:p14="http://schemas.microsoft.com/office/powerpoint/2010/main" val="126619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F2E6-8D2A-4250-912A-758F49904675}"/>
              </a:ext>
            </a:extLst>
          </p:cNvPr>
          <p:cNvSpPr>
            <a:spLocks noGrp="1"/>
          </p:cNvSpPr>
          <p:nvPr>
            <p:ph type="title"/>
          </p:nvPr>
        </p:nvSpPr>
        <p:spPr/>
        <p:txBody>
          <a:bodyPr/>
          <a:lstStyle/>
          <a:p>
            <a:r>
              <a:rPr lang="en-US" dirty="0"/>
              <a:t>CD/CD with API Management</a:t>
            </a:r>
          </a:p>
        </p:txBody>
      </p:sp>
      <p:sp>
        <p:nvSpPr>
          <p:cNvPr id="4" name="Slide Number Placeholder 3">
            <a:extLst>
              <a:ext uri="{FF2B5EF4-FFF2-40B4-BE49-F238E27FC236}">
                <a16:creationId xmlns:a16="http://schemas.microsoft.com/office/drawing/2014/main" id="{19EF9EEA-4C5A-4773-ABDF-AA90CC1324D7}"/>
              </a:ext>
            </a:extLst>
          </p:cNvPr>
          <p:cNvSpPr>
            <a:spLocks noGrp="1"/>
          </p:cNvSpPr>
          <p:nvPr>
            <p:ph type="sldNum" sz="quarter" idx="12"/>
          </p:nvPr>
        </p:nvSpPr>
        <p:spPr/>
        <p:txBody>
          <a:bodyPr/>
          <a:lstStyle/>
          <a:p>
            <a:fld id="{0A164282-434E-41D4-9582-783D542A7B68}" type="slidenum">
              <a:rPr lang="en-US" smtClean="0"/>
              <a:t>39</a:t>
            </a:fld>
            <a:endParaRPr lang="en-US" dirty="0"/>
          </a:p>
        </p:txBody>
      </p:sp>
      <p:pic>
        <p:nvPicPr>
          <p:cNvPr id="1026" name="Picture 2" descr="alt">
            <a:extLst>
              <a:ext uri="{FF2B5EF4-FFF2-40B4-BE49-F238E27FC236}">
                <a16:creationId xmlns:a16="http://schemas.microsoft.com/office/drawing/2014/main" id="{0CBAADC1-6CA9-4810-8325-5169FA5BF6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3021" y="1876425"/>
            <a:ext cx="9075484" cy="421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F541-D1B6-4779-9FCC-D0C89B60B064}"/>
              </a:ext>
            </a:extLst>
          </p:cNvPr>
          <p:cNvSpPr>
            <a:spLocks noGrp="1"/>
          </p:cNvSpPr>
          <p:nvPr>
            <p:ph type="title"/>
          </p:nvPr>
        </p:nvSpPr>
        <p:spPr/>
        <p:txBody>
          <a:bodyPr/>
          <a:lstStyle/>
          <a:p>
            <a:r>
              <a:rPr lang="en-US" dirty="0"/>
              <a:t>What’s in common?</a:t>
            </a:r>
          </a:p>
        </p:txBody>
      </p:sp>
      <p:sp>
        <p:nvSpPr>
          <p:cNvPr id="4" name="Slide Number Placeholder 3">
            <a:extLst>
              <a:ext uri="{FF2B5EF4-FFF2-40B4-BE49-F238E27FC236}">
                <a16:creationId xmlns:a16="http://schemas.microsoft.com/office/drawing/2014/main" id="{43065AB9-728C-481A-8380-3B5D00EA2233}"/>
              </a:ext>
            </a:extLst>
          </p:cNvPr>
          <p:cNvSpPr>
            <a:spLocks noGrp="1"/>
          </p:cNvSpPr>
          <p:nvPr>
            <p:ph type="sldNum" sz="quarter" idx="12"/>
          </p:nvPr>
        </p:nvSpPr>
        <p:spPr/>
        <p:txBody>
          <a:bodyPr/>
          <a:lstStyle/>
          <a:p>
            <a:fld id="{0A164282-434E-41D4-9582-783D542A7B68}" type="slidenum">
              <a:rPr lang="en-US" smtClean="0"/>
              <a:t>4</a:t>
            </a:fld>
            <a:endParaRPr lang="en-US" dirty="0"/>
          </a:p>
        </p:txBody>
      </p:sp>
      <p:sp>
        <p:nvSpPr>
          <p:cNvPr id="5" name="Oval 4">
            <a:extLst>
              <a:ext uri="{FF2B5EF4-FFF2-40B4-BE49-F238E27FC236}">
                <a16:creationId xmlns:a16="http://schemas.microsoft.com/office/drawing/2014/main" id="{0A6BBE5C-DF35-497E-9392-3D758A48AAD2}"/>
              </a:ext>
            </a:extLst>
          </p:cNvPr>
          <p:cNvSpPr/>
          <p:nvPr/>
        </p:nvSpPr>
        <p:spPr bwMode="auto">
          <a:xfrm>
            <a:off x="5370786" y="3336850"/>
            <a:ext cx="1450427" cy="1450427"/>
          </a:xfrm>
          <a:prstGeom prst="ellipse">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D7A7EDA6-160A-4DDD-83CA-2D0CDB310100}"/>
              </a:ext>
            </a:extLst>
          </p:cNvPr>
          <p:cNvGrpSpPr/>
          <p:nvPr/>
        </p:nvGrpSpPr>
        <p:grpSpPr>
          <a:xfrm>
            <a:off x="3722855" y="2460254"/>
            <a:ext cx="1450427" cy="1450427"/>
            <a:chOff x="1481959" y="1849821"/>
            <a:chExt cx="1450427" cy="1450427"/>
          </a:xfrm>
        </p:grpSpPr>
        <p:sp>
          <p:nvSpPr>
            <p:cNvPr id="23" name="Oval 22">
              <a:extLst>
                <a:ext uri="{FF2B5EF4-FFF2-40B4-BE49-F238E27FC236}">
                  <a16:creationId xmlns:a16="http://schemas.microsoft.com/office/drawing/2014/main" id="{82D92CCA-F51D-4BA4-82F1-00B23D5C79BC}"/>
                </a:ext>
              </a:extLst>
            </p:cNvPr>
            <p:cNvSpPr/>
            <p:nvPr/>
          </p:nvSpPr>
          <p:spPr bwMode="auto">
            <a:xfrm>
              <a:off x="1481959" y="1849821"/>
              <a:ext cx="1450427" cy="1450427"/>
            </a:xfrm>
            <a:prstGeom prst="ellipse">
              <a:avLst/>
            </a:prstGeom>
            <a:solidFill>
              <a:srgbClr val="DB32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8">
              <a:extLst>
                <a:ext uri="{FF2B5EF4-FFF2-40B4-BE49-F238E27FC236}">
                  <a16:creationId xmlns:a16="http://schemas.microsoft.com/office/drawing/2014/main" id="{A022124C-08F6-406C-A7F1-67DEA0B59511}"/>
                </a:ext>
              </a:extLst>
            </p:cNvPr>
            <p:cNvSpPr txBox="1"/>
            <p:nvPr/>
          </p:nvSpPr>
          <p:spPr>
            <a:xfrm>
              <a:off x="1717134" y="2316501"/>
              <a:ext cx="980076"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600">
                  <a:solidFill>
                    <a:schemeClr val="bg1"/>
                  </a:solidFill>
                </a:rPr>
                <a:t>Mobile</a:t>
              </a:r>
              <a:endParaRPr lang="en-US" sz="1600" err="1">
                <a:solidFill>
                  <a:schemeClr val="bg1"/>
                </a:solidFill>
              </a:endParaRPr>
            </a:p>
          </p:txBody>
        </p:sp>
      </p:grpSp>
      <p:grpSp>
        <p:nvGrpSpPr>
          <p:cNvPr id="7" name="Group 6">
            <a:extLst>
              <a:ext uri="{FF2B5EF4-FFF2-40B4-BE49-F238E27FC236}">
                <a16:creationId xmlns:a16="http://schemas.microsoft.com/office/drawing/2014/main" id="{A7F575C7-A3BA-420B-B4C2-98676571A1E5}"/>
              </a:ext>
            </a:extLst>
          </p:cNvPr>
          <p:cNvGrpSpPr/>
          <p:nvPr/>
        </p:nvGrpSpPr>
        <p:grpSpPr>
          <a:xfrm>
            <a:off x="3712099" y="4258784"/>
            <a:ext cx="1450427" cy="1450427"/>
            <a:chOff x="1481959" y="1849821"/>
            <a:chExt cx="1450427" cy="1450427"/>
          </a:xfrm>
        </p:grpSpPr>
        <p:sp>
          <p:nvSpPr>
            <p:cNvPr id="21" name="Oval 20">
              <a:extLst>
                <a:ext uri="{FF2B5EF4-FFF2-40B4-BE49-F238E27FC236}">
                  <a16:creationId xmlns:a16="http://schemas.microsoft.com/office/drawing/2014/main" id="{AAD493AD-AE29-4993-8464-AD5E7B2160AB}"/>
                </a:ext>
              </a:extLst>
            </p:cNvPr>
            <p:cNvSpPr/>
            <p:nvPr/>
          </p:nvSpPr>
          <p:spPr bwMode="auto">
            <a:xfrm>
              <a:off x="1481959" y="1849821"/>
              <a:ext cx="1450427" cy="1450427"/>
            </a:xfrm>
            <a:prstGeom prst="ellipse">
              <a:avLst/>
            </a:prstGeom>
            <a:solidFill>
              <a:srgbClr val="4885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12">
              <a:extLst>
                <a:ext uri="{FF2B5EF4-FFF2-40B4-BE49-F238E27FC236}">
                  <a16:creationId xmlns:a16="http://schemas.microsoft.com/office/drawing/2014/main" id="{8DEB0851-1E6D-4F3F-825E-2E8FA0DBFC36}"/>
                </a:ext>
              </a:extLst>
            </p:cNvPr>
            <p:cNvSpPr txBox="1"/>
            <p:nvPr/>
          </p:nvSpPr>
          <p:spPr>
            <a:xfrm>
              <a:off x="1527178" y="2167230"/>
              <a:ext cx="1359988"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Cloud</a:t>
              </a:r>
            </a:p>
            <a:p>
              <a:pPr algn="ctr">
                <a:lnSpc>
                  <a:spcPct val="90000"/>
                </a:lnSpc>
                <a:spcAft>
                  <a:spcPts val="600"/>
                </a:spcAft>
              </a:pPr>
              <a:r>
                <a:rPr lang="en-US" sz="1600">
                  <a:solidFill>
                    <a:schemeClr val="bg1"/>
                  </a:solidFill>
                </a:rPr>
                <a:t>Computing</a:t>
              </a:r>
            </a:p>
          </p:txBody>
        </p:sp>
      </p:grpSp>
      <p:grpSp>
        <p:nvGrpSpPr>
          <p:cNvPr id="8" name="Group 7">
            <a:extLst>
              <a:ext uri="{FF2B5EF4-FFF2-40B4-BE49-F238E27FC236}">
                <a16:creationId xmlns:a16="http://schemas.microsoft.com/office/drawing/2014/main" id="{8EB0960A-F8DB-4464-A309-6F3490183559}"/>
              </a:ext>
            </a:extLst>
          </p:cNvPr>
          <p:cNvGrpSpPr/>
          <p:nvPr/>
        </p:nvGrpSpPr>
        <p:grpSpPr>
          <a:xfrm>
            <a:off x="5370787" y="1578415"/>
            <a:ext cx="1450427" cy="1450427"/>
            <a:chOff x="1481957" y="1825670"/>
            <a:chExt cx="1450427" cy="1450427"/>
          </a:xfrm>
        </p:grpSpPr>
        <p:sp>
          <p:nvSpPr>
            <p:cNvPr id="19" name="Oval 18">
              <a:extLst>
                <a:ext uri="{FF2B5EF4-FFF2-40B4-BE49-F238E27FC236}">
                  <a16:creationId xmlns:a16="http://schemas.microsoft.com/office/drawing/2014/main" id="{282D0105-ACC9-4D6D-B722-AA7E1CC2BCCF}"/>
                </a:ext>
              </a:extLst>
            </p:cNvPr>
            <p:cNvSpPr/>
            <p:nvPr/>
          </p:nvSpPr>
          <p:spPr bwMode="auto">
            <a:xfrm>
              <a:off x="1481957" y="1825670"/>
              <a:ext cx="1450427" cy="1450427"/>
            </a:xfrm>
            <a:prstGeom prst="ellipse">
              <a:avLst/>
            </a:prstGeom>
            <a:solidFill>
              <a:srgbClr val="F4C2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5">
              <a:extLst>
                <a:ext uri="{FF2B5EF4-FFF2-40B4-BE49-F238E27FC236}">
                  <a16:creationId xmlns:a16="http://schemas.microsoft.com/office/drawing/2014/main" id="{06AF9F4B-9D28-4FD8-8E38-ABAA133E88DA}"/>
                </a:ext>
              </a:extLst>
            </p:cNvPr>
            <p:cNvSpPr txBox="1"/>
            <p:nvPr/>
          </p:nvSpPr>
          <p:spPr>
            <a:xfrm>
              <a:off x="1679463" y="1993809"/>
              <a:ext cx="1055417"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Internet</a:t>
              </a:r>
            </a:p>
            <a:p>
              <a:pPr algn="ctr">
                <a:lnSpc>
                  <a:spcPct val="90000"/>
                </a:lnSpc>
                <a:spcAft>
                  <a:spcPts val="600"/>
                </a:spcAft>
              </a:pPr>
              <a:r>
                <a:rPr lang="en-US" sz="1600" dirty="0">
                  <a:solidFill>
                    <a:schemeClr val="bg1"/>
                  </a:solidFill>
                </a:rPr>
                <a:t>of</a:t>
              </a:r>
            </a:p>
            <a:p>
              <a:pPr algn="ctr">
                <a:lnSpc>
                  <a:spcPct val="90000"/>
                </a:lnSpc>
                <a:spcAft>
                  <a:spcPts val="600"/>
                </a:spcAft>
              </a:pPr>
              <a:r>
                <a:rPr lang="en-US" sz="1600" dirty="0">
                  <a:solidFill>
                    <a:schemeClr val="bg1"/>
                  </a:solidFill>
                </a:rPr>
                <a:t>Things</a:t>
              </a:r>
            </a:p>
          </p:txBody>
        </p:sp>
      </p:grpSp>
      <p:grpSp>
        <p:nvGrpSpPr>
          <p:cNvPr id="9" name="Group 8">
            <a:extLst>
              <a:ext uri="{FF2B5EF4-FFF2-40B4-BE49-F238E27FC236}">
                <a16:creationId xmlns:a16="http://schemas.microsoft.com/office/drawing/2014/main" id="{CDFA7BDD-F29A-4B26-A1BD-E5805F8012AA}"/>
              </a:ext>
            </a:extLst>
          </p:cNvPr>
          <p:cNvGrpSpPr/>
          <p:nvPr/>
        </p:nvGrpSpPr>
        <p:grpSpPr>
          <a:xfrm>
            <a:off x="6939033" y="2460252"/>
            <a:ext cx="1450427" cy="1450427"/>
            <a:chOff x="1481957" y="1825669"/>
            <a:chExt cx="1450427" cy="1450427"/>
          </a:xfrm>
        </p:grpSpPr>
        <p:sp>
          <p:nvSpPr>
            <p:cNvPr id="17" name="Oval 16">
              <a:extLst>
                <a:ext uri="{FF2B5EF4-FFF2-40B4-BE49-F238E27FC236}">
                  <a16:creationId xmlns:a16="http://schemas.microsoft.com/office/drawing/2014/main" id="{30D00146-F6F1-46A6-94B9-E4E53169FF8B}"/>
                </a:ext>
              </a:extLst>
            </p:cNvPr>
            <p:cNvSpPr/>
            <p:nvPr/>
          </p:nvSpPr>
          <p:spPr bwMode="auto">
            <a:xfrm>
              <a:off x="1481957" y="1825669"/>
              <a:ext cx="1450427" cy="1450427"/>
            </a:xfrm>
            <a:prstGeom prst="ellipse">
              <a:avLst/>
            </a:prstGeom>
            <a:solidFill>
              <a:srgbClr val="3CBA5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8">
              <a:extLst>
                <a:ext uri="{FF2B5EF4-FFF2-40B4-BE49-F238E27FC236}">
                  <a16:creationId xmlns:a16="http://schemas.microsoft.com/office/drawing/2014/main" id="{C04ED49A-BA76-44CF-898F-2159678264A9}"/>
                </a:ext>
              </a:extLst>
            </p:cNvPr>
            <p:cNvSpPr txBox="1"/>
            <p:nvPr/>
          </p:nvSpPr>
          <p:spPr>
            <a:xfrm>
              <a:off x="1641886" y="2143079"/>
              <a:ext cx="1130567" cy="815608"/>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Machine</a:t>
              </a:r>
            </a:p>
            <a:p>
              <a:pPr algn="ctr">
                <a:lnSpc>
                  <a:spcPct val="90000"/>
                </a:lnSpc>
                <a:spcAft>
                  <a:spcPts val="600"/>
                </a:spcAft>
              </a:pPr>
              <a:r>
                <a:rPr lang="en-US" sz="1600" dirty="0">
                  <a:solidFill>
                    <a:schemeClr val="bg1"/>
                  </a:solidFill>
                </a:rPr>
                <a:t>Learning</a:t>
              </a:r>
            </a:p>
          </p:txBody>
        </p:sp>
      </p:grpSp>
      <p:grpSp>
        <p:nvGrpSpPr>
          <p:cNvPr id="10" name="Group 9">
            <a:extLst>
              <a:ext uri="{FF2B5EF4-FFF2-40B4-BE49-F238E27FC236}">
                <a16:creationId xmlns:a16="http://schemas.microsoft.com/office/drawing/2014/main" id="{760C1522-E200-4BB4-91D1-5F434CEA2E45}"/>
              </a:ext>
            </a:extLst>
          </p:cNvPr>
          <p:cNvGrpSpPr/>
          <p:nvPr/>
        </p:nvGrpSpPr>
        <p:grpSpPr>
          <a:xfrm>
            <a:off x="6939033" y="4258783"/>
            <a:ext cx="1450427" cy="1450427"/>
            <a:chOff x="1481957" y="1825670"/>
            <a:chExt cx="1450427" cy="1450427"/>
          </a:xfrm>
        </p:grpSpPr>
        <p:sp>
          <p:nvSpPr>
            <p:cNvPr id="15" name="Oval 14">
              <a:extLst>
                <a:ext uri="{FF2B5EF4-FFF2-40B4-BE49-F238E27FC236}">
                  <a16:creationId xmlns:a16="http://schemas.microsoft.com/office/drawing/2014/main" id="{8423D2E7-55FF-4AE9-9F31-723FE25C0AE3}"/>
                </a:ext>
              </a:extLst>
            </p:cNvPr>
            <p:cNvSpPr/>
            <p:nvPr/>
          </p:nvSpPr>
          <p:spPr bwMode="auto">
            <a:xfrm>
              <a:off x="1481957" y="1825670"/>
              <a:ext cx="1450427" cy="1450427"/>
            </a:xfrm>
            <a:prstGeom prst="ellipse">
              <a:avLst/>
            </a:prstGeom>
            <a:solidFill>
              <a:srgbClr val="6565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21">
              <a:extLst>
                <a:ext uri="{FF2B5EF4-FFF2-40B4-BE49-F238E27FC236}">
                  <a16:creationId xmlns:a16="http://schemas.microsoft.com/office/drawing/2014/main" id="{F59A6813-BA9E-48F2-B567-4EEA36906733}"/>
                </a:ext>
              </a:extLst>
            </p:cNvPr>
            <p:cNvSpPr txBox="1"/>
            <p:nvPr/>
          </p:nvSpPr>
          <p:spPr>
            <a:xfrm>
              <a:off x="1638330" y="1993809"/>
              <a:ext cx="1137684" cy="1114151"/>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dirty="0">
                  <a:solidFill>
                    <a:schemeClr val="bg1"/>
                  </a:solidFill>
                </a:rPr>
                <a:t>Software</a:t>
              </a:r>
            </a:p>
            <a:p>
              <a:pPr algn="ctr">
                <a:lnSpc>
                  <a:spcPct val="90000"/>
                </a:lnSpc>
                <a:spcAft>
                  <a:spcPts val="600"/>
                </a:spcAft>
              </a:pPr>
              <a:r>
                <a:rPr lang="en-US" sz="1600" dirty="0">
                  <a:solidFill>
                    <a:schemeClr val="bg1"/>
                  </a:solidFill>
                </a:rPr>
                <a:t>as a</a:t>
              </a:r>
            </a:p>
            <a:p>
              <a:pPr algn="ctr">
                <a:lnSpc>
                  <a:spcPct val="90000"/>
                </a:lnSpc>
                <a:spcAft>
                  <a:spcPts val="600"/>
                </a:spcAft>
              </a:pPr>
              <a:r>
                <a:rPr lang="en-US" sz="1600" dirty="0">
                  <a:solidFill>
                    <a:schemeClr val="bg1"/>
                  </a:solidFill>
                </a:rPr>
                <a:t>Service</a:t>
              </a:r>
            </a:p>
          </p:txBody>
        </p:sp>
      </p:grpSp>
      <p:grpSp>
        <p:nvGrpSpPr>
          <p:cNvPr id="11" name="Group 10">
            <a:extLst>
              <a:ext uri="{FF2B5EF4-FFF2-40B4-BE49-F238E27FC236}">
                <a16:creationId xmlns:a16="http://schemas.microsoft.com/office/drawing/2014/main" id="{66B4AC1D-E721-4E91-89FE-05710DD27617}"/>
              </a:ext>
            </a:extLst>
          </p:cNvPr>
          <p:cNvGrpSpPr/>
          <p:nvPr/>
        </p:nvGrpSpPr>
        <p:grpSpPr>
          <a:xfrm>
            <a:off x="5325567" y="5170914"/>
            <a:ext cx="1450427" cy="1450427"/>
            <a:chOff x="1481957" y="1825670"/>
            <a:chExt cx="1450427" cy="1450427"/>
          </a:xfrm>
        </p:grpSpPr>
        <p:sp>
          <p:nvSpPr>
            <p:cNvPr id="13" name="Oval 12">
              <a:extLst>
                <a:ext uri="{FF2B5EF4-FFF2-40B4-BE49-F238E27FC236}">
                  <a16:creationId xmlns:a16="http://schemas.microsoft.com/office/drawing/2014/main" id="{91DF8A5A-3CB6-44F8-B6E2-05F097F139F7}"/>
                </a:ext>
              </a:extLst>
            </p:cNvPr>
            <p:cNvSpPr/>
            <p:nvPr/>
          </p:nvSpPr>
          <p:spPr bwMode="auto">
            <a:xfrm>
              <a:off x="1481957" y="1825670"/>
              <a:ext cx="1450427" cy="1450427"/>
            </a:xfrm>
            <a:prstGeom prst="ellipse">
              <a:avLst/>
            </a:prstGeom>
            <a:solidFill>
              <a:srgbClr val="0096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24">
              <a:extLst>
                <a:ext uri="{FF2B5EF4-FFF2-40B4-BE49-F238E27FC236}">
                  <a16:creationId xmlns:a16="http://schemas.microsoft.com/office/drawing/2014/main" id="{775E839D-22DA-49EC-AD78-6B117857DC72}"/>
                </a:ext>
              </a:extLst>
            </p:cNvPr>
            <p:cNvSpPr txBox="1"/>
            <p:nvPr/>
          </p:nvSpPr>
          <p:spPr>
            <a:xfrm>
              <a:off x="1557280" y="2292350"/>
              <a:ext cx="1299779" cy="517065"/>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1600">
                  <a:solidFill>
                    <a:schemeClr val="bg1"/>
                  </a:solidFill>
                </a:rPr>
                <a:t>Blockchain</a:t>
              </a:r>
            </a:p>
          </p:txBody>
        </p:sp>
      </p:grpSp>
      <p:sp>
        <p:nvSpPr>
          <p:cNvPr id="12" name="TextBox 27">
            <a:extLst>
              <a:ext uri="{FF2B5EF4-FFF2-40B4-BE49-F238E27FC236}">
                <a16:creationId xmlns:a16="http://schemas.microsoft.com/office/drawing/2014/main" id="{1820F9F1-A33C-4664-B6B9-8F7E4F302174}"/>
              </a:ext>
            </a:extLst>
          </p:cNvPr>
          <p:cNvSpPr txBox="1"/>
          <p:nvPr/>
        </p:nvSpPr>
        <p:spPr>
          <a:xfrm>
            <a:off x="5533825" y="3692731"/>
            <a:ext cx="1124347" cy="738664"/>
          </a:xfrm>
          <a:prstGeom prst="rect">
            <a:avLst/>
          </a:prstGeom>
          <a:noFill/>
        </p:spPr>
        <p:txBody>
          <a:bodyPr wrap="non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3200" dirty="0"/>
              <a:t>APIs</a:t>
            </a:r>
          </a:p>
        </p:txBody>
      </p:sp>
    </p:spTree>
    <p:extLst>
      <p:ext uri="{BB962C8B-B14F-4D97-AF65-F5344CB8AC3E}">
        <p14:creationId xmlns:p14="http://schemas.microsoft.com/office/powerpoint/2010/main" val="10232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150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150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FC04-8A58-4A6E-A116-8A9C78DE41C0}"/>
              </a:ext>
            </a:extLst>
          </p:cNvPr>
          <p:cNvSpPr>
            <a:spLocks noGrp="1"/>
          </p:cNvSpPr>
          <p:nvPr>
            <p:ph type="title"/>
          </p:nvPr>
        </p:nvSpPr>
        <p:spPr/>
        <p:txBody>
          <a:bodyPr/>
          <a:lstStyle/>
          <a:p>
            <a:r>
              <a:rPr lang="en-CA" dirty="0"/>
              <a:t>World of APIs</a:t>
            </a:r>
          </a:p>
        </p:txBody>
      </p:sp>
      <p:sp>
        <p:nvSpPr>
          <p:cNvPr id="3" name="Content Placeholder 2">
            <a:extLst>
              <a:ext uri="{FF2B5EF4-FFF2-40B4-BE49-F238E27FC236}">
                <a16:creationId xmlns:a16="http://schemas.microsoft.com/office/drawing/2014/main" id="{AFB14734-1564-4A78-8806-2D321508AF85}"/>
              </a:ext>
            </a:extLst>
          </p:cNvPr>
          <p:cNvSpPr>
            <a:spLocks noGrp="1"/>
          </p:cNvSpPr>
          <p:nvPr>
            <p:ph idx="1"/>
          </p:nvPr>
        </p:nvSpPr>
        <p:spPr/>
        <p:txBody>
          <a:bodyPr>
            <a:normAutofit lnSpcReduction="10000"/>
          </a:bodyPr>
          <a:lstStyle/>
          <a:p>
            <a:r>
              <a:rPr lang="en-CA" dirty="0"/>
              <a:t>Every app requires APIs</a:t>
            </a:r>
          </a:p>
          <a:p>
            <a:r>
              <a:rPr lang="en-CA" dirty="0"/>
              <a:t>Internal and External</a:t>
            </a:r>
          </a:p>
          <a:p>
            <a:r>
              <a:rPr lang="en-CA" dirty="0"/>
              <a:t>Everyone wants to integrate</a:t>
            </a:r>
          </a:p>
          <a:p>
            <a:r>
              <a:rPr lang="en-CA" dirty="0"/>
              <a:t>Integration is a must</a:t>
            </a:r>
          </a:p>
          <a:p>
            <a:r>
              <a:rPr lang="en-CA" dirty="0"/>
              <a:t>Mobility</a:t>
            </a:r>
          </a:p>
          <a:p>
            <a:r>
              <a:rPr lang="en-CA" dirty="0"/>
              <a:t>IoT</a:t>
            </a:r>
          </a:p>
          <a:p>
            <a:r>
              <a:rPr lang="en-CA" dirty="0"/>
              <a:t>Customer Experience</a:t>
            </a:r>
          </a:p>
        </p:txBody>
      </p:sp>
      <p:sp>
        <p:nvSpPr>
          <p:cNvPr id="4" name="Slide Number Placeholder 3">
            <a:extLst>
              <a:ext uri="{FF2B5EF4-FFF2-40B4-BE49-F238E27FC236}">
                <a16:creationId xmlns:a16="http://schemas.microsoft.com/office/drawing/2014/main" id="{16667E5C-FCDA-4C79-AA08-CCCB78A2515F}"/>
              </a:ext>
            </a:extLst>
          </p:cNvPr>
          <p:cNvSpPr>
            <a:spLocks noGrp="1"/>
          </p:cNvSpPr>
          <p:nvPr>
            <p:ph type="sldNum" sz="quarter" idx="12"/>
          </p:nvPr>
        </p:nvSpPr>
        <p:spPr/>
        <p:txBody>
          <a:bodyPr/>
          <a:lstStyle/>
          <a:p>
            <a:fld id="{0A164282-434E-41D4-9582-783D542A7B68}" type="slidenum">
              <a:rPr lang="en-US" smtClean="0"/>
              <a:t>5</a:t>
            </a:fld>
            <a:endParaRPr lang="en-US" dirty="0"/>
          </a:p>
        </p:txBody>
      </p:sp>
    </p:spTree>
    <p:extLst>
      <p:ext uri="{BB962C8B-B14F-4D97-AF65-F5344CB8AC3E}">
        <p14:creationId xmlns:p14="http://schemas.microsoft.com/office/powerpoint/2010/main" val="341171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A26D-F15D-4E88-A41F-37D86F229FD0}"/>
              </a:ext>
            </a:extLst>
          </p:cNvPr>
          <p:cNvSpPr>
            <a:spLocks noGrp="1"/>
          </p:cNvSpPr>
          <p:nvPr>
            <p:ph type="title"/>
          </p:nvPr>
        </p:nvSpPr>
        <p:spPr/>
        <p:txBody>
          <a:bodyPr/>
          <a:lstStyle/>
          <a:p>
            <a:r>
              <a:rPr lang="en-US" dirty="0"/>
              <a:t>Basic Enterprise Integration</a:t>
            </a:r>
          </a:p>
        </p:txBody>
      </p:sp>
      <p:sp>
        <p:nvSpPr>
          <p:cNvPr id="4" name="Slide Number Placeholder 3">
            <a:extLst>
              <a:ext uri="{FF2B5EF4-FFF2-40B4-BE49-F238E27FC236}">
                <a16:creationId xmlns:a16="http://schemas.microsoft.com/office/drawing/2014/main" id="{263D6DDC-D7AF-448E-A9EB-B45F3E55C2C1}"/>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1026" name="Picture 2" descr="Architecture diagram - Simple enterprise integration">
            <a:extLst>
              <a:ext uri="{FF2B5EF4-FFF2-40B4-BE49-F238E27FC236}">
                <a16:creationId xmlns:a16="http://schemas.microsoft.com/office/drawing/2014/main" id="{19D2A124-8035-4537-AE84-E684AB395A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5086" y="1683897"/>
            <a:ext cx="7281828" cy="43799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B07DBA2-9548-4B93-8F79-9803491EEF17}"/>
              </a:ext>
            </a:extLst>
          </p:cNvPr>
          <p:cNvSpPr txBox="1"/>
          <p:nvPr/>
        </p:nvSpPr>
        <p:spPr>
          <a:xfrm>
            <a:off x="560798" y="6159676"/>
            <a:ext cx="8811899" cy="461665"/>
          </a:xfrm>
          <a:prstGeom prst="rect">
            <a:avLst/>
          </a:prstGeom>
          <a:solidFill>
            <a:srgbClr val="FFFFFF"/>
          </a:solidFill>
        </p:spPr>
        <p:txBody>
          <a:bodyPr wrap="none" rtlCol="0">
            <a:spAutoFit/>
          </a:bodyPr>
          <a:lstStyle/>
          <a:p>
            <a:r>
              <a:rPr lang="en-US" sz="1200" dirty="0"/>
              <a:t>Architecture reference:</a:t>
            </a:r>
            <a:endParaRPr lang="en-US" sz="1200" dirty="0">
              <a:hlinkClick r:id="rId4"/>
            </a:endParaRPr>
          </a:p>
          <a:p>
            <a:r>
              <a:rPr lang="en-US" sz="1200" dirty="0">
                <a:hlinkClick r:id="rId4"/>
              </a:rPr>
              <a:t>https://docs.microsoft.com/en-us/azure/architecture/reference-architectures/enterprise-integration/basic-enterprise-integration</a:t>
            </a:r>
            <a:endParaRPr lang="en-US" sz="1200" dirty="0"/>
          </a:p>
        </p:txBody>
      </p:sp>
    </p:spTree>
    <p:extLst>
      <p:ext uri="{BB962C8B-B14F-4D97-AF65-F5344CB8AC3E}">
        <p14:creationId xmlns:p14="http://schemas.microsoft.com/office/powerpoint/2010/main" val="365633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16DC-1EEE-4EBA-918E-890CDACAC274}"/>
              </a:ext>
            </a:extLst>
          </p:cNvPr>
          <p:cNvSpPr>
            <a:spLocks noGrp="1"/>
          </p:cNvSpPr>
          <p:nvPr>
            <p:ph type="title"/>
          </p:nvPr>
        </p:nvSpPr>
        <p:spPr/>
        <p:txBody>
          <a:bodyPr/>
          <a:lstStyle/>
          <a:p>
            <a:r>
              <a:rPr lang="en-US" dirty="0"/>
              <a:t>What is Azure API Management?</a:t>
            </a:r>
          </a:p>
        </p:txBody>
      </p:sp>
      <p:sp>
        <p:nvSpPr>
          <p:cNvPr id="3" name="Content Placeholder 2">
            <a:extLst>
              <a:ext uri="{FF2B5EF4-FFF2-40B4-BE49-F238E27FC236}">
                <a16:creationId xmlns:a16="http://schemas.microsoft.com/office/drawing/2014/main" id="{9C943A44-63DB-4D3C-93F8-4E76FC4E5410}"/>
              </a:ext>
            </a:extLst>
          </p:cNvPr>
          <p:cNvSpPr>
            <a:spLocks noGrp="1"/>
          </p:cNvSpPr>
          <p:nvPr>
            <p:ph idx="1"/>
          </p:nvPr>
        </p:nvSpPr>
        <p:spPr/>
        <p:txBody>
          <a:bodyPr/>
          <a:lstStyle/>
          <a:p>
            <a:r>
              <a:rPr lang="en-US" dirty="0"/>
              <a:t>API Management is a managed service for publishing, securing, analyzing and managing APIs</a:t>
            </a:r>
          </a:p>
          <a:p>
            <a:r>
              <a:rPr lang="en-US" dirty="0"/>
              <a:t>Common use cases: </a:t>
            </a:r>
          </a:p>
          <a:p>
            <a:pPr lvl="1"/>
            <a:r>
              <a:rPr lang="en-US" dirty="0"/>
              <a:t>Enterprise API catalog</a:t>
            </a:r>
          </a:p>
          <a:p>
            <a:pPr lvl="1"/>
            <a:r>
              <a:rPr lang="en-US" dirty="0"/>
              <a:t>Single place for discovery and onboard your APIs</a:t>
            </a:r>
          </a:p>
          <a:p>
            <a:r>
              <a:rPr lang="en-US" dirty="0"/>
              <a:t>Often used with Azure Service Bus, Logic Apps, Event Grid and Azure Functions</a:t>
            </a:r>
          </a:p>
          <a:p>
            <a:endParaRPr lang="en-US" dirty="0"/>
          </a:p>
        </p:txBody>
      </p:sp>
      <p:sp>
        <p:nvSpPr>
          <p:cNvPr id="4" name="Slide Number Placeholder 3">
            <a:extLst>
              <a:ext uri="{FF2B5EF4-FFF2-40B4-BE49-F238E27FC236}">
                <a16:creationId xmlns:a16="http://schemas.microsoft.com/office/drawing/2014/main" id="{525ABA3B-1918-457D-B4BA-2025E6433BFB}"/>
              </a:ext>
            </a:extLst>
          </p:cNvPr>
          <p:cNvSpPr>
            <a:spLocks noGrp="1"/>
          </p:cNvSpPr>
          <p:nvPr>
            <p:ph type="sldNum" sz="quarter" idx="12"/>
          </p:nvPr>
        </p:nvSpPr>
        <p:spPr/>
        <p:txBody>
          <a:bodyPr/>
          <a:lstStyle/>
          <a:p>
            <a:fld id="{0A164282-434E-41D4-9582-783D542A7B68}" type="slidenum">
              <a:rPr lang="en-US" smtClean="0"/>
              <a:t>7</a:t>
            </a:fld>
            <a:endParaRPr lang="en-US" dirty="0"/>
          </a:p>
        </p:txBody>
      </p:sp>
    </p:spTree>
    <p:extLst>
      <p:ext uri="{BB962C8B-B14F-4D97-AF65-F5344CB8AC3E}">
        <p14:creationId xmlns:p14="http://schemas.microsoft.com/office/powerpoint/2010/main" val="197080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7269-130E-47B3-AD96-95FD89FEF744}"/>
              </a:ext>
            </a:extLst>
          </p:cNvPr>
          <p:cNvSpPr>
            <a:spLocks noGrp="1"/>
          </p:cNvSpPr>
          <p:nvPr>
            <p:ph type="title"/>
          </p:nvPr>
        </p:nvSpPr>
        <p:spPr/>
        <p:txBody>
          <a:bodyPr/>
          <a:lstStyle/>
          <a:p>
            <a:r>
              <a:rPr lang="en-CA" dirty="0"/>
              <a:t>Why Azure API Management</a:t>
            </a:r>
          </a:p>
        </p:txBody>
      </p:sp>
      <p:sp>
        <p:nvSpPr>
          <p:cNvPr id="3" name="Content Placeholder 2">
            <a:extLst>
              <a:ext uri="{FF2B5EF4-FFF2-40B4-BE49-F238E27FC236}">
                <a16:creationId xmlns:a16="http://schemas.microsoft.com/office/drawing/2014/main" id="{6A6D2BE3-C327-4914-96A8-CC0FDD96BDC9}"/>
              </a:ext>
            </a:extLst>
          </p:cNvPr>
          <p:cNvSpPr>
            <a:spLocks noGrp="1"/>
          </p:cNvSpPr>
          <p:nvPr>
            <p:ph idx="1"/>
          </p:nvPr>
        </p:nvSpPr>
        <p:spPr/>
        <p:txBody>
          <a:bodyPr>
            <a:normAutofit fontScale="92500" lnSpcReduction="10000"/>
          </a:bodyPr>
          <a:lstStyle/>
          <a:p>
            <a:r>
              <a:rPr lang="en-CA" dirty="0"/>
              <a:t>Consolidate your APIs</a:t>
            </a:r>
          </a:p>
          <a:p>
            <a:r>
              <a:rPr lang="en-CA" dirty="0"/>
              <a:t>Centralize authentication</a:t>
            </a:r>
          </a:p>
          <a:p>
            <a:r>
              <a:rPr lang="en-CA" dirty="0"/>
              <a:t>Monitor usage &amp; performance</a:t>
            </a:r>
          </a:p>
          <a:p>
            <a:r>
              <a:rPr lang="en-CA" dirty="0"/>
              <a:t>Unified paths</a:t>
            </a:r>
          </a:p>
          <a:p>
            <a:r>
              <a:rPr lang="en-CA" dirty="0"/>
              <a:t>Throttling &amp; caching</a:t>
            </a:r>
          </a:p>
          <a:p>
            <a:r>
              <a:rPr lang="en-CA" dirty="0"/>
              <a:t>Input and output transformations</a:t>
            </a:r>
          </a:p>
          <a:p>
            <a:r>
              <a:rPr lang="en-CA" dirty="0"/>
              <a:t>Documentation and API testing</a:t>
            </a:r>
          </a:p>
          <a:p>
            <a:r>
              <a:rPr lang="en-CA" dirty="0"/>
              <a:t>API governance, insights and analytics</a:t>
            </a:r>
          </a:p>
        </p:txBody>
      </p:sp>
      <p:sp>
        <p:nvSpPr>
          <p:cNvPr id="4" name="Slide Number Placeholder 3">
            <a:extLst>
              <a:ext uri="{FF2B5EF4-FFF2-40B4-BE49-F238E27FC236}">
                <a16:creationId xmlns:a16="http://schemas.microsoft.com/office/drawing/2014/main" id="{5B727910-05D8-4F1B-85ED-F76C78907B69}"/>
              </a:ext>
            </a:extLst>
          </p:cNvPr>
          <p:cNvSpPr>
            <a:spLocks noGrp="1"/>
          </p:cNvSpPr>
          <p:nvPr>
            <p:ph type="sldNum" sz="quarter" idx="12"/>
          </p:nvPr>
        </p:nvSpPr>
        <p:spPr/>
        <p:txBody>
          <a:bodyPr/>
          <a:lstStyle/>
          <a:p>
            <a:fld id="{0A164282-434E-41D4-9582-783D542A7B68}" type="slidenum">
              <a:rPr lang="en-US" smtClean="0"/>
              <a:t>8</a:t>
            </a:fld>
            <a:endParaRPr lang="en-US" dirty="0"/>
          </a:p>
        </p:txBody>
      </p:sp>
    </p:spTree>
    <p:extLst>
      <p:ext uri="{BB962C8B-B14F-4D97-AF65-F5344CB8AC3E}">
        <p14:creationId xmlns:p14="http://schemas.microsoft.com/office/powerpoint/2010/main" val="19996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D85E9DC-9917-4C8A-A016-D1FDBEBBE4FE}"/>
              </a:ext>
            </a:extLst>
          </p:cNvPr>
          <p:cNvPicPr>
            <a:picLocks noGrp="1" noChangeAspect="1"/>
          </p:cNvPicPr>
          <p:nvPr>
            <p:ph idx="1"/>
          </p:nvPr>
        </p:nvPicPr>
        <p:blipFill>
          <a:blip r:embed="rId3"/>
          <a:stretch>
            <a:fillRect/>
          </a:stretch>
        </p:blipFill>
        <p:spPr>
          <a:xfrm>
            <a:off x="2155207" y="750849"/>
            <a:ext cx="12119762" cy="5423592"/>
          </a:xfrm>
          <a:prstGeom prst="rect">
            <a:avLst/>
          </a:prstGeom>
          <a:noFill/>
        </p:spPr>
      </p:pic>
      <p:sp>
        <p:nvSpPr>
          <p:cNvPr id="13" name="Text Placeholder 3">
            <a:extLst>
              <a:ext uri="{FF2B5EF4-FFF2-40B4-BE49-F238E27FC236}">
                <a16:creationId xmlns:a16="http://schemas.microsoft.com/office/drawing/2014/main" id="{B4F08CFC-8C30-4ABB-A457-C3F13D72E58D}"/>
              </a:ext>
            </a:extLst>
          </p:cNvPr>
          <p:cNvSpPr>
            <a:spLocks noGrp="1"/>
          </p:cNvSpPr>
          <p:nvPr>
            <p:ph type="body" sz="half" idx="2"/>
          </p:nvPr>
        </p:nvSpPr>
        <p:spPr>
          <a:xfrm>
            <a:off x="560799" y="2604070"/>
            <a:ext cx="2509504" cy="3264917"/>
          </a:xfrm>
        </p:spPr>
        <p:txBody>
          <a:bodyPr/>
          <a:lstStyle/>
          <a:p>
            <a:pPr marL="342900" indent="-342900">
              <a:buFont typeface="Arial" panose="020B0604020202020204" pitchFamily="34" charset="0"/>
              <a:buChar char="•"/>
            </a:pPr>
            <a:r>
              <a:rPr lang="en-US" dirty="0"/>
              <a:t>Consumption</a:t>
            </a:r>
          </a:p>
          <a:p>
            <a:pPr marL="342900" indent="-342900">
              <a:buFont typeface="Arial" panose="020B0604020202020204" pitchFamily="34" charset="0"/>
              <a:buChar char="•"/>
            </a:pPr>
            <a:r>
              <a:rPr lang="en-US" dirty="0"/>
              <a:t>Developer</a:t>
            </a:r>
          </a:p>
          <a:p>
            <a:pPr marL="342900" indent="-342900">
              <a:buFont typeface="Arial" panose="020B0604020202020204" pitchFamily="34" charset="0"/>
              <a:buChar char="•"/>
            </a:pPr>
            <a:r>
              <a:rPr lang="en-US" dirty="0"/>
              <a:t>Basic</a:t>
            </a:r>
          </a:p>
          <a:p>
            <a:pPr marL="342900" indent="-342900">
              <a:buFont typeface="Arial" panose="020B0604020202020204" pitchFamily="34" charset="0"/>
              <a:buChar char="•"/>
            </a:pPr>
            <a:r>
              <a:rPr lang="en-US" dirty="0"/>
              <a:t>Standard</a:t>
            </a:r>
          </a:p>
          <a:p>
            <a:pPr marL="342900" indent="-342900">
              <a:buFont typeface="Arial" panose="020B0604020202020204" pitchFamily="34" charset="0"/>
              <a:buChar char="•"/>
            </a:pPr>
            <a:r>
              <a:rPr lang="en-US" dirty="0"/>
              <a:t>Premium</a:t>
            </a:r>
          </a:p>
        </p:txBody>
      </p:sp>
      <p:sp>
        <p:nvSpPr>
          <p:cNvPr id="4" name="Slide Number Placeholder 3">
            <a:extLst>
              <a:ext uri="{FF2B5EF4-FFF2-40B4-BE49-F238E27FC236}">
                <a16:creationId xmlns:a16="http://schemas.microsoft.com/office/drawing/2014/main" id="{5CE20B10-110B-40F1-B2B5-0F662C7202CB}"/>
              </a:ext>
            </a:extLst>
          </p:cNvPr>
          <p:cNvSpPr>
            <a:spLocks noGrp="1"/>
          </p:cNvSpPr>
          <p:nvPr>
            <p:ph type="sldNum" sz="quarter" idx="12"/>
          </p:nvPr>
        </p:nvSpPr>
        <p:spPr>
          <a:xfrm>
            <a:off x="8897420" y="6256216"/>
            <a:ext cx="2743200" cy="365125"/>
          </a:xfrm>
          <a:prstGeom prst="rect">
            <a:avLst/>
          </a:prstGeom>
        </p:spPr>
        <p:txBody>
          <a:bodyPr anchor="ctr">
            <a:normAutofit/>
          </a:bodyPr>
          <a:lstStyle/>
          <a:p>
            <a:pPr>
              <a:lnSpc>
                <a:spcPct val="90000"/>
              </a:lnSpc>
              <a:spcAft>
                <a:spcPts val="600"/>
              </a:spcAft>
            </a:pPr>
            <a:fld id="{0A164282-434E-41D4-9582-783D542A7B68}" type="slidenum">
              <a:rPr lang="en-US" smtClean="0"/>
              <a:pPr>
                <a:lnSpc>
                  <a:spcPct val="90000"/>
                </a:lnSpc>
                <a:spcAft>
                  <a:spcPts val="600"/>
                </a:spcAft>
              </a:pPr>
              <a:t>9</a:t>
            </a:fld>
            <a:endParaRPr lang="en-US"/>
          </a:p>
        </p:txBody>
      </p:sp>
      <p:sp>
        <p:nvSpPr>
          <p:cNvPr id="2" name="Title 1">
            <a:extLst>
              <a:ext uri="{FF2B5EF4-FFF2-40B4-BE49-F238E27FC236}">
                <a16:creationId xmlns:a16="http://schemas.microsoft.com/office/drawing/2014/main" id="{B93BFAC5-FB9F-4879-98A6-21522766B893}"/>
              </a:ext>
            </a:extLst>
          </p:cNvPr>
          <p:cNvSpPr>
            <a:spLocks noGrp="1"/>
          </p:cNvSpPr>
          <p:nvPr>
            <p:ph type="title"/>
          </p:nvPr>
        </p:nvSpPr>
        <p:spPr>
          <a:xfrm>
            <a:off x="560798" y="457199"/>
            <a:ext cx="4211227" cy="1936679"/>
          </a:xfrm>
          <a:prstGeom prst="rect">
            <a:avLst/>
          </a:prstGeom>
        </p:spPr>
        <p:txBody>
          <a:bodyPr anchor="b">
            <a:normAutofit/>
          </a:bodyPr>
          <a:lstStyle/>
          <a:p>
            <a:r>
              <a:rPr lang="en-US" dirty="0"/>
              <a:t>Available tiers</a:t>
            </a:r>
          </a:p>
        </p:txBody>
      </p:sp>
    </p:spTree>
    <p:extLst>
      <p:ext uri="{BB962C8B-B14F-4D97-AF65-F5344CB8AC3E}">
        <p14:creationId xmlns:p14="http://schemas.microsoft.com/office/powerpoint/2010/main" val="77527815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2855</Words>
  <Application>Microsoft Office PowerPoint</Application>
  <PresentationFormat>Widescreen</PresentationFormat>
  <Paragraphs>455</Paragraphs>
  <Slides>39</Slides>
  <Notes>24</Notes>
  <HiddenSlides>3</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39</vt:i4>
      </vt:variant>
    </vt:vector>
  </HeadingPairs>
  <TitlesOfParts>
    <vt:vector size="56" baseType="lpstr">
      <vt:lpstr>Arial</vt:lpstr>
      <vt:lpstr>Calibri</vt:lpstr>
      <vt:lpstr>Calibri Light</vt:lpstr>
      <vt:lpstr>Consolas</vt:lpstr>
      <vt:lpstr>Segoe UI</vt:lpstr>
      <vt:lpstr>Segoe UI Light</vt:lpstr>
      <vt:lpstr>Segoe UI Semibold</vt:lpstr>
      <vt:lpstr>Segoe UI Semilight</vt:lpstr>
      <vt:lpstr>Wingdings</vt:lpstr>
      <vt:lpstr>Theme1</vt:lpstr>
      <vt:lpstr>Azure Medium</vt:lpstr>
      <vt:lpstr>Custom Design</vt:lpstr>
      <vt:lpstr>Azure Graphite</vt:lpstr>
      <vt:lpstr>Azure Dark</vt:lpstr>
      <vt:lpstr>Azure Basic</vt:lpstr>
      <vt:lpstr>Azure Noir</vt:lpstr>
      <vt:lpstr>1_Azure Graphite</vt:lpstr>
      <vt:lpstr>PowerPoint Presentation</vt:lpstr>
      <vt:lpstr>About me</vt:lpstr>
      <vt:lpstr>Agenda</vt:lpstr>
      <vt:lpstr>What’s in common?</vt:lpstr>
      <vt:lpstr>World of APIs</vt:lpstr>
      <vt:lpstr>Basic Enterprise Integration</vt:lpstr>
      <vt:lpstr>What is Azure API Management?</vt:lpstr>
      <vt:lpstr>Why Azure API Management</vt:lpstr>
      <vt:lpstr>Available tiers</vt:lpstr>
      <vt:lpstr>API Management</vt:lpstr>
      <vt:lpstr>Façade and front door</vt:lpstr>
      <vt:lpstr>Core  Components</vt:lpstr>
      <vt:lpstr>Provide a first-rate developer experience Developer Portal</vt:lpstr>
      <vt:lpstr>Protect and optimize your APIs Gateway</vt:lpstr>
      <vt:lpstr>Manage all of your APIs in one place Azure Portal</vt:lpstr>
      <vt:lpstr>Connect to back-end services anywhere Azure Portal</vt:lpstr>
      <vt:lpstr>Policies</vt:lpstr>
      <vt:lpstr>There is a policy for that</vt:lpstr>
      <vt:lpstr>Some policies out of the box</vt:lpstr>
      <vt:lpstr>Policy reference index</vt:lpstr>
      <vt:lpstr>Policy scopes</vt:lpstr>
      <vt:lpstr>Security</vt:lpstr>
      <vt:lpstr>Versioning and Revisions</vt:lpstr>
      <vt:lpstr>API Versioning &amp; Revisions</vt:lpstr>
      <vt:lpstr>New Consumption Tier</vt:lpstr>
      <vt:lpstr>API Management – Consumption Tier</vt:lpstr>
      <vt:lpstr>Consumption tier is well suited for:</vt:lpstr>
      <vt:lpstr>Basic Enterprise Integration</vt:lpstr>
      <vt:lpstr>Demos</vt:lpstr>
      <vt:lpstr>Demo notes</vt:lpstr>
      <vt:lpstr>Developer Portal</vt:lpstr>
      <vt:lpstr>Developer documentation with Swagger</vt:lpstr>
      <vt:lpstr>In closing…</vt:lpstr>
      <vt:lpstr>Microsoft Learn</vt:lpstr>
      <vt:lpstr>Download e-book</vt:lpstr>
      <vt:lpstr>Resources</vt:lpstr>
      <vt:lpstr>Thank you!</vt:lpstr>
      <vt:lpstr>Pricing</vt:lpstr>
      <vt:lpstr>CD/CD with API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14</cp:revision>
  <dcterms:created xsi:type="dcterms:W3CDTF">2020-03-07T02:54:39Z</dcterms:created>
  <dcterms:modified xsi:type="dcterms:W3CDTF">2020-03-24T01:24:00Z</dcterms:modified>
</cp:coreProperties>
</file>