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5" r:id="rId3"/>
    <p:sldMasterId id="2147483698" r:id="rId4"/>
    <p:sldMasterId id="2147483707" r:id="rId5"/>
    <p:sldMasterId id="2147483716" r:id="rId6"/>
    <p:sldMasterId id="2147483725" r:id="rId7"/>
    <p:sldMasterId id="2147483733" r:id="rId8"/>
  </p:sldMasterIdLst>
  <p:notesMasterIdLst>
    <p:notesMasterId r:id="rId35"/>
  </p:notesMasterIdLst>
  <p:sldIdLst>
    <p:sldId id="256" r:id="rId9"/>
    <p:sldId id="263" r:id="rId10"/>
    <p:sldId id="264" r:id="rId11"/>
    <p:sldId id="265" r:id="rId12"/>
    <p:sldId id="359" r:id="rId13"/>
    <p:sldId id="360" r:id="rId14"/>
    <p:sldId id="361" r:id="rId15"/>
    <p:sldId id="371" r:id="rId16"/>
    <p:sldId id="362" r:id="rId17"/>
    <p:sldId id="363" r:id="rId18"/>
    <p:sldId id="262" r:id="rId19"/>
    <p:sldId id="365" r:id="rId20"/>
    <p:sldId id="375" r:id="rId21"/>
    <p:sldId id="372" r:id="rId22"/>
    <p:sldId id="373" r:id="rId23"/>
    <p:sldId id="374" r:id="rId24"/>
    <p:sldId id="364" r:id="rId25"/>
    <p:sldId id="367" r:id="rId26"/>
    <p:sldId id="368" r:id="rId27"/>
    <p:sldId id="369" r:id="rId28"/>
    <p:sldId id="376" r:id="rId29"/>
    <p:sldId id="370" r:id="rId30"/>
    <p:sldId id="366" r:id="rId31"/>
    <p:sldId id="358" r:id="rId32"/>
    <p:sldId id="268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2133E17-FC29-4EAA-A6AE-518D3E287178}">
          <p14:sldIdLst>
            <p14:sldId id="256"/>
            <p14:sldId id="263"/>
            <p14:sldId id="264"/>
          </p14:sldIdLst>
        </p14:section>
        <p14:section name="What is Azure App Configuration" id="{7B30A366-21F2-443F-9C8E-912AF6825C33}">
          <p14:sldIdLst>
            <p14:sldId id="265"/>
            <p14:sldId id="359"/>
            <p14:sldId id="360"/>
            <p14:sldId id="361"/>
            <p14:sldId id="371"/>
            <p14:sldId id="362"/>
          </p14:sldIdLst>
        </p14:section>
        <p14:section name="Demos" id="{615522EB-62A7-44CD-8433-8487B5F93EC4}">
          <p14:sldIdLst>
            <p14:sldId id="363"/>
            <p14:sldId id="262"/>
            <p14:sldId id="365"/>
            <p14:sldId id="375"/>
            <p14:sldId id="372"/>
            <p14:sldId id="373"/>
            <p14:sldId id="374"/>
            <p14:sldId id="364"/>
            <p14:sldId id="367"/>
            <p14:sldId id="368"/>
            <p14:sldId id="369"/>
            <p14:sldId id="376"/>
          </p14:sldIdLst>
        </p14:section>
        <p14:section name="DevOps" id="{2930B478-41A1-4907-890C-321389B918E7}">
          <p14:sldIdLst>
            <p14:sldId id="370"/>
          </p14:sldIdLst>
        </p14:section>
        <p14:section name="Wrap Up" id="{E7EDF9FB-9BB8-40BF-A904-696689A373BC}">
          <p14:sldIdLst>
            <p14:sldId id="366"/>
            <p14:sldId id="358"/>
            <p14:sldId id="268"/>
          </p14:sldIdLst>
        </p14:section>
        <p14:section name="Appendix" id="{E97D3C32-262F-43B3-AD00-CBE9BFDBEB2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FA1"/>
    <a:srgbClr val="375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1D42B-4BA0-413A-9F2B-F998199FB481}" v="88" dt="2019-11-15T21:32:45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021" autoAdjust="0"/>
  </p:normalViewPr>
  <p:slideViewPr>
    <p:cSldViewPr snapToGrid="0">
      <p:cViewPr varScale="1">
        <p:scale>
          <a:sx n="111" d="100"/>
          <a:sy n="111" d="100"/>
        </p:scale>
        <p:origin x="76" y="1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lon Campbell" userId="c0fd8b2c1dc026c3" providerId="LiveId" clId="{3491D42B-4BA0-413A-9F2B-F998199FB481}"/>
    <pc:docChg chg="undo custSel addSld delSld modSld sldOrd addSection delSection modSection">
      <pc:chgData name="Callon Campbell" userId="c0fd8b2c1dc026c3" providerId="LiveId" clId="{3491D42B-4BA0-413A-9F2B-F998199FB481}" dt="2019-11-15T21:33:11.148" v="1335" actId="14100"/>
      <pc:docMkLst>
        <pc:docMk/>
      </pc:docMkLst>
      <pc:sldChg chg="addSp delSp modSp new del mod modClrScheme chgLayout">
        <pc:chgData name="Callon Campbell" userId="c0fd8b2c1dc026c3" providerId="LiveId" clId="{3491D42B-4BA0-413A-9F2B-F998199FB481}" dt="2019-11-10T20:49:17.264" v="4" actId="680"/>
        <pc:sldMkLst>
          <pc:docMk/>
          <pc:sldMk cId="2239941475" sldId="256"/>
        </pc:sldMkLst>
        <pc:spChg chg="add del mod ord">
          <ac:chgData name="Callon Campbell" userId="c0fd8b2c1dc026c3" providerId="LiveId" clId="{3491D42B-4BA0-413A-9F2B-F998199FB481}" dt="2019-11-10T20:49:16.658" v="3" actId="700"/>
          <ac:spMkLst>
            <pc:docMk/>
            <pc:sldMk cId="2239941475" sldId="256"/>
            <ac:spMk id="2" creationId="{8434C2CB-77A1-43C4-AA57-84D9BADA133C}"/>
          </ac:spMkLst>
        </pc:spChg>
        <pc:spChg chg="add del mod ord">
          <ac:chgData name="Callon Campbell" userId="c0fd8b2c1dc026c3" providerId="LiveId" clId="{3491D42B-4BA0-413A-9F2B-F998199FB481}" dt="2019-11-10T20:49:16.658" v="3" actId="700"/>
          <ac:spMkLst>
            <pc:docMk/>
            <pc:sldMk cId="2239941475" sldId="256"/>
            <ac:spMk id="3" creationId="{3D69EF2C-C430-46C5-9CC9-C931180DCA6C}"/>
          </ac:spMkLst>
        </pc:spChg>
        <pc:spChg chg="add del mod ord">
          <ac:chgData name="Callon Campbell" userId="c0fd8b2c1dc026c3" providerId="LiveId" clId="{3491D42B-4BA0-413A-9F2B-F998199FB481}" dt="2019-11-10T20:49:16.658" v="3" actId="700"/>
          <ac:spMkLst>
            <pc:docMk/>
            <pc:sldMk cId="2239941475" sldId="256"/>
            <ac:spMk id="4" creationId="{47BB20AA-436F-4529-93A6-E6B8DBDE7D9C}"/>
          </ac:spMkLst>
        </pc:spChg>
        <pc:spChg chg="add del mod ord">
          <ac:chgData name="Callon Campbell" userId="c0fd8b2c1dc026c3" providerId="LiveId" clId="{3491D42B-4BA0-413A-9F2B-F998199FB481}" dt="2019-11-10T20:49:16.658" v="3" actId="700"/>
          <ac:spMkLst>
            <pc:docMk/>
            <pc:sldMk cId="2239941475" sldId="256"/>
            <ac:spMk id="5" creationId="{94D859BF-44E2-4659-AF3E-D9F48C8EE234}"/>
          </ac:spMkLst>
        </pc:spChg>
      </pc:sldChg>
      <pc:sldChg chg="addSp delSp modSp add del mod">
        <pc:chgData name="Callon Campbell" userId="c0fd8b2c1dc026c3" providerId="LiveId" clId="{3491D42B-4BA0-413A-9F2B-F998199FB481}" dt="2019-11-10T23:30:31.516" v="559" actId="21"/>
        <pc:sldMkLst>
          <pc:docMk/>
          <pc:sldMk cId="3674603976" sldId="256"/>
        </pc:sldMkLst>
        <pc:spChg chg="mod">
          <ac:chgData name="Callon Campbell" userId="c0fd8b2c1dc026c3" providerId="LiveId" clId="{3491D42B-4BA0-413A-9F2B-F998199FB481}" dt="2019-11-10T20:55:10.580" v="107" actId="6549"/>
          <ac:spMkLst>
            <pc:docMk/>
            <pc:sldMk cId="3674603976" sldId="256"/>
            <ac:spMk id="2" creationId="{00000000-0000-0000-0000-000000000000}"/>
          </ac:spMkLst>
        </pc:spChg>
        <pc:spChg chg="mod">
          <ac:chgData name="Callon Campbell" userId="c0fd8b2c1dc026c3" providerId="LiveId" clId="{3491D42B-4BA0-413A-9F2B-F998199FB481}" dt="2019-11-10T23:30:22.307" v="558" actId="14100"/>
          <ac:spMkLst>
            <pc:docMk/>
            <pc:sldMk cId="3674603976" sldId="256"/>
            <ac:spMk id="5" creationId="{D761E10E-9797-4047-A945-B5F1E32D1B97}"/>
          </ac:spMkLst>
        </pc:spChg>
        <pc:picChg chg="add mod">
          <ac:chgData name="Callon Campbell" userId="c0fd8b2c1dc026c3" providerId="LiveId" clId="{3491D42B-4BA0-413A-9F2B-F998199FB481}" dt="2019-11-10T21:44:31.968" v="554" actId="1076"/>
          <ac:picMkLst>
            <pc:docMk/>
            <pc:sldMk cId="3674603976" sldId="256"/>
            <ac:picMk id="4" creationId="{EA75A875-B8DE-4877-8F5B-53A5F49992D9}"/>
          </ac:picMkLst>
        </pc:picChg>
        <pc:picChg chg="add del mod">
          <ac:chgData name="Callon Campbell" userId="c0fd8b2c1dc026c3" providerId="LiveId" clId="{3491D42B-4BA0-413A-9F2B-F998199FB481}" dt="2019-11-10T23:30:31.516" v="559" actId="21"/>
          <ac:picMkLst>
            <pc:docMk/>
            <pc:sldMk cId="3674603976" sldId="256"/>
            <ac:picMk id="6" creationId="{55563192-142C-4C9A-939A-28A20894DF25}"/>
          </ac:picMkLst>
        </pc:picChg>
        <pc:picChg chg="del">
          <ac:chgData name="Callon Campbell" userId="c0fd8b2c1dc026c3" providerId="LiveId" clId="{3491D42B-4BA0-413A-9F2B-F998199FB481}" dt="2019-11-10T20:49:57.886" v="12" actId="478"/>
          <ac:picMkLst>
            <pc:docMk/>
            <pc:sldMk cId="3674603976" sldId="256"/>
            <ac:picMk id="2050" creationId="{7F6DE67F-4D4B-4DB3-BC11-5EE83AAA8B55}"/>
          </ac:picMkLst>
        </pc:picChg>
      </pc:sldChg>
      <pc:sldChg chg="modSp add mod ord modClrScheme chgLayout">
        <pc:chgData name="Callon Campbell" userId="c0fd8b2c1dc026c3" providerId="LiveId" clId="{3491D42B-4BA0-413A-9F2B-F998199FB481}" dt="2019-11-10T21:32:45.748" v="520"/>
        <pc:sldMkLst>
          <pc:docMk/>
          <pc:sldMk cId="1725036062" sldId="262"/>
        </pc:sldMkLst>
        <pc:spChg chg="mod ord">
          <ac:chgData name="Callon Campbell" userId="c0fd8b2c1dc026c3" providerId="LiveId" clId="{3491D42B-4BA0-413A-9F2B-F998199FB481}" dt="2019-11-10T21:32:41.941" v="518" actId="700"/>
          <ac:spMkLst>
            <pc:docMk/>
            <pc:sldMk cId="1725036062" sldId="262"/>
            <ac:spMk id="2" creationId="{584AA7D0-2347-4019-A2A1-9874E0010DE0}"/>
          </ac:spMkLst>
        </pc:spChg>
      </pc:sldChg>
      <pc:sldChg chg="addSp modSp add mod chgLayout">
        <pc:chgData name="Callon Campbell" userId="c0fd8b2c1dc026c3" providerId="LiveId" clId="{3491D42B-4BA0-413A-9F2B-F998199FB481}" dt="2019-11-15T21:31:38.452" v="1332" actId="20577"/>
        <pc:sldMkLst>
          <pc:docMk/>
          <pc:sldMk cId="1507861551" sldId="263"/>
        </pc:sldMkLst>
        <pc:spChg chg="mod ord">
          <ac:chgData name="Callon Campbell" userId="c0fd8b2c1dc026c3" providerId="LiveId" clId="{3491D42B-4BA0-413A-9F2B-F998199FB481}" dt="2019-11-15T21:31:38.452" v="1332" actId="20577"/>
          <ac:spMkLst>
            <pc:docMk/>
            <pc:sldMk cId="1507861551" sldId="263"/>
            <ac:spMk id="2" creationId="{9854F6B1-9A29-47D2-8AA6-EA9FFD02BA9D}"/>
          </ac:spMkLst>
        </pc:spChg>
        <pc:spChg chg="mod ord">
          <ac:chgData name="Callon Campbell" userId="c0fd8b2c1dc026c3" providerId="LiveId" clId="{3491D42B-4BA0-413A-9F2B-F998199FB481}" dt="2019-11-10T21:24:00.593" v="228" actId="700"/>
          <ac:spMkLst>
            <pc:docMk/>
            <pc:sldMk cId="1507861551" sldId="263"/>
            <ac:spMk id="3" creationId="{4D6FEFBB-5DFC-4490-BA6A-1BC45DEA5EC8}"/>
          </ac:spMkLst>
        </pc:spChg>
        <pc:picChg chg="add mod">
          <ac:chgData name="Callon Campbell" userId="c0fd8b2c1dc026c3" providerId="LiveId" clId="{3491D42B-4BA0-413A-9F2B-F998199FB481}" dt="2019-11-10T23:31:35.315" v="574" actId="1076"/>
          <ac:picMkLst>
            <pc:docMk/>
            <pc:sldMk cId="1507861551" sldId="263"/>
            <ac:picMk id="4" creationId="{BB250C58-D03D-4577-B612-73FFA61B7F71}"/>
          </ac:picMkLst>
        </pc:picChg>
      </pc:sldChg>
      <pc:sldChg chg="modSp add mod chgLayout">
        <pc:chgData name="Callon Campbell" userId="c0fd8b2c1dc026c3" providerId="LiveId" clId="{3491D42B-4BA0-413A-9F2B-F998199FB481}" dt="2019-11-15T21:33:02.175" v="1334" actId="27636"/>
        <pc:sldMkLst>
          <pc:docMk/>
          <pc:sldMk cId="194437923" sldId="264"/>
        </pc:sldMkLst>
        <pc:spChg chg="mod ord">
          <ac:chgData name="Callon Campbell" userId="c0fd8b2c1dc026c3" providerId="LiveId" clId="{3491D42B-4BA0-413A-9F2B-F998199FB481}" dt="2019-11-15T21:33:02.175" v="1334" actId="27636"/>
          <ac:spMkLst>
            <pc:docMk/>
            <pc:sldMk cId="194437923" sldId="264"/>
            <ac:spMk id="2" creationId="{D5B73E93-B30B-451C-925D-CC01B638B072}"/>
          </ac:spMkLst>
        </pc:spChg>
        <pc:spChg chg="mod ord">
          <ac:chgData name="Callon Campbell" userId="c0fd8b2c1dc026c3" providerId="LiveId" clId="{3491D42B-4BA0-413A-9F2B-F998199FB481}" dt="2019-11-10T21:24:00.593" v="228" actId="700"/>
          <ac:spMkLst>
            <pc:docMk/>
            <pc:sldMk cId="194437923" sldId="264"/>
            <ac:spMk id="3" creationId="{8DB1B611-6D78-4BD8-8FF3-C0D9E3424BC1}"/>
          </ac:spMkLst>
        </pc:spChg>
      </pc:sldChg>
      <pc:sldChg chg="modSp add mod chgLayout modNotesTx">
        <pc:chgData name="Callon Campbell" userId="c0fd8b2c1dc026c3" providerId="LiveId" clId="{3491D42B-4BA0-413A-9F2B-F998199FB481}" dt="2019-11-15T21:33:11.148" v="1335" actId="14100"/>
        <pc:sldMkLst>
          <pc:docMk/>
          <pc:sldMk cId="3829864968" sldId="265"/>
        </pc:sldMkLst>
        <pc:spChg chg="mod ord">
          <ac:chgData name="Callon Campbell" userId="c0fd8b2c1dc026c3" providerId="LiveId" clId="{3491D42B-4BA0-413A-9F2B-F998199FB481}" dt="2019-11-15T21:33:11.148" v="1335" actId="14100"/>
          <ac:spMkLst>
            <pc:docMk/>
            <pc:sldMk cId="3829864968" sldId="265"/>
            <ac:spMk id="2" creationId="{AE8B9670-8753-43BC-BD72-A7150A0A7848}"/>
          </ac:spMkLst>
        </pc:spChg>
        <pc:spChg chg="mod ord">
          <ac:chgData name="Callon Campbell" userId="c0fd8b2c1dc026c3" providerId="LiveId" clId="{3491D42B-4BA0-413A-9F2B-F998199FB481}" dt="2019-11-10T21:24:59.202" v="239" actId="700"/>
          <ac:spMkLst>
            <pc:docMk/>
            <pc:sldMk cId="3829864968" sldId="265"/>
            <ac:spMk id="3" creationId="{236C41DE-74E1-4C0B-847B-134C1F59B7C1}"/>
          </ac:spMkLst>
        </pc:spChg>
      </pc:sldChg>
      <pc:sldChg chg="modSp add del mod">
        <pc:chgData name="Callon Campbell" userId="c0fd8b2c1dc026c3" providerId="LiveId" clId="{3491D42B-4BA0-413A-9F2B-F998199FB481}" dt="2019-11-15T21:24:00.344" v="1329" actId="20577"/>
        <pc:sldMkLst>
          <pc:docMk/>
          <pc:sldMk cId="1684517942" sldId="267"/>
        </pc:sldMkLst>
        <pc:spChg chg="mod">
          <ac:chgData name="Callon Campbell" userId="c0fd8b2c1dc026c3" providerId="LiveId" clId="{3491D42B-4BA0-413A-9F2B-F998199FB481}" dt="2019-11-15T21:24:00.344" v="1329" actId="20577"/>
          <ac:spMkLst>
            <pc:docMk/>
            <pc:sldMk cId="1684517942" sldId="267"/>
            <ac:spMk id="4" creationId="{00000000-0000-0000-0000-000000000000}"/>
          </ac:spMkLst>
        </pc:spChg>
      </pc:sldChg>
      <pc:sldChg chg="add del">
        <pc:chgData name="Callon Campbell" userId="c0fd8b2c1dc026c3" providerId="LiveId" clId="{3491D42B-4BA0-413A-9F2B-F998199FB481}" dt="2019-11-10T20:49:18.050" v="5" actId="47"/>
        <pc:sldMkLst>
          <pc:docMk/>
          <pc:sldMk cId="182659110" sldId="268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4235037369" sldId="328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1464818207" sldId="350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2343041177" sldId="351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2326809067" sldId="352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2702485736" sldId="353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337939158" sldId="354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1533289128" sldId="355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4163667649" sldId="356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1266192625" sldId="357"/>
        </pc:sldMkLst>
      </pc:sldChg>
      <pc:sldChg chg="modSp add del mod">
        <pc:chgData name="Callon Campbell" userId="c0fd8b2c1dc026c3" providerId="LiveId" clId="{3491D42B-4BA0-413A-9F2B-F998199FB481}" dt="2019-11-11T03:56:40.650" v="1128" actId="20577"/>
        <pc:sldMkLst>
          <pc:docMk/>
          <pc:sldMk cId="381562892" sldId="358"/>
        </pc:sldMkLst>
        <pc:spChg chg="mod">
          <ac:chgData name="Callon Campbell" userId="c0fd8b2c1dc026c3" providerId="LiveId" clId="{3491D42B-4BA0-413A-9F2B-F998199FB481}" dt="2019-11-10T21:31:18.107" v="511" actId="20577"/>
          <ac:spMkLst>
            <pc:docMk/>
            <pc:sldMk cId="381562892" sldId="358"/>
            <ac:spMk id="7" creationId="{00000000-0000-0000-0000-000000000000}"/>
          </ac:spMkLst>
        </pc:spChg>
        <pc:spChg chg="mod">
          <ac:chgData name="Callon Campbell" userId="c0fd8b2c1dc026c3" providerId="LiveId" clId="{3491D42B-4BA0-413A-9F2B-F998199FB481}" dt="2019-11-11T03:56:40.650" v="1128" actId="20577"/>
          <ac:spMkLst>
            <pc:docMk/>
            <pc:sldMk cId="381562892" sldId="358"/>
            <ac:spMk id="8" creationId="{00000000-0000-0000-0000-000000000000}"/>
          </ac:spMkLst>
        </pc:spChg>
      </pc:sldChg>
      <pc:sldChg chg="addSp delSp modSp new mod modAnim">
        <pc:chgData name="Callon Campbell" userId="c0fd8b2c1dc026c3" providerId="LiveId" clId="{3491D42B-4BA0-413A-9F2B-F998199FB481}" dt="2019-11-10T23:49:41.906" v="696" actId="207"/>
        <pc:sldMkLst>
          <pc:docMk/>
          <pc:sldMk cId="129211677" sldId="359"/>
        </pc:sldMkLst>
        <pc:spChg chg="mod">
          <ac:chgData name="Callon Campbell" userId="c0fd8b2c1dc026c3" providerId="LiveId" clId="{3491D42B-4BA0-413A-9F2B-F998199FB481}" dt="2019-11-10T21:25:34.490" v="272" actId="20577"/>
          <ac:spMkLst>
            <pc:docMk/>
            <pc:sldMk cId="129211677" sldId="359"/>
            <ac:spMk id="2" creationId="{C252B462-8792-4B41-881D-D88FAE791EA3}"/>
          </ac:spMkLst>
        </pc:spChg>
        <pc:spChg chg="mod">
          <ac:chgData name="Callon Campbell" userId="c0fd8b2c1dc026c3" providerId="LiveId" clId="{3491D42B-4BA0-413A-9F2B-F998199FB481}" dt="2019-11-10T23:49:41.906" v="696" actId="207"/>
          <ac:spMkLst>
            <pc:docMk/>
            <pc:sldMk cId="129211677" sldId="359"/>
            <ac:spMk id="3" creationId="{5043C9D3-3215-429D-9904-2430CF1AB494}"/>
          </ac:spMkLst>
        </pc:spChg>
        <pc:spChg chg="add del">
          <ac:chgData name="Callon Campbell" userId="c0fd8b2c1dc026c3" providerId="LiveId" clId="{3491D42B-4BA0-413A-9F2B-F998199FB481}" dt="2019-11-10T21:34:15.170" v="524"/>
          <ac:spMkLst>
            <pc:docMk/>
            <pc:sldMk cId="129211677" sldId="359"/>
            <ac:spMk id="5" creationId="{C2DAB5D8-5197-471C-A8C5-913550F91354}"/>
          </ac:spMkLst>
        </pc:spChg>
      </pc:sldChg>
      <pc:sldChg chg="addSp delSp modSp new del mod modClrScheme chgLayout">
        <pc:chgData name="Callon Campbell" userId="c0fd8b2c1dc026c3" providerId="LiveId" clId="{3491D42B-4BA0-413A-9F2B-F998199FB481}" dt="2019-11-10T21:23:20.870" v="224" actId="47"/>
        <pc:sldMkLst>
          <pc:docMk/>
          <pc:sldMk cId="928081153" sldId="359"/>
        </pc:sldMkLst>
        <pc:spChg chg="del mod ord">
          <ac:chgData name="Callon Campbell" userId="c0fd8b2c1dc026c3" providerId="LiveId" clId="{3491D42B-4BA0-413A-9F2B-F998199FB481}" dt="2019-11-10T20:57:03.662" v="214" actId="700"/>
          <ac:spMkLst>
            <pc:docMk/>
            <pc:sldMk cId="928081153" sldId="359"/>
            <ac:spMk id="2" creationId="{21E4EE02-57FF-48D8-BE0A-7B25F747854B}"/>
          </ac:spMkLst>
        </pc:spChg>
        <pc:spChg chg="del mod ord">
          <ac:chgData name="Callon Campbell" userId="c0fd8b2c1dc026c3" providerId="LiveId" clId="{3491D42B-4BA0-413A-9F2B-F998199FB481}" dt="2019-11-10T20:57:03.662" v="214" actId="700"/>
          <ac:spMkLst>
            <pc:docMk/>
            <pc:sldMk cId="928081153" sldId="359"/>
            <ac:spMk id="3" creationId="{98D45ABE-EC05-4599-AE72-CE0340D8B4A1}"/>
          </ac:spMkLst>
        </pc:spChg>
        <pc:spChg chg="mod ord">
          <ac:chgData name="Callon Campbell" userId="c0fd8b2c1dc026c3" providerId="LiveId" clId="{3491D42B-4BA0-413A-9F2B-F998199FB481}" dt="2019-11-10T20:57:03.662" v="214" actId="700"/>
          <ac:spMkLst>
            <pc:docMk/>
            <pc:sldMk cId="928081153" sldId="359"/>
            <ac:spMk id="4" creationId="{6D013E10-A4D5-4053-ACA8-B114037C85D5}"/>
          </ac:spMkLst>
        </pc:spChg>
        <pc:spChg chg="add mod ord">
          <ac:chgData name="Callon Campbell" userId="c0fd8b2c1dc026c3" providerId="LiveId" clId="{3491D42B-4BA0-413A-9F2B-F998199FB481}" dt="2019-11-10T20:57:03.662" v="214" actId="700"/>
          <ac:spMkLst>
            <pc:docMk/>
            <pc:sldMk cId="928081153" sldId="359"/>
            <ac:spMk id="5" creationId="{EBB58052-5747-4EE4-B918-E2CC9D7E3BA5}"/>
          </ac:spMkLst>
        </pc:spChg>
        <pc:spChg chg="add mod ord">
          <ac:chgData name="Callon Campbell" userId="c0fd8b2c1dc026c3" providerId="LiveId" clId="{3491D42B-4BA0-413A-9F2B-F998199FB481}" dt="2019-11-10T20:57:03.662" v="214" actId="700"/>
          <ac:spMkLst>
            <pc:docMk/>
            <pc:sldMk cId="928081153" sldId="359"/>
            <ac:spMk id="6" creationId="{E08F848F-8CDD-49F7-83E2-9A910DB418CC}"/>
          </ac:spMkLst>
        </pc:spChg>
      </pc:sldChg>
      <pc:sldChg chg="new del">
        <pc:chgData name="Callon Campbell" userId="c0fd8b2c1dc026c3" providerId="LiveId" clId="{3491D42B-4BA0-413A-9F2B-F998199FB481}" dt="2019-11-10T21:24:05.335" v="230" actId="47"/>
        <pc:sldMkLst>
          <pc:docMk/>
          <pc:sldMk cId="3099979774" sldId="359"/>
        </pc:sldMkLst>
      </pc:sldChg>
      <pc:sldChg chg="modSp new mod">
        <pc:chgData name="Callon Campbell" userId="c0fd8b2c1dc026c3" providerId="LiveId" clId="{3491D42B-4BA0-413A-9F2B-F998199FB481}" dt="2019-11-11T03:33:49.769" v="872" actId="20577"/>
        <pc:sldMkLst>
          <pc:docMk/>
          <pc:sldMk cId="927108400" sldId="360"/>
        </pc:sldMkLst>
        <pc:spChg chg="mod">
          <ac:chgData name="Callon Campbell" userId="c0fd8b2c1dc026c3" providerId="LiveId" clId="{3491D42B-4BA0-413A-9F2B-F998199FB481}" dt="2019-11-10T21:26:22.813" v="310" actId="20577"/>
          <ac:spMkLst>
            <pc:docMk/>
            <pc:sldMk cId="927108400" sldId="360"/>
            <ac:spMk id="2" creationId="{91CD2189-B1DC-45D6-81F6-BB783A028A6F}"/>
          </ac:spMkLst>
        </pc:spChg>
        <pc:spChg chg="mod">
          <ac:chgData name="Callon Campbell" userId="c0fd8b2c1dc026c3" providerId="LiveId" clId="{3491D42B-4BA0-413A-9F2B-F998199FB481}" dt="2019-11-11T03:33:49.769" v="872" actId="20577"/>
          <ac:spMkLst>
            <pc:docMk/>
            <pc:sldMk cId="927108400" sldId="360"/>
            <ac:spMk id="3" creationId="{D38B0A4E-280C-4851-BDA0-9A8D97201ABE}"/>
          </ac:spMkLst>
        </pc:spChg>
      </pc:sldChg>
      <pc:sldChg chg="new del">
        <pc:chgData name="Callon Campbell" userId="c0fd8b2c1dc026c3" providerId="LiveId" clId="{3491D42B-4BA0-413A-9F2B-F998199FB481}" dt="2019-11-10T21:24:06.226" v="231" actId="47"/>
        <pc:sldMkLst>
          <pc:docMk/>
          <pc:sldMk cId="2653637103" sldId="360"/>
        </pc:sldMkLst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2700972899" sldId="360"/>
        </pc:sldMkLst>
      </pc:sldChg>
      <pc:sldChg chg="modSp new mod modNotesTx">
        <pc:chgData name="Callon Campbell" userId="c0fd8b2c1dc026c3" providerId="LiveId" clId="{3491D42B-4BA0-413A-9F2B-F998199FB481}" dt="2019-11-11T03:41:47.822" v="1022" actId="20577"/>
        <pc:sldMkLst>
          <pc:docMk/>
          <pc:sldMk cId="1929343631" sldId="361"/>
        </pc:sldMkLst>
        <pc:spChg chg="mod">
          <ac:chgData name="Callon Campbell" userId="c0fd8b2c1dc026c3" providerId="LiveId" clId="{3491D42B-4BA0-413A-9F2B-F998199FB481}" dt="2019-11-10T21:26:53.550" v="344" actId="20577"/>
          <ac:spMkLst>
            <pc:docMk/>
            <pc:sldMk cId="1929343631" sldId="361"/>
            <ac:spMk id="2" creationId="{7002F6F1-611C-4E39-B82C-87628EEB21E3}"/>
          </ac:spMkLst>
        </pc:spChg>
        <pc:spChg chg="mod">
          <ac:chgData name="Callon Campbell" userId="c0fd8b2c1dc026c3" providerId="LiveId" clId="{3491D42B-4BA0-413A-9F2B-F998199FB481}" dt="2019-11-11T03:37:13.896" v="888" actId="20577"/>
          <ac:spMkLst>
            <pc:docMk/>
            <pc:sldMk cId="1929343631" sldId="361"/>
            <ac:spMk id="3" creationId="{28BCAF6C-FEAE-4A6B-BCAC-F7AD3B181634}"/>
          </ac:spMkLst>
        </pc:spChg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2005955151" sldId="361"/>
        </pc:sldMkLst>
      </pc:sldChg>
      <pc:sldChg chg="modSp new mod">
        <pc:chgData name="Callon Campbell" userId="c0fd8b2c1dc026c3" providerId="LiveId" clId="{3491D42B-4BA0-413A-9F2B-F998199FB481}" dt="2019-11-11T03:38:47.478" v="952" actId="20577"/>
        <pc:sldMkLst>
          <pc:docMk/>
          <pc:sldMk cId="171560675" sldId="362"/>
        </pc:sldMkLst>
        <pc:spChg chg="mod">
          <ac:chgData name="Callon Campbell" userId="c0fd8b2c1dc026c3" providerId="LiveId" clId="{3491D42B-4BA0-413A-9F2B-F998199FB481}" dt="2019-11-10T21:27:17.534" v="362" actId="20577"/>
          <ac:spMkLst>
            <pc:docMk/>
            <pc:sldMk cId="171560675" sldId="362"/>
            <ac:spMk id="2" creationId="{7C566B8E-43A3-419C-9424-D6DF182FF0B4}"/>
          </ac:spMkLst>
        </pc:spChg>
        <pc:spChg chg="mod">
          <ac:chgData name="Callon Campbell" userId="c0fd8b2c1dc026c3" providerId="LiveId" clId="{3491D42B-4BA0-413A-9F2B-F998199FB481}" dt="2019-11-11T03:38:47.478" v="952" actId="20577"/>
          <ac:spMkLst>
            <pc:docMk/>
            <pc:sldMk cId="171560675" sldId="362"/>
            <ac:spMk id="3" creationId="{10A621BF-8B12-4302-840B-B25E7D0EE4ED}"/>
          </ac:spMkLst>
        </pc:spChg>
      </pc:sldChg>
      <pc:sldChg chg="add del">
        <pc:chgData name="Callon Campbell" userId="c0fd8b2c1dc026c3" providerId="LiveId" clId="{3491D42B-4BA0-413A-9F2B-F998199FB481}" dt="2019-11-10T20:49:29.901" v="6" actId="47"/>
        <pc:sldMkLst>
          <pc:docMk/>
          <pc:sldMk cId="2485551022" sldId="362"/>
        </pc:sldMkLst>
      </pc:sldChg>
      <pc:sldChg chg="modSp new mod">
        <pc:chgData name="Callon Campbell" userId="c0fd8b2c1dc026c3" providerId="LiveId" clId="{3491D42B-4BA0-413A-9F2B-F998199FB481}" dt="2019-11-11T03:39:16.908" v="973" actId="20577"/>
        <pc:sldMkLst>
          <pc:docMk/>
          <pc:sldMk cId="3047651643" sldId="363"/>
        </pc:sldMkLst>
        <pc:spChg chg="mod">
          <ac:chgData name="Callon Campbell" userId="c0fd8b2c1dc026c3" providerId="LiveId" clId="{3491D42B-4BA0-413A-9F2B-F998199FB481}" dt="2019-11-11T03:39:16.908" v="973" actId="20577"/>
          <ac:spMkLst>
            <pc:docMk/>
            <pc:sldMk cId="3047651643" sldId="363"/>
            <ac:spMk id="2" creationId="{AF710B55-9AEA-42EB-974E-2A682A0BCE2F}"/>
          </ac:spMkLst>
        </pc:spChg>
        <pc:spChg chg="mod">
          <ac:chgData name="Callon Campbell" userId="c0fd8b2c1dc026c3" providerId="LiveId" clId="{3491D42B-4BA0-413A-9F2B-F998199FB481}" dt="2019-11-10T21:29:55.507" v="478" actId="1076"/>
          <ac:spMkLst>
            <pc:docMk/>
            <pc:sldMk cId="3047651643" sldId="363"/>
            <ac:spMk id="3" creationId="{5C6EFDF6-BBA1-46CA-977D-AE3489E4AE01}"/>
          </ac:spMkLst>
        </pc:spChg>
      </pc:sldChg>
      <pc:sldChg chg="modSp new mod">
        <pc:chgData name="Callon Campbell" userId="c0fd8b2c1dc026c3" providerId="LiveId" clId="{3491D42B-4BA0-413A-9F2B-F998199FB481}" dt="2019-11-10T21:29:50.913" v="477" actId="1076"/>
        <pc:sldMkLst>
          <pc:docMk/>
          <pc:sldMk cId="1319734044" sldId="364"/>
        </pc:sldMkLst>
        <pc:spChg chg="mod">
          <ac:chgData name="Callon Campbell" userId="c0fd8b2c1dc026c3" providerId="LiveId" clId="{3491D42B-4BA0-413A-9F2B-F998199FB481}" dt="2019-11-10T21:29:43.647" v="476" actId="14100"/>
          <ac:spMkLst>
            <pc:docMk/>
            <pc:sldMk cId="1319734044" sldId="364"/>
            <ac:spMk id="2" creationId="{5DDF1784-3F2C-4C66-9B7C-9FCAC500B201}"/>
          </ac:spMkLst>
        </pc:spChg>
        <pc:spChg chg="mod">
          <ac:chgData name="Callon Campbell" userId="c0fd8b2c1dc026c3" providerId="LiveId" clId="{3491D42B-4BA0-413A-9F2B-F998199FB481}" dt="2019-11-10T21:29:50.913" v="477" actId="1076"/>
          <ac:spMkLst>
            <pc:docMk/>
            <pc:sldMk cId="1319734044" sldId="364"/>
            <ac:spMk id="3" creationId="{20416B6A-DD98-4905-98F7-F4289F7FA3FD}"/>
          </ac:spMkLst>
        </pc:spChg>
      </pc:sldChg>
      <pc:sldChg chg="modSp add mod ord modClrScheme chgLayout">
        <pc:chgData name="Callon Campbell" userId="c0fd8b2c1dc026c3" providerId="LiveId" clId="{3491D42B-4BA0-413A-9F2B-F998199FB481}" dt="2019-11-10T21:32:45.748" v="520"/>
        <pc:sldMkLst>
          <pc:docMk/>
          <pc:sldMk cId="2028411725" sldId="365"/>
        </pc:sldMkLst>
        <pc:spChg chg="mod ord">
          <ac:chgData name="Callon Campbell" userId="c0fd8b2c1dc026c3" providerId="LiveId" clId="{3491D42B-4BA0-413A-9F2B-F998199FB481}" dt="2019-11-10T21:32:41.941" v="518" actId="700"/>
          <ac:spMkLst>
            <pc:docMk/>
            <pc:sldMk cId="2028411725" sldId="365"/>
            <ac:spMk id="2" creationId="{584AA7D0-2347-4019-A2A1-9874E0010DE0}"/>
          </ac:spMkLst>
        </pc:spChg>
      </pc:sldChg>
      <pc:sldChg chg="add ord">
        <pc:chgData name="Callon Campbell" userId="c0fd8b2c1dc026c3" providerId="LiveId" clId="{3491D42B-4BA0-413A-9F2B-F998199FB481}" dt="2019-11-10T21:33:06.044" v="522"/>
        <pc:sldMkLst>
          <pc:docMk/>
          <pc:sldMk cId="4063595258" sldId="366"/>
        </pc:sldMkLst>
      </pc:sldChg>
      <pc:sldChg chg="addSp delSp modSp new mod modClrScheme chgLayout">
        <pc:chgData name="Callon Campbell" userId="c0fd8b2c1dc026c3" providerId="LiveId" clId="{3491D42B-4BA0-413A-9F2B-F998199FB481}" dt="2019-11-14T16:51:26.967" v="1229" actId="255"/>
        <pc:sldMkLst>
          <pc:docMk/>
          <pc:sldMk cId="1851925278" sldId="367"/>
        </pc:sldMkLst>
        <pc:spChg chg="mod ord">
          <ac:chgData name="Callon Campbell" userId="c0fd8b2c1dc026c3" providerId="LiveId" clId="{3491D42B-4BA0-413A-9F2B-F998199FB481}" dt="2019-11-14T16:49:09.212" v="1183" actId="700"/>
          <ac:spMkLst>
            <pc:docMk/>
            <pc:sldMk cId="1851925278" sldId="367"/>
            <ac:spMk id="2" creationId="{49CE7A67-9BF3-4A5A-8DDF-49D01FAFA871}"/>
          </ac:spMkLst>
        </pc:spChg>
        <pc:spChg chg="mod ord">
          <ac:chgData name="Callon Campbell" userId="c0fd8b2c1dc026c3" providerId="LiveId" clId="{3491D42B-4BA0-413A-9F2B-F998199FB481}" dt="2019-11-14T16:49:09.212" v="1183" actId="700"/>
          <ac:spMkLst>
            <pc:docMk/>
            <pc:sldMk cId="1851925278" sldId="367"/>
            <ac:spMk id="3" creationId="{17CD7F9F-BC41-4A69-A973-8097CABE471C}"/>
          </ac:spMkLst>
        </pc:spChg>
        <pc:spChg chg="add del mod ord">
          <ac:chgData name="Callon Campbell" userId="c0fd8b2c1dc026c3" providerId="LiveId" clId="{3491D42B-4BA0-413A-9F2B-F998199FB481}" dt="2019-11-14T16:49:09.212" v="1183" actId="700"/>
          <ac:spMkLst>
            <pc:docMk/>
            <pc:sldMk cId="1851925278" sldId="367"/>
            <ac:spMk id="4" creationId="{D781D5EB-9991-45E0-9083-AAB83A61B813}"/>
          </ac:spMkLst>
        </pc:spChg>
        <pc:spChg chg="add del mod ord">
          <ac:chgData name="Callon Campbell" userId="c0fd8b2c1dc026c3" providerId="LiveId" clId="{3491D42B-4BA0-413A-9F2B-F998199FB481}" dt="2019-11-14T16:49:09.212" v="1183" actId="700"/>
          <ac:spMkLst>
            <pc:docMk/>
            <pc:sldMk cId="1851925278" sldId="367"/>
            <ac:spMk id="5" creationId="{D0281768-B41B-42CB-8AC7-362073FEDE44}"/>
          </ac:spMkLst>
        </pc:spChg>
        <pc:spChg chg="add mod ord">
          <ac:chgData name="Callon Campbell" userId="c0fd8b2c1dc026c3" providerId="LiveId" clId="{3491D42B-4BA0-413A-9F2B-F998199FB481}" dt="2019-11-14T16:51:26.967" v="1229" actId="255"/>
          <ac:spMkLst>
            <pc:docMk/>
            <pc:sldMk cId="1851925278" sldId="367"/>
            <ac:spMk id="6" creationId="{7A1D609E-4EEB-473A-BE0A-206038CFD301}"/>
          </ac:spMkLst>
        </pc:spChg>
      </pc:sldChg>
      <pc:sldChg chg="addSp modSp new mod">
        <pc:chgData name="Callon Campbell" userId="c0fd8b2c1dc026c3" providerId="LiveId" clId="{3491D42B-4BA0-413A-9F2B-F998199FB481}" dt="2019-11-14T16:52:29.191" v="1241" actId="1076"/>
        <pc:sldMkLst>
          <pc:docMk/>
          <pc:sldMk cId="698054934" sldId="368"/>
        </pc:sldMkLst>
        <pc:spChg chg="mod">
          <ac:chgData name="Callon Campbell" userId="c0fd8b2c1dc026c3" providerId="LiveId" clId="{3491D42B-4BA0-413A-9F2B-F998199FB481}" dt="2019-11-14T16:52:13.122" v="1239" actId="20577"/>
          <ac:spMkLst>
            <pc:docMk/>
            <pc:sldMk cId="698054934" sldId="368"/>
            <ac:spMk id="2" creationId="{37FF2A19-5053-475C-9FC6-E276724D3E16}"/>
          </ac:spMkLst>
        </pc:spChg>
        <pc:picChg chg="add mod">
          <ac:chgData name="Callon Campbell" userId="c0fd8b2c1dc026c3" providerId="LiveId" clId="{3491D42B-4BA0-413A-9F2B-F998199FB481}" dt="2019-11-14T16:52:29.191" v="1241" actId="1076"/>
          <ac:picMkLst>
            <pc:docMk/>
            <pc:sldMk cId="698054934" sldId="368"/>
            <ac:picMk id="4" creationId="{D8413BF5-D9A7-4D36-94AF-C24DAD0C504E}"/>
          </ac:picMkLst>
        </pc:picChg>
      </pc:sldChg>
      <pc:sldChg chg="addSp modSp new mod">
        <pc:chgData name="Callon Campbell" userId="c0fd8b2c1dc026c3" providerId="LiveId" clId="{3491D42B-4BA0-413A-9F2B-F998199FB481}" dt="2019-11-14T16:53:27.195" v="1254" actId="1076"/>
        <pc:sldMkLst>
          <pc:docMk/>
          <pc:sldMk cId="3300163120" sldId="369"/>
        </pc:sldMkLst>
        <pc:spChg chg="mod">
          <ac:chgData name="Callon Campbell" userId="c0fd8b2c1dc026c3" providerId="LiveId" clId="{3491D42B-4BA0-413A-9F2B-F998199FB481}" dt="2019-11-14T16:52:35.448" v="1251" actId="20577"/>
          <ac:spMkLst>
            <pc:docMk/>
            <pc:sldMk cId="3300163120" sldId="369"/>
            <ac:spMk id="2" creationId="{B5A02583-F8A4-4E9D-9A8B-E1EDEA84950D}"/>
          </ac:spMkLst>
        </pc:spChg>
        <pc:picChg chg="add mod">
          <ac:chgData name="Callon Campbell" userId="c0fd8b2c1dc026c3" providerId="LiveId" clId="{3491D42B-4BA0-413A-9F2B-F998199FB481}" dt="2019-11-14T16:53:27.195" v="1254" actId="1076"/>
          <ac:picMkLst>
            <pc:docMk/>
            <pc:sldMk cId="3300163120" sldId="369"/>
            <ac:picMk id="4" creationId="{4718BB20-AA2A-43CF-B84D-01159A9CA6E6}"/>
          </ac:picMkLst>
        </pc:picChg>
      </pc:sldChg>
      <pc:sldChg chg="addSp delSp modSp new mod modClrScheme chgLayout">
        <pc:chgData name="Callon Campbell" userId="c0fd8b2c1dc026c3" providerId="LiveId" clId="{3491D42B-4BA0-413A-9F2B-F998199FB481}" dt="2019-11-14T19:01:22.553" v="1298" actId="20577"/>
        <pc:sldMkLst>
          <pc:docMk/>
          <pc:sldMk cId="3295540082" sldId="370"/>
        </pc:sldMkLst>
        <pc:spChg chg="mod ord">
          <ac:chgData name="Callon Campbell" userId="c0fd8b2c1dc026c3" providerId="LiveId" clId="{3491D42B-4BA0-413A-9F2B-F998199FB481}" dt="2019-11-14T19:01:22.553" v="1298" actId="20577"/>
          <ac:spMkLst>
            <pc:docMk/>
            <pc:sldMk cId="3295540082" sldId="370"/>
            <ac:spMk id="2" creationId="{D4ED0264-5F18-41A4-805C-CB35358C4A0F}"/>
          </ac:spMkLst>
        </pc:spChg>
        <pc:spChg chg="del">
          <ac:chgData name="Callon Campbell" userId="c0fd8b2c1dc026c3" providerId="LiveId" clId="{3491D42B-4BA0-413A-9F2B-F998199FB481}" dt="2019-11-14T18:59:19.366" v="1275"/>
          <ac:spMkLst>
            <pc:docMk/>
            <pc:sldMk cId="3295540082" sldId="370"/>
            <ac:spMk id="3" creationId="{F81A59B8-BFA3-440E-9C1F-78BAA934DCE1}"/>
          </ac:spMkLst>
        </pc:spChg>
        <pc:spChg chg="mod ord">
          <ac:chgData name="Callon Campbell" userId="c0fd8b2c1dc026c3" providerId="LiveId" clId="{3491D42B-4BA0-413A-9F2B-F998199FB481}" dt="2019-11-14T19:00:02.397" v="1280" actId="700"/>
          <ac:spMkLst>
            <pc:docMk/>
            <pc:sldMk cId="3295540082" sldId="370"/>
            <ac:spMk id="4" creationId="{0EEEFB0B-60F3-472E-814B-CCCA762E45FF}"/>
          </ac:spMkLst>
        </pc:spChg>
        <pc:spChg chg="add mod">
          <ac:chgData name="Callon Campbell" userId="c0fd8b2c1dc026c3" providerId="LiveId" clId="{3491D42B-4BA0-413A-9F2B-F998199FB481}" dt="2019-11-14T19:00:59.136" v="1286" actId="20577"/>
          <ac:spMkLst>
            <pc:docMk/>
            <pc:sldMk cId="3295540082" sldId="370"/>
            <ac:spMk id="6" creationId="{79AA10C2-756C-4170-8ADB-68CF515C234A}"/>
          </ac:spMkLst>
        </pc:spChg>
        <pc:picChg chg="add mod ord">
          <ac:chgData name="Callon Campbell" userId="c0fd8b2c1dc026c3" providerId="LiveId" clId="{3491D42B-4BA0-413A-9F2B-F998199FB481}" dt="2019-11-14T19:00:54.649" v="1285" actId="1076"/>
          <ac:picMkLst>
            <pc:docMk/>
            <pc:sldMk cId="3295540082" sldId="370"/>
            <ac:picMk id="5" creationId="{98257496-2031-40FE-B331-59353FAF9212}"/>
          </ac:picMkLst>
        </pc:picChg>
      </pc:sldChg>
      <pc:sldChg chg="new del">
        <pc:chgData name="Callon Campbell" userId="c0fd8b2c1dc026c3" providerId="LiveId" clId="{3491D42B-4BA0-413A-9F2B-F998199FB481}" dt="2019-11-11T03:36:34.798" v="874" actId="680"/>
        <pc:sldMkLst>
          <pc:docMk/>
          <pc:sldMk cId="3211226717" sldId="371"/>
        </pc:sldMkLst>
      </pc:sldChg>
      <pc:sldChg chg="modSp add mod modNotesTx">
        <pc:chgData name="Callon Campbell" userId="c0fd8b2c1dc026c3" providerId="LiveId" clId="{3491D42B-4BA0-413A-9F2B-F998199FB481}" dt="2019-11-11T03:53:52.082" v="1078" actId="27636"/>
        <pc:sldMkLst>
          <pc:docMk/>
          <pc:sldMk cId="3577768888" sldId="371"/>
        </pc:sldMkLst>
        <pc:spChg chg="mod">
          <ac:chgData name="Callon Campbell" userId="c0fd8b2c1dc026c3" providerId="LiveId" clId="{3491D42B-4BA0-413A-9F2B-F998199FB481}" dt="2019-11-11T03:36:44.734" v="883" actId="20577"/>
          <ac:spMkLst>
            <pc:docMk/>
            <pc:sldMk cId="3577768888" sldId="371"/>
            <ac:spMk id="2" creationId="{7002F6F1-611C-4E39-B82C-87628EEB21E3}"/>
          </ac:spMkLst>
        </pc:spChg>
        <pc:spChg chg="mod">
          <ac:chgData name="Callon Campbell" userId="c0fd8b2c1dc026c3" providerId="LiveId" clId="{3491D42B-4BA0-413A-9F2B-F998199FB481}" dt="2019-11-11T03:53:52.082" v="1078" actId="27636"/>
          <ac:spMkLst>
            <pc:docMk/>
            <pc:sldMk cId="3577768888" sldId="371"/>
            <ac:spMk id="3" creationId="{28BCAF6C-FEAE-4A6B-BCAC-F7AD3B181634}"/>
          </ac:spMkLst>
        </pc:spChg>
      </pc:sldChg>
      <pc:sldChg chg="addSp modSp new mod">
        <pc:chgData name="Callon Campbell" userId="c0fd8b2c1dc026c3" providerId="LiveId" clId="{3491D42B-4BA0-413A-9F2B-F998199FB481}" dt="2019-11-11T03:49:26.820" v="1052" actId="1076"/>
        <pc:sldMkLst>
          <pc:docMk/>
          <pc:sldMk cId="4163061496" sldId="372"/>
        </pc:sldMkLst>
        <pc:spChg chg="mod">
          <ac:chgData name="Callon Campbell" userId="c0fd8b2c1dc026c3" providerId="LiveId" clId="{3491D42B-4BA0-413A-9F2B-F998199FB481}" dt="2019-11-11T03:40:03.255" v="980" actId="20577"/>
          <ac:spMkLst>
            <pc:docMk/>
            <pc:sldMk cId="4163061496" sldId="372"/>
            <ac:spMk id="2" creationId="{AD74B6C4-3BA8-4DCA-ADE9-E6034B265D5A}"/>
          </ac:spMkLst>
        </pc:spChg>
        <pc:picChg chg="add mod">
          <ac:chgData name="Callon Campbell" userId="c0fd8b2c1dc026c3" providerId="LiveId" clId="{3491D42B-4BA0-413A-9F2B-F998199FB481}" dt="2019-11-11T03:49:26.820" v="1052" actId="1076"/>
          <ac:picMkLst>
            <pc:docMk/>
            <pc:sldMk cId="4163061496" sldId="372"/>
            <ac:picMk id="4" creationId="{FF156A47-B6E8-4479-9F5F-90DF83B627EB}"/>
          </ac:picMkLst>
        </pc:picChg>
      </pc:sldChg>
      <pc:sldChg chg="addSp modSp new mod">
        <pc:chgData name="Callon Campbell" userId="c0fd8b2c1dc026c3" providerId="LiveId" clId="{3491D42B-4BA0-413A-9F2B-F998199FB481}" dt="2019-11-11T03:44:24.454" v="1026" actId="1076"/>
        <pc:sldMkLst>
          <pc:docMk/>
          <pc:sldMk cId="2287694025" sldId="373"/>
        </pc:sldMkLst>
        <pc:spChg chg="mod">
          <ac:chgData name="Callon Campbell" userId="c0fd8b2c1dc026c3" providerId="LiveId" clId="{3491D42B-4BA0-413A-9F2B-F998199FB481}" dt="2019-11-11T03:40:18.989" v="997" actId="20577"/>
          <ac:spMkLst>
            <pc:docMk/>
            <pc:sldMk cId="2287694025" sldId="373"/>
            <ac:spMk id="2" creationId="{69C32E94-B07F-4421-AA04-4580FB9483D2}"/>
          </ac:spMkLst>
        </pc:spChg>
        <pc:picChg chg="add mod">
          <ac:chgData name="Callon Campbell" userId="c0fd8b2c1dc026c3" providerId="LiveId" clId="{3491D42B-4BA0-413A-9F2B-F998199FB481}" dt="2019-11-11T03:44:24.454" v="1026" actId="1076"/>
          <ac:picMkLst>
            <pc:docMk/>
            <pc:sldMk cId="2287694025" sldId="373"/>
            <ac:picMk id="4" creationId="{369F6459-6E35-4D27-BF7F-1DA1EE6FE3E0}"/>
          </ac:picMkLst>
        </pc:picChg>
      </pc:sldChg>
      <pc:sldChg chg="addSp modSp new mod">
        <pc:chgData name="Callon Campbell" userId="c0fd8b2c1dc026c3" providerId="LiveId" clId="{3491D42B-4BA0-413A-9F2B-F998199FB481}" dt="2019-11-11T03:47:06.102" v="1048" actId="20577"/>
        <pc:sldMkLst>
          <pc:docMk/>
          <pc:sldMk cId="1373375739" sldId="374"/>
        </pc:sldMkLst>
        <pc:spChg chg="mod">
          <ac:chgData name="Callon Campbell" userId="c0fd8b2c1dc026c3" providerId="LiveId" clId="{3491D42B-4BA0-413A-9F2B-F998199FB481}" dt="2019-11-11T03:47:06.102" v="1048" actId="20577"/>
          <ac:spMkLst>
            <pc:docMk/>
            <pc:sldMk cId="1373375739" sldId="374"/>
            <ac:spMk id="2" creationId="{ACDB467F-93A2-4F00-8D75-284A1AEED600}"/>
          </ac:spMkLst>
        </pc:spChg>
        <pc:picChg chg="add mod">
          <ac:chgData name="Callon Campbell" userId="c0fd8b2c1dc026c3" providerId="LiveId" clId="{3491D42B-4BA0-413A-9F2B-F998199FB481}" dt="2019-11-11T03:46:45.115" v="1028" actId="1076"/>
          <ac:picMkLst>
            <pc:docMk/>
            <pc:sldMk cId="1373375739" sldId="374"/>
            <ac:picMk id="4" creationId="{80088FE9-B5D1-4D9E-AFD5-0CA77006C57B}"/>
          </ac:picMkLst>
        </pc:picChg>
      </pc:sldChg>
      <pc:sldChg chg="addSp delSp modSp new mod ord">
        <pc:chgData name="Callon Campbell" userId="c0fd8b2c1dc026c3" providerId="LiveId" clId="{3491D42B-4BA0-413A-9F2B-F998199FB481}" dt="2019-11-15T21:23:02.015" v="1301" actId="1076"/>
        <pc:sldMkLst>
          <pc:docMk/>
          <pc:sldMk cId="4101405385" sldId="375"/>
        </pc:sldMkLst>
        <pc:spChg chg="mod">
          <ac:chgData name="Callon Campbell" userId="c0fd8b2c1dc026c3" providerId="LiveId" clId="{3491D42B-4BA0-413A-9F2B-F998199FB481}" dt="2019-11-11T03:50:18.928" v="1063" actId="20577"/>
          <ac:spMkLst>
            <pc:docMk/>
            <pc:sldMk cId="4101405385" sldId="375"/>
            <ac:spMk id="2" creationId="{E18A78C6-3C53-4F2C-ABFD-1929CF31A876}"/>
          </ac:spMkLst>
        </pc:spChg>
        <pc:picChg chg="add del mod">
          <ac:chgData name="Callon Campbell" userId="c0fd8b2c1dc026c3" providerId="LiveId" clId="{3491D42B-4BA0-413A-9F2B-F998199FB481}" dt="2019-11-15T21:22:56.093" v="1299" actId="478"/>
          <ac:picMkLst>
            <pc:docMk/>
            <pc:sldMk cId="4101405385" sldId="375"/>
            <ac:picMk id="4" creationId="{D846DB7E-B5D8-4EC6-8B90-E16460F25E70}"/>
          </ac:picMkLst>
        </pc:picChg>
        <pc:picChg chg="add mod">
          <ac:chgData name="Callon Campbell" userId="c0fd8b2c1dc026c3" providerId="LiveId" clId="{3491D42B-4BA0-413A-9F2B-F998199FB481}" dt="2019-11-15T21:23:02.015" v="1301" actId="1076"/>
          <ac:picMkLst>
            <pc:docMk/>
            <pc:sldMk cId="4101405385" sldId="375"/>
            <ac:picMk id="5" creationId="{A29A4ACB-8E6F-4E97-B8FD-DFB6026E0362}"/>
          </ac:picMkLst>
        </pc:picChg>
      </pc:sldChg>
      <pc:sldChg chg="addSp modSp new mod">
        <pc:chgData name="Callon Campbell" userId="c0fd8b2c1dc026c3" providerId="LiveId" clId="{3491D42B-4BA0-413A-9F2B-F998199FB481}" dt="2019-11-14T16:55:44.156" v="1274" actId="14100"/>
        <pc:sldMkLst>
          <pc:docMk/>
          <pc:sldMk cId="1879703069" sldId="376"/>
        </pc:sldMkLst>
        <pc:spChg chg="mod">
          <ac:chgData name="Callon Campbell" userId="c0fd8b2c1dc026c3" providerId="LiveId" clId="{3491D42B-4BA0-413A-9F2B-F998199FB481}" dt="2019-11-14T16:55:28.017" v="1271" actId="20577"/>
          <ac:spMkLst>
            <pc:docMk/>
            <pc:sldMk cId="1879703069" sldId="376"/>
            <ac:spMk id="2" creationId="{B9C625B5-EF20-4B60-96AA-DA54C0BEA3DD}"/>
          </ac:spMkLst>
        </pc:spChg>
        <pc:picChg chg="add mod">
          <ac:chgData name="Callon Campbell" userId="c0fd8b2c1dc026c3" providerId="LiveId" clId="{3491D42B-4BA0-413A-9F2B-F998199FB481}" dt="2019-11-14T16:55:44.156" v="1274" actId="14100"/>
          <ac:picMkLst>
            <pc:docMk/>
            <pc:sldMk cId="1879703069" sldId="376"/>
            <ac:picMk id="4" creationId="{2D74F0B0-502D-4049-BBAB-9C8D2E7A4084}"/>
          </ac:picMkLst>
        </pc:picChg>
      </pc:sldChg>
      <pc:sldMasterChg chg="addSldLayout delSldLayout">
        <pc:chgData name="Callon Campbell" userId="c0fd8b2c1dc026c3" providerId="LiveId" clId="{3491D42B-4BA0-413A-9F2B-F998199FB481}" dt="2019-11-10T20:49:29.901" v="6" actId="47"/>
        <pc:sldMasterMkLst>
          <pc:docMk/>
          <pc:sldMasterMk cId="194496913" sldId="2147483660"/>
        </pc:sldMasterMkLst>
        <pc:sldLayoutChg chg="add del">
          <pc:chgData name="Callon Campbell" userId="c0fd8b2c1dc026c3" providerId="LiveId" clId="{3491D42B-4BA0-413A-9F2B-F998199FB481}" dt="2019-11-10T20:49:29.901" v="6" actId="47"/>
          <pc:sldLayoutMkLst>
            <pc:docMk/>
            <pc:sldMasterMk cId="194496913" sldId="2147483660"/>
            <pc:sldLayoutMk cId="226950788" sldId="2147483667"/>
          </pc:sldLayoutMkLst>
        </pc:sldLayoutChg>
      </pc:sldMasterChg>
      <pc:sldMasterChg chg="addSldLayout delSldLayout">
        <pc:chgData name="Callon Campbell" userId="c0fd8b2c1dc026c3" providerId="LiveId" clId="{3491D42B-4BA0-413A-9F2B-F998199FB481}" dt="2019-11-10T21:24:05.335" v="230" actId="47"/>
        <pc:sldMasterMkLst>
          <pc:docMk/>
          <pc:sldMasterMk cId="1076187357" sldId="2147483716"/>
        </pc:sldMasterMkLst>
        <pc:sldLayoutChg chg="add del">
          <pc:chgData name="Callon Campbell" userId="c0fd8b2c1dc026c3" providerId="LiveId" clId="{3491D42B-4BA0-413A-9F2B-F998199FB481}" dt="2019-11-10T20:49:18.050" v="5" actId="47"/>
          <pc:sldLayoutMkLst>
            <pc:docMk/>
            <pc:sldMasterMk cId="1076187357" sldId="2147483716"/>
            <pc:sldLayoutMk cId="4019612597" sldId="2147483751"/>
          </pc:sldLayoutMkLst>
        </pc:sldLayoutChg>
        <pc:sldLayoutChg chg="del">
          <pc:chgData name="Callon Campbell" userId="c0fd8b2c1dc026c3" providerId="LiveId" clId="{3491D42B-4BA0-413A-9F2B-F998199FB481}" dt="2019-11-10T21:24:05.335" v="230" actId="47"/>
          <pc:sldLayoutMkLst>
            <pc:docMk/>
            <pc:sldMasterMk cId="1076187357" sldId="2147483716"/>
            <pc:sldLayoutMk cId="425526905" sldId="21474837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56696-2F6B-4E30-B43C-8E1933953DBB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33CB5-E34A-4A6A-A777-087957A4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key-vault/basic-concept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zure.microsoft.com/en-us/services/key-vault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41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4DC1C-1855-4A50-90A5-324FF9B03E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6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Configuration helps you manage application settings and control their access centrally.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also simplifies your deployment tasks and eases the burden of dealing with permutations of configurations created by multiple applications, dependencies, and environments.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8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 on the simple concept of key-value pairs, this service provides manageability, availability, and ease-of-use.</a:t>
            </a:r>
          </a:p>
          <a:p>
            <a:endParaRPr lang="en-US" dirty="0"/>
          </a:p>
          <a:p>
            <a:r>
              <a:rPr lang="en-US"/>
              <a:t>You can store and retrieve settings for applications, microservices, platforms, and CI/CD pipelines.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https://docs.microsoft.com/en-us/azure/key-vault/basic-concepts</a:t>
            </a:r>
            <a:endParaRPr lang="en-US" dirty="0"/>
          </a:p>
          <a:p>
            <a:r>
              <a:rPr lang="en-US" dirty="0">
                <a:hlinkClick r:id="rId4"/>
              </a:rPr>
              <a:t>https://azure.microsoft.com/en-us/services/key-vault/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5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Configuration is complementary to Key Vault.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They’re typically used side by side to store and distribute application configuration data. While Key Vault is designed for secret management and operations, App Configuration is optimized for hierarchical and/or dynamic application settings.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33CB5-E34A-4A6A-A777-087957A42D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9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0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and .NET Core – App Configuration provider for .NET Core</a:t>
            </a:r>
          </a:p>
          <a:p>
            <a:r>
              <a:rPr lang="en-US" dirty="0"/>
              <a:t>ASP.NET and .NET – App Configuration builder for .NET</a:t>
            </a:r>
          </a:p>
          <a:p>
            <a:r>
              <a:rPr lang="en-US" dirty="0"/>
              <a:t>Java Spring – App Configuration client for Spring Cloud</a:t>
            </a:r>
          </a:p>
          <a:p>
            <a:r>
              <a:rPr lang="en-US" dirty="0"/>
              <a:t>Others – App Configuration REST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592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85942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09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4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208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41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023734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9848003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667757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34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38764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90450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7660" y="6335972"/>
            <a:ext cx="1768936" cy="276999"/>
            <a:chOff x="517525" y="5956427"/>
            <a:chExt cx="1768475" cy="276999"/>
          </a:xfrm>
        </p:grpSpPr>
        <p:sp>
          <p:nvSpPr>
            <p:cNvPr id="7" name="TextBox 6"/>
            <p:cNvSpPr txBox="1"/>
            <p:nvPr/>
          </p:nvSpPr>
          <p:spPr>
            <a:xfrm>
              <a:off x="517525" y="5956427"/>
              <a:ext cx="176847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None/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/web</a:t>
              </a:r>
              <a:endParaRPr lang="en-US" sz="2000" baseline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85619" y="6016777"/>
              <a:ext cx="44884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4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582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3C454F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423399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7660" y="6335972"/>
            <a:ext cx="1768936" cy="276999"/>
            <a:chOff x="517525" y="5956427"/>
            <a:chExt cx="1768475" cy="276999"/>
          </a:xfrm>
        </p:grpSpPr>
        <p:sp>
          <p:nvSpPr>
            <p:cNvPr id="7" name="TextBox 6"/>
            <p:cNvSpPr txBox="1"/>
            <p:nvPr/>
          </p:nvSpPr>
          <p:spPr>
            <a:xfrm>
              <a:off x="517525" y="5956427"/>
              <a:ext cx="176847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None/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/web</a:t>
              </a:r>
              <a:endParaRPr lang="en-US" sz="2000" baseline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85619" y="6016777"/>
              <a:ext cx="44884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400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34885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2984800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32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5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36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16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14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86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9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1354419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85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34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BE4E-1F91-49DA-A204-28A383D68637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466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42323041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30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313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2816799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491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56956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949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5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solidFill>
          <a:srgbClr val="617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BDCD2C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5017353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4738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268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42370642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0CF0-5E42-49DD-8517-3C385C02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3895726"/>
            <a:ext cx="11655840" cy="1828800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5400">
                <a:gradFill>
                  <a:gsLst>
                    <a:gs pos="2632">
                      <a:schemeClr val="tx1"/>
                    </a:gs>
                    <a:gs pos="13158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3424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530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278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7412115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4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1027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2037006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9105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718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112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394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0366327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794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Heading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925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572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7006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5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582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24554772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85393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8804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rgbClr val="3F3F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8822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0CF0-5E42-49DD-8517-3C385C02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gradFill>
                  <a:gsLst>
                    <a:gs pos="2632">
                      <a:schemeClr val="tx1"/>
                    </a:gs>
                    <a:gs pos="13158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4832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12597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123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0203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2665943711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2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413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867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754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6721842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047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5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3196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936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464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4425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284205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/>
              <a:t>Secondary refining headline</a:t>
            </a:r>
          </a:p>
        </p:txBody>
      </p:sp>
    </p:spTree>
    <p:extLst>
      <p:ext uri="{BB962C8B-B14F-4D97-AF65-F5344CB8AC3E}">
        <p14:creationId xmlns:p14="http://schemas.microsoft.com/office/powerpoint/2010/main" val="38530932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02460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2026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17003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3544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6507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57484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8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7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81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9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6150" y="3765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Topic/Title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9829" y="5363109"/>
            <a:ext cx="5911921" cy="81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449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0" kern="1200">
          <a:solidFill>
            <a:srgbClr val="1D4380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l="13121" r="14315"/>
          <a:stretch/>
        </p:blipFill>
        <p:spPr>
          <a:xfrm>
            <a:off x="0" y="4202437"/>
            <a:ext cx="12174584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BE4E-1F91-49DA-A204-28A383D68637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9EE40-9F35-411C-8984-5CAB3ACA7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8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617081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44" r:id="rId9"/>
    <p:sldLayoutId id="214748375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0171B0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0171B0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0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289FD7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289FD7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8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61708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61708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61708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60798" y="6256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289FD7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617081"/>
                </a:solidFill>
              </a:rPr>
              <a:t>Microsoft Azure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37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flyingmaveric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6.png"/><Relationship Id="rId4" Type="http://schemas.openxmlformats.org/officeDocument/2006/relationships/hyperlink" Target="https://www.reflectsoftware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AzureAppConfiguration.azure-app-configuration-task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heflyingmaverick.com/" TargetMode="External"/><Relationship Id="rId2" Type="http://schemas.openxmlformats.org/officeDocument/2006/relationships/hyperlink" Target="mailto:CallonCampbell@Outlook.com" TargetMode="External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18.png"/><Relationship Id="rId4" Type="http://schemas.openxmlformats.org/officeDocument/2006/relationships/hyperlink" Target="https://twitter.com/flying_maverick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app-configuration/" TargetMode="External"/><Relationship Id="rId2" Type="http://schemas.openxmlformats.org/officeDocument/2006/relationships/hyperlink" Target="https://azure.microsoft.com/en-us/services/app-configuration/" TargetMode="External"/><Relationship Id="rId1" Type="http://schemas.openxmlformats.org/officeDocument/2006/relationships/slideLayout" Target="../slideLayouts/slideLayout53.xml"/><Relationship Id="rId6" Type="http://schemas.openxmlformats.org/officeDocument/2006/relationships/hyperlink" Target="https://marketplace.visualstudio.com/items?itemName=AzureAppConfiguration.azure-app-configuration-task" TargetMode="External"/><Relationship Id="rId5" Type="http://schemas.openxmlformats.org/officeDocument/2006/relationships/hyperlink" Target="https://github.com/Azure/AppConfiguration#rest-api-reference" TargetMode="External"/><Relationship Id="rId4" Type="http://schemas.openxmlformats.org/officeDocument/2006/relationships/hyperlink" Target="https://docs.microsoft.com/en-us/azure/azure-app-configuration/quickstart-aspnet-core-ap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Centralized configuration made easy with Azure App Configuration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761E10E-9797-4047-A945-B5F1E32D1B97}"/>
              </a:ext>
            </a:extLst>
          </p:cNvPr>
          <p:cNvSpPr txBox="1">
            <a:spLocks/>
          </p:cNvSpPr>
          <p:nvPr/>
        </p:nvSpPr>
        <p:spPr>
          <a:xfrm>
            <a:off x="606175" y="4488873"/>
            <a:ext cx="11049312" cy="1536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Callon Campbell</a:t>
            </a:r>
          </a:p>
          <a:p>
            <a:r>
              <a:rPr lang="en-US" sz="2400" dirty="0"/>
              <a:t>Microsoft MVP</a:t>
            </a:r>
          </a:p>
          <a:p>
            <a:r>
              <a:rPr lang="en-US" sz="2400" dirty="0"/>
              <a:t>@</a:t>
            </a:r>
            <a:r>
              <a:rPr lang="en-US" sz="2400" dirty="0" err="1"/>
              <a:t>flying_maverick</a:t>
            </a:r>
            <a:r>
              <a:rPr lang="en-US" sz="2400" dirty="0"/>
              <a:t> | theflyingmaverick.com</a:t>
            </a:r>
          </a:p>
          <a:p>
            <a:pPr algn="r"/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A75A875-B8DE-4877-8F5B-53A5F4999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5269" y="492085"/>
            <a:ext cx="1260556" cy="12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0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0B55-9AEA-42EB-974E-2A682A0B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186355"/>
            <a:ext cx="11653521" cy="3117200"/>
          </a:xfrm>
        </p:spPr>
        <p:txBody>
          <a:bodyPr/>
          <a:lstStyle/>
          <a:p>
            <a:r>
              <a:rPr lang="en-US" dirty="0"/>
              <a:t>Getting started with Azure App Configuration in the Azure portal and Azure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FDF6-BBA1-46CA-977D-AE3489E4AE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38" y="5171240"/>
            <a:ext cx="8964247" cy="724246"/>
          </a:xfrm>
        </p:spPr>
        <p:txBody>
          <a:bodyPr/>
          <a:lstStyle/>
          <a:p>
            <a:r>
              <a:rPr lang="en-US" dirty="0"/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30476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Azure App Configuration - Azure CLI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4F45D-8A86-4DE1-9B19-2A4A9BFE1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" y="2270623"/>
            <a:ext cx="12143094" cy="345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key-value - Azure CLI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A7D09-18BA-471E-B983-AB4F4D22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" y="2035324"/>
            <a:ext cx="8506012" cy="496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78C6-3C53-4F2C-ABFD-1929CF31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BEAAC-D6C8-4191-BB31-3D24C55B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A4ACB-8E6F-4E97-B8FD-DFB6026E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36" y="119062"/>
            <a:ext cx="96297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0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B6C4-3BA8-4DCA-ADE9-E6034B26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57F69F-D281-426F-8C1D-77F6B07E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56A47-B6E8-4479-9F5F-90DF83B62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7" y="1989165"/>
            <a:ext cx="11530865" cy="34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6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2E94-B07F-4421-AA04-4580FB94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358B-6B04-43D2-8978-A3B2E6D0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F6459-6E35-4D27-BF7F-1DA1EE6FE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8" y="1456442"/>
            <a:ext cx="11661525" cy="48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9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467F-93A2-4F00-8D75-284A1AEE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</a:t>
            </a:r>
            <a:br>
              <a:rPr lang="en-US" dirty="0"/>
            </a:br>
            <a:r>
              <a:rPr lang="en-US" dirty="0"/>
              <a:t>Log and</a:t>
            </a:r>
            <a:br>
              <a:rPr lang="en-US" dirty="0"/>
            </a:br>
            <a:r>
              <a:rPr lang="en-US" dirty="0"/>
              <a:t>Restore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9D8AEC-19C4-42C9-8D9D-EE007424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88FE9-B5D1-4D9E-AFD5-0CA77006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383" y="0"/>
            <a:ext cx="8840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1784-3F2C-4C66-9B7C-9FCAC500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186356"/>
            <a:ext cx="11653521" cy="3117200"/>
          </a:xfrm>
        </p:spPr>
        <p:txBody>
          <a:bodyPr/>
          <a:lstStyle/>
          <a:p>
            <a:r>
              <a:rPr lang="en-US" dirty="0"/>
              <a:t>Implementing Azure App Configuration with ASP.NET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16B6A-DD98-4905-98F7-F4289F7FA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38" y="5153987"/>
            <a:ext cx="8964247" cy="724246"/>
          </a:xfrm>
        </p:spPr>
        <p:txBody>
          <a:bodyPr/>
          <a:lstStyle/>
          <a:p>
            <a:r>
              <a:rPr lang="en-US" dirty="0"/>
              <a:t>Demo 2</a:t>
            </a:r>
          </a:p>
        </p:txBody>
      </p:sp>
    </p:spTree>
    <p:extLst>
      <p:ext uri="{BB962C8B-B14F-4D97-AF65-F5344CB8AC3E}">
        <p14:creationId xmlns:p14="http://schemas.microsoft.com/office/powerpoint/2010/main" val="131973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7A67-9BF3-4A5A-8DDF-49D01FAF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609E-4EEB-473A-BE0A-206038CFD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ASP.NET Core</a:t>
            </a:r>
          </a:p>
          <a:p>
            <a:pPr marL="0" indent="0">
              <a:buNone/>
            </a:pPr>
            <a:r>
              <a:rPr lang="en-US" sz="2400" dirty="0"/>
              <a:t>Install-Package </a:t>
            </a:r>
            <a:r>
              <a:rPr lang="en-US" sz="2400" dirty="0" err="1"/>
              <a:t>Microsoft.Azure.AppConfiguration.AspNetCore</a:t>
            </a:r>
            <a:r>
              <a:rPr lang="en-US" sz="2400" dirty="0"/>
              <a:t> -Version 2.0.0-preview-010060003-1250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.NET Core</a:t>
            </a:r>
          </a:p>
          <a:p>
            <a:pPr marL="0" indent="0">
              <a:buNone/>
            </a:pPr>
            <a:r>
              <a:rPr lang="en-US" sz="2400" dirty="0"/>
              <a:t>Install-Package </a:t>
            </a:r>
            <a:r>
              <a:rPr lang="en-US" sz="2400" dirty="0" err="1"/>
              <a:t>Microsoft.Extensions.Configuration.AzureAppConfiguration</a:t>
            </a:r>
            <a:r>
              <a:rPr lang="en-US" sz="2400" dirty="0"/>
              <a:t> -Version 2.0.0-preview-010050001-38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D7F9F-BC41-4A69-A973-8097CABE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25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2A19-5053-475C-9FC6-E276724D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1480C-8C42-4115-996A-0CBFA3D1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13BF5-D9A7-4D36-94AF-C24DAD0C5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8" y="1623634"/>
            <a:ext cx="9455636" cy="49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5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1876997"/>
            <a:ext cx="11079822" cy="456450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Solution Architect | Developer</a:t>
            </a:r>
          </a:p>
          <a:p>
            <a:r>
              <a:rPr lang="en-US" dirty="0"/>
              <a:t>Microsoft MVP in Azure</a:t>
            </a:r>
            <a:endParaRPr lang="en-US" sz="3600" dirty="0"/>
          </a:p>
          <a:p>
            <a:r>
              <a:rPr lang="en-US" sz="3600" dirty="0"/>
              <a:t>20 years enterprise development with Microsoft technologies – .NET, Azure, Web, Desktop, SQL, and Mobile</a:t>
            </a:r>
          </a:p>
          <a:p>
            <a:r>
              <a:rPr lang="en-US" sz="3600" dirty="0"/>
              <a:t>Blogging at </a:t>
            </a:r>
            <a:r>
              <a:rPr lang="en-US" sz="3600" dirty="0">
                <a:hlinkClick r:id="rId3"/>
              </a:rPr>
              <a:t>https://theflyingmaverick.com</a:t>
            </a:r>
            <a:r>
              <a:rPr lang="en-US" sz="3600" dirty="0"/>
              <a:t> </a:t>
            </a:r>
          </a:p>
          <a:p>
            <a:r>
              <a:rPr lang="en-US" sz="3600" dirty="0"/>
              <a:t>Speaker at community events and meetups</a:t>
            </a:r>
          </a:p>
          <a:p>
            <a:r>
              <a:rPr lang="en-US" sz="3600" dirty="0"/>
              <a:t>Co-creator of </a:t>
            </a:r>
            <a:r>
              <a:rPr lang="en-US" sz="3600" dirty="0">
                <a:hlinkClick r:id="rId4"/>
              </a:rPr>
              <a:t>ReflectInsight</a:t>
            </a:r>
            <a:r>
              <a:rPr lang="en-US" sz="3600" dirty="0"/>
              <a:t>, live .NET log viewer</a:t>
            </a:r>
          </a:p>
          <a:p>
            <a:endParaRPr lang="en-US" sz="36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B250C58-D03D-4577-B612-73FFA61B7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218" y="416680"/>
            <a:ext cx="926984" cy="1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583-F8A4-4E9D-9A8B-E1EDEA84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Startup.cs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5B57FF-4482-4351-AA3E-B9690308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8BB20-AA2A-43CF-B84D-01159A9C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647" y="416496"/>
            <a:ext cx="7836303" cy="612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6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25B5-EF20-4B60-96AA-DA54C0BE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Appsettings.json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E138D-AAD0-477B-BED7-403942FA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4F0B0-502D-4049-BBAB-9C8D2E7A4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8" y="1854233"/>
            <a:ext cx="5960772" cy="477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0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0264-5F18-41A4-805C-CB35358C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App Configuration in CI/CD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57496-2031-40FE-B331-59353FAF9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97" y="2152651"/>
            <a:ext cx="6343976" cy="28004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EFB0B-60F3-472E-814B-CCCA762E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A10C2-756C-4170-8ADB-68CF515C234A}"/>
              </a:ext>
            </a:extLst>
          </p:cNvPr>
          <p:cNvSpPr/>
          <p:nvPr/>
        </p:nvSpPr>
        <p:spPr>
          <a:xfrm>
            <a:off x="560797" y="5363738"/>
            <a:ext cx="10354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  <a:hlinkClick r:id="rId3"/>
              </a:rPr>
              <a:t>https://marketplace.visualstudio.com/items?itemName=AzureAppConfiguration.azure-app-configuration-task</a:t>
            </a:r>
            <a:r>
              <a:rPr lang="en-US" sz="1600" dirty="0"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54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6DB31-7E7B-41F1-B2E2-5CCEA122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Platforms: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1EABB-291D-4A6D-AF0C-E102F7052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64" y="1731806"/>
            <a:ext cx="10652072" cy="40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9525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60798" y="1593012"/>
            <a:ext cx="11133897" cy="5089672"/>
          </a:xfrm>
          <a:solidFill>
            <a:schemeClr val="bg1"/>
          </a:solidFill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Free during preview (GA </a:t>
            </a:r>
            <a:r>
              <a:rPr lang="en-US" sz="3000" dirty="0"/>
              <a:t>approx</a:t>
            </a:r>
            <a:r>
              <a:rPr lang="en-US" dirty="0"/>
              <a:t>. end of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App Configuration is available in preview in the Canada Central, East US, Central US, West Central US, West US, West Europe, and Southeast Asia regions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Public REST API (VNET support is coming…)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Feature Management is limited to ASP.NET Core and Java Spring framework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15628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0798" y="457200"/>
            <a:ext cx="4211227" cy="75081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3188" y="1887523"/>
            <a:ext cx="6457432" cy="39735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CallonCampbell@Outlook.com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TheFlyingMaverick.com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Flying_Maverick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98" y="1887523"/>
            <a:ext cx="4078577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9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0798" y="1876996"/>
            <a:ext cx="11326402" cy="4215579"/>
          </a:xfrm>
        </p:spPr>
        <p:txBody>
          <a:bodyPr>
            <a:normAutofit/>
          </a:bodyPr>
          <a:lstStyle/>
          <a:p>
            <a:r>
              <a:rPr lang="en-US" dirty="0"/>
              <a:t>Information on </a:t>
            </a:r>
            <a:r>
              <a:rPr lang="en-US" dirty="0">
                <a:hlinkClick r:id="rId2"/>
              </a:rPr>
              <a:t>Azure App Configuration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Azure App Configuration docs</a:t>
            </a:r>
            <a:endParaRPr lang="en-US" dirty="0"/>
          </a:p>
          <a:p>
            <a:r>
              <a:rPr lang="en-US" dirty="0" err="1"/>
              <a:t>Quickstart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Create an ASP.NET Core app with Azure App Configuration</a:t>
            </a:r>
            <a:endParaRPr lang="en-US" dirty="0"/>
          </a:p>
          <a:p>
            <a:r>
              <a:rPr lang="en-US" dirty="0">
                <a:hlinkClick r:id="rId5"/>
              </a:rPr>
              <a:t>Azure App Configuration REST API Reference (GitHub)</a:t>
            </a:r>
            <a:endParaRPr lang="en-US" dirty="0"/>
          </a:p>
          <a:p>
            <a:r>
              <a:rPr lang="en-US" dirty="0">
                <a:hlinkClick r:id="rId6"/>
              </a:rPr>
              <a:t>Azure App Configuration for Azure DevOps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1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B1B611-6D78-4BD8-8FF3-C0D9E342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B73E93-B30B-451C-925D-CC01B638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Azure App Configuration</a:t>
            </a:r>
          </a:p>
          <a:p>
            <a:r>
              <a:rPr lang="en-US" dirty="0"/>
              <a:t>Features and scenarios </a:t>
            </a:r>
          </a:p>
          <a:p>
            <a:r>
              <a:rPr lang="en-US" dirty="0"/>
              <a:t>Demo 1: Portal and Azure CLI</a:t>
            </a:r>
          </a:p>
          <a:p>
            <a:r>
              <a:rPr lang="en-US" dirty="0"/>
              <a:t>Demo 2: Implementing and using with ASP.NET Core</a:t>
            </a:r>
          </a:p>
          <a:p>
            <a:r>
              <a:rPr lang="en-US" dirty="0"/>
              <a:t>Wrap-up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443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6C41DE-74E1-4C0B-847B-134C1F59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App Configuration?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8B9670-8753-43BC-BD72-A7150A0A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1876996"/>
            <a:ext cx="11079822" cy="371292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i="1" dirty="0"/>
              <a:t>Azure App Configuration provides a service to centrally manage application settings and feature flags</a:t>
            </a:r>
          </a:p>
        </p:txBody>
      </p:sp>
    </p:spTree>
    <p:extLst>
      <p:ext uri="{BB962C8B-B14F-4D97-AF65-F5344CB8AC3E}">
        <p14:creationId xmlns:p14="http://schemas.microsoft.com/office/powerpoint/2010/main" val="382986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B462-8792-4B41-881D-D88FAE79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Azure App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C9D3-3215-429D-9904-2430CF1A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1876996"/>
            <a:ext cx="11079822" cy="474434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Modern cloud applications are distributed</a:t>
            </a:r>
          </a:p>
          <a:p>
            <a:pPr lvl="1"/>
            <a:r>
              <a:rPr lang="en-US" dirty="0"/>
              <a:t>Multiple instances running in multiple geographic regions</a:t>
            </a:r>
          </a:p>
          <a:p>
            <a:r>
              <a:rPr lang="en-US" dirty="0"/>
              <a:t>Managing application settings across these distributed instances is hard</a:t>
            </a:r>
          </a:p>
          <a:p>
            <a:pPr lvl="1"/>
            <a:r>
              <a:rPr lang="en-US" dirty="0"/>
              <a:t>Difficulty in troubleshooting issues</a:t>
            </a:r>
          </a:p>
          <a:p>
            <a:r>
              <a:rPr lang="en-US" dirty="0"/>
              <a:t>Best practice is to separate application settings from application code</a:t>
            </a:r>
          </a:p>
          <a:p>
            <a:r>
              <a:rPr lang="en-US" dirty="0"/>
              <a:t>Ideal for microservices, containerized apps, serverless apps, and continuous deployment pipelines, but not limited to these apps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802CC-1D97-42FF-B719-8A6A695D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2189-B1DC-45D6-81F6-BB783A02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Configuration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0A4E-280C-4851-BDA0-9A8D9720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Fully managed service</a:t>
            </a:r>
          </a:p>
          <a:p>
            <a:r>
              <a:rPr lang="en-US" dirty="0"/>
              <a:t>Flexible key representation and mappings</a:t>
            </a:r>
          </a:p>
          <a:p>
            <a:r>
              <a:rPr lang="en-US" dirty="0"/>
              <a:t>Key tagging with labels</a:t>
            </a:r>
          </a:p>
          <a:p>
            <a:r>
              <a:rPr lang="en-US" dirty="0"/>
              <a:t>Point in time snapshot of settings</a:t>
            </a:r>
          </a:p>
          <a:p>
            <a:r>
              <a:rPr lang="en-US" dirty="0"/>
              <a:t>Dedicated UI for feature flag management</a:t>
            </a:r>
          </a:p>
          <a:p>
            <a:r>
              <a:rPr lang="en-US" dirty="0"/>
              <a:t>Comparison of two sets of configurations </a:t>
            </a:r>
          </a:p>
          <a:p>
            <a:r>
              <a:rPr lang="en-US" dirty="0"/>
              <a:t>Support for Azure-managed identities</a:t>
            </a:r>
          </a:p>
          <a:p>
            <a:r>
              <a:rPr lang="en-US" dirty="0"/>
              <a:t>Data encryption, at rest or in transit</a:t>
            </a:r>
          </a:p>
          <a:p>
            <a:r>
              <a:rPr lang="en-US" dirty="0"/>
              <a:t>Native integration with popular frameworks (.NET, Java)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8F924-9752-4F65-A77D-65136B2A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0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F6F1-611C-4E39-B82C-87628EEB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Azure Key Vault?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AF6C-FEAE-4A6B-BCAC-F7AD3B18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Azure</a:t>
            </a:r>
            <a:r>
              <a:rPr lang="en-US" dirty="0"/>
              <a:t> </a:t>
            </a:r>
            <a:r>
              <a:rPr lang="en-US" b="1" dirty="0"/>
              <a:t>Key</a:t>
            </a:r>
            <a:r>
              <a:rPr lang="en-US" dirty="0"/>
              <a:t> </a:t>
            </a:r>
            <a:r>
              <a:rPr lang="en-US" b="1" dirty="0"/>
              <a:t>Vault</a:t>
            </a:r>
            <a:r>
              <a:rPr lang="en-US" dirty="0"/>
              <a:t> is a tool for securely storing and accessing secrets. </a:t>
            </a:r>
          </a:p>
          <a:p>
            <a:pPr marL="0" indent="0">
              <a:buNone/>
            </a:pPr>
            <a:r>
              <a:rPr lang="en-US" dirty="0"/>
              <a:t>A secret is anything that you want to tightly control access to, such as API keys, passwords, or certificates. </a:t>
            </a:r>
          </a:p>
          <a:p>
            <a:pPr marL="0" indent="0">
              <a:buNone/>
            </a:pPr>
            <a:r>
              <a:rPr lang="en-US" dirty="0"/>
              <a:t>A vault is logical group of secrets.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746F6-99FA-4DA7-9386-9CE7C3B5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4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F6F1-611C-4E39-B82C-87628EEB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Azure Key Vault?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AF6C-FEAE-4A6B-BCAC-F7AD3B181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98" y="1876996"/>
            <a:ext cx="11079822" cy="45645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Azure App Configuration complements Azure Key Vault</a:t>
            </a:r>
          </a:p>
          <a:p>
            <a:r>
              <a:rPr lang="en-US" dirty="0"/>
              <a:t>Not a replacement for Azure Key Vault</a:t>
            </a:r>
          </a:p>
          <a:p>
            <a:r>
              <a:rPr lang="en-US" dirty="0"/>
              <a:t>Azure App Configuration is </a:t>
            </a:r>
            <a:r>
              <a:rPr lang="en-US" u="sng" dirty="0"/>
              <a:t>not the best option for application secrets</a:t>
            </a:r>
          </a:p>
          <a:p>
            <a:r>
              <a:rPr lang="en-US" dirty="0"/>
              <a:t>Azure Key Vault is best for:</a:t>
            </a:r>
          </a:p>
          <a:p>
            <a:pPr lvl="1"/>
            <a:r>
              <a:rPr lang="en-US" dirty="0"/>
              <a:t>Application secrets</a:t>
            </a:r>
          </a:p>
          <a:p>
            <a:pPr lvl="1"/>
            <a:r>
              <a:rPr lang="en-US" dirty="0"/>
              <a:t>Connection strings</a:t>
            </a:r>
          </a:p>
          <a:p>
            <a:r>
              <a:rPr lang="en-US" dirty="0"/>
              <a:t>App Configuration is optimized for hierarchical and/or dynamic application settings.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746F6-99FA-4DA7-9386-9CE7C3B5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6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6B8E-43A3-419C-9424-D6DF182F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21BF-8B12-4302-840B-B25E7D0E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Azure App Configuration is made up of key-value pairs</a:t>
            </a:r>
          </a:p>
          <a:p>
            <a:r>
              <a:rPr lang="en-US" dirty="0"/>
              <a:t>Keys are the names of the key-value pairs</a:t>
            </a:r>
          </a:p>
          <a:p>
            <a:r>
              <a:rPr lang="en-US" dirty="0"/>
              <a:t>Unicode base, case sensitive</a:t>
            </a:r>
          </a:p>
          <a:p>
            <a:pPr lvl="1"/>
            <a:r>
              <a:rPr lang="en-US" dirty="0"/>
              <a:t>ASP.NET Core configuration is case-insensitive</a:t>
            </a:r>
          </a:p>
          <a:p>
            <a:r>
              <a:rPr lang="en-US" dirty="0"/>
              <a:t>Use any Unicode character except for * , \</a:t>
            </a:r>
          </a:p>
          <a:p>
            <a:r>
              <a:rPr lang="en-US" dirty="0"/>
              <a:t>Limit of 10,000 characters per key-value pair</a:t>
            </a:r>
          </a:p>
          <a:p>
            <a:r>
              <a:rPr lang="en-US" dirty="0"/>
              <a:t>Support for import/exporting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453EF-8984-40B7-9AF9-9971FF0B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06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89FD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" id="{1FEE9AC9-7FEE-4ADC-98AB-6EAE177A74CD}" vid="{94D12A7D-5BB3-4D5C-9E65-2863C145E32D}"/>
    </a:ext>
  </a:extLst>
</a:theme>
</file>

<file path=ppt/theme/theme2.xml><?xml version="1.0" encoding="utf-8"?>
<a:theme xmlns:a="http://schemas.openxmlformats.org/drawingml/2006/main" name="Azure Medium">
  <a:themeElements>
    <a:clrScheme name="Custom 3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C9B1567E-44B2-492D-B143-E41D0480D11C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C00CDD0D-8A05-4350-9D06-E0BCBF823ABC}"/>
    </a:ext>
  </a:extLst>
</a:theme>
</file>

<file path=ppt/theme/theme4.xml><?xml version="1.0" encoding="utf-8"?>
<a:theme xmlns:a="http://schemas.openxmlformats.org/drawingml/2006/main" name="Azure Grap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E29CBFCC-80BD-47F1-A9BF-E3D145F51FB8}"/>
    </a:ext>
  </a:extLst>
</a:theme>
</file>

<file path=ppt/theme/theme5.xml><?xml version="1.0" encoding="utf-8"?>
<a:theme xmlns:a="http://schemas.openxmlformats.org/drawingml/2006/main" name="Azur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BCAF1D49-D3D6-48F6-BA0B-4A9CE6E8BC9E}"/>
    </a:ext>
  </a:extLst>
</a:theme>
</file>

<file path=ppt/theme/theme6.xml><?xml version="1.0" encoding="utf-8"?>
<a:theme xmlns:a="http://schemas.openxmlformats.org/drawingml/2006/main" name="Azure 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E42CAB61-D027-4108-AFFA-56122903757A}"/>
    </a:ext>
  </a:extLst>
</a:theme>
</file>

<file path=ppt/theme/theme7.xml><?xml version="1.0" encoding="utf-8"?>
<a:theme xmlns:a="http://schemas.openxmlformats.org/drawingml/2006/main" name="Azure Noi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AD0D7BA9-557E-4B54-B4E4-B1D177A44AD9}"/>
    </a:ext>
  </a:extLst>
</a:theme>
</file>

<file path=ppt/theme/theme8.xml><?xml version="1.0" encoding="utf-8"?>
<a:theme xmlns:a="http://schemas.openxmlformats.org/drawingml/2006/main" name="1_Azure Grap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.NET Core 1.0.pptx" id="{5DA4A6C7-B07A-409A-982D-2D7F1F5BFF49}" vid="{72D1B23A-7BBC-45B1-9562-4009BCAC0BA4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AI into your Xamarin apps with Microsoft Cognitive Services (40min)</Template>
  <TotalTime>7478</TotalTime>
  <Words>860</Words>
  <Application>Microsoft Office PowerPoint</Application>
  <PresentationFormat>Widescreen</PresentationFormat>
  <Paragraphs>135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Theme1</vt:lpstr>
      <vt:lpstr>Azure Medium</vt:lpstr>
      <vt:lpstr>Custom Design</vt:lpstr>
      <vt:lpstr>Azure Graphite</vt:lpstr>
      <vt:lpstr>Azure Dark</vt:lpstr>
      <vt:lpstr>Azure Basic</vt:lpstr>
      <vt:lpstr>Azure Noir</vt:lpstr>
      <vt:lpstr>1_Azure Graphite</vt:lpstr>
      <vt:lpstr>Centralized configuration made easy with Azure App Configuration</vt:lpstr>
      <vt:lpstr>About me</vt:lpstr>
      <vt:lpstr>Agenda</vt:lpstr>
      <vt:lpstr>What is Azure App Configuration?</vt:lpstr>
      <vt:lpstr>Why use Azure App Configuration?</vt:lpstr>
      <vt:lpstr>Azure App Configuration Features</vt:lpstr>
      <vt:lpstr>What about Azure Key Vault?</vt:lpstr>
      <vt:lpstr>What about Azure Key Vault? (cont.)</vt:lpstr>
      <vt:lpstr>Keys and Values</vt:lpstr>
      <vt:lpstr>Getting started with Azure App Configuration in the Azure portal and Azure CLI</vt:lpstr>
      <vt:lpstr>Create Azure App Configuration - Azure CLI</vt:lpstr>
      <vt:lpstr>Creating a new key-value - Azure CLI</vt:lpstr>
      <vt:lpstr>Overview</vt:lpstr>
      <vt:lpstr>Labels</vt:lpstr>
      <vt:lpstr>Key Comparison</vt:lpstr>
      <vt:lpstr>History  Log and Restore</vt:lpstr>
      <vt:lpstr>Implementing Azure App Configuration with ASP.NET Core</vt:lpstr>
      <vt:lpstr>Nugets</vt:lpstr>
      <vt:lpstr>Program.cs</vt:lpstr>
      <vt:lpstr>Startup.cs</vt:lpstr>
      <vt:lpstr>Appsettings.json</vt:lpstr>
      <vt:lpstr>Azure App Configuration in CI/CD</vt:lpstr>
      <vt:lpstr>Supported Platforms:</vt:lpstr>
      <vt:lpstr>Wrap up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API Management</dc:title>
  <dc:creator>Callon Campbell</dc:creator>
  <cp:lastModifiedBy>Callon Campbell</cp:lastModifiedBy>
  <cp:revision>1</cp:revision>
  <dcterms:created xsi:type="dcterms:W3CDTF">2018-03-02T15:34:58Z</dcterms:created>
  <dcterms:modified xsi:type="dcterms:W3CDTF">2019-11-15T21:33:11Z</dcterms:modified>
</cp:coreProperties>
</file>