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7" r:id="rId3"/>
    <p:sldId id="258" r:id="rId4"/>
    <p:sldId id="259" r:id="rId5"/>
    <p:sldId id="261" r:id="rId6"/>
    <p:sldId id="291" r:id="rId7"/>
    <p:sldId id="264" r:id="rId8"/>
    <p:sldId id="290" r:id="rId9"/>
    <p:sldId id="292" r:id="rId10"/>
    <p:sldId id="265" r:id="rId11"/>
    <p:sldId id="293" r:id="rId12"/>
    <p:sldId id="260" r:id="rId13"/>
    <p:sldId id="279" r:id="rId14"/>
  </p:sldIdLst>
  <p:sldSz cx="12192000" cy="6858000"/>
  <p:notesSz cx="6858000" cy="9144000"/>
  <p:embeddedFontLst>
    <p:embeddedFont>
      <p:font typeface="个性印章" panose="02010609000101010101" charset="-122"/>
      <p:regular r:id="rId18"/>
    </p:embeddedFont>
    <p:embeddedFont>
      <p:font typeface="华文新魏" panose="02010800040101010101" charset="-122"/>
      <p:regular r:id="rId19"/>
    </p:embeddedFont>
    <p:embeddedFont>
      <p:font typeface="书体坊赵九江钢笔行书" panose="03000509000000000000" charset="-122"/>
      <p:regular r:id="rId20"/>
    </p:embeddedFont>
    <p:embeddedFont>
      <p:font typeface="微软雅黑" panose="020B0503020204020204" charset="-122"/>
      <p:regular r:id="rId21"/>
    </p:embeddedFont>
    <p:embeddedFont>
      <p:font typeface="Calibri" panose="020F0502020204030204" charset="0"/>
      <p:regular r:id="rId22"/>
      <p:bold r:id="rId23"/>
      <p:italic r:id="rId24"/>
      <p:boldItalic r:id="rId25"/>
    </p:embeddedFont>
    <p:embeddedFont>
      <p:font typeface="Calibri Light" panose="020F0302020204030204" charset="0"/>
      <p:regular r:id="rId26"/>
      <p:italic r:id="rId27"/>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71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font" Target="fonts/font10.fntdata"/><Relationship Id="rId26" Type="http://schemas.openxmlformats.org/officeDocument/2006/relationships/font" Target="fonts/font9.fntdata"/><Relationship Id="rId25" Type="http://schemas.openxmlformats.org/officeDocument/2006/relationships/font" Target="fonts/font8.fntdata"/><Relationship Id="rId24" Type="http://schemas.openxmlformats.org/officeDocument/2006/relationships/font" Target="fonts/font7.fntdata"/><Relationship Id="rId23" Type="http://schemas.openxmlformats.org/officeDocument/2006/relationships/font" Target="fonts/font6.fntdata"/><Relationship Id="rId22" Type="http://schemas.openxmlformats.org/officeDocument/2006/relationships/font" Target="fonts/font5.fntdata"/><Relationship Id="rId21" Type="http://schemas.openxmlformats.org/officeDocument/2006/relationships/font" Target="fonts/font4.fntdata"/><Relationship Id="rId20" Type="http://schemas.openxmlformats.org/officeDocument/2006/relationships/font" Target="fonts/font3.fntdata"/><Relationship Id="rId2" Type="http://schemas.openxmlformats.org/officeDocument/2006/relationships/theme" Target="theme/theme1.xml"/><Relationship Id="rId19" Type="http://schemas.openxmlformats.org/officeDocument/2006/relationships/font" Target="fonts/font2.fntdata"/><Relationship Id="rId18" Type="http://schemas.openxmlformats.org/officeDocument/2006/relationships/font" Target="fonts/font1.fntdata"/><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4fa485ea131c9f9ee315df1713ae55ac"/>
          <p:cNvPicPr>
            <a:picLocks noChangeAspect="1"/>
          </p:cNvPicPr>
          <p:nvPr/>
        </p:nvPicPr>
        <p:blipFill>
          <a:blip r:embed="rId1"/>
          <a:stretch>
            <a:fillRect/>
          </a:stretch>
        </p:blipFill>
        <p:spPr>
          <a:xfrm>
            <a:off x="-498475" y="-885190"/>
            <a:ext cx="4483735" cy="4474845"/>
          </a:xfrm>
          <a:prstGeom prst="rect">
            <a:avLst/>
          </a:prstGeom>
        </p:spPr>
      </p:pic>
      <p:sp>
        <p:nvSpPr>
          <p:cNvPr id="5" name="文本框 4"/>
          <p:cNvSpPr txBox="1"/>
          <p:nvPr/>
        </p:nvSpPr>
        <p:spPr>
          <a:xfrm rot="16200000">
            <a:off x="6489065" y="720090"/>
            <a:ext cx="1659890" cy="5417820"/>
          </a:xfrm>
          <a:prstGeom prst="rect">
            <a:avLst/>
          </a:prstGeom>
          <a:noFill/>
        </p:spPr>
        <p:txBody>
          <a:bodyPr vert="eaVert" wrap="square" rtlCol="0">
            <a:spAutoFit/>
          </a:bodyPr>
          <a:p>
            <a:r>
              <a:rPr lang="en-US" altLang="zh-CN" sz="9600">
                <a:latin typeface="个性印章" panose="02010609000101010101" charset="-122"/>
                <a:ea typeface="个性印章" panose="02010609000101010101" charset="-122"/>
              </a:rPr>
              <a:t>JACANT</a:t>
            </a:r>
            <a:endParaRPr lang="en-US" altLang="zh-CN" sz="7200">
              <a:latin typeface="个性印章" panose="02010609000101010101" charset="-122"/>
              <a:ea typeface="个性印章" panose="02010609000101010101" charset="-122"/>
            </a:endParaRPr>
          </a:p>
        </p:txBody>
      </p:sp>
      <p:pic>
        <p:nvPicPr>
          <p:cNvPr id="2" name="图片 1" descr="C:\Users\影\Desktop\PNG素材\41.png41"/>
          <p:cNvPicPr>
            <a:picLocks noChangeAspect="1"/>
          </p:cNvPicPr>
          <p:nvPr/>
        </p:nvPicPr>
        <p:blipFill>
          <a:blip r:embed="rId2"/>
          <a:srcRect l="27916" r="30397"/>
          <a:stretch>
            <a:fillRect/>
          </a:stretch>
        </p:blipFill>
        <p:spPr>
          <a:xfrm rot="5400000">
            <a:off x="10134600" y="4730115"/>
            <a:ext cx="1019175" cy="2856865"/>
          </a:xfrm>
          <a:prstGeom prst="rect">
            <a:avLst/>
          </a:prstGeom>
        </p:spPr>
      </p:pic>
      <p:sp>
        <p:nvSpPr>
          <p:cNvPr id="3" name="文本框 2"/>
          <p:cNvSpPr txBox="1"/>
          <p:nvPr/>
        </p:nvSpPr>
        <p:spPr>
          <a:xfrm>
            <a:off x="9730105" y="5897880"/>
            <a:ext cx="2198370" cy="521970"/>
          </a:xfrm>
          <a:prstGeom prst="rect">
            <a:avLst/>
          </a:prstGeom>
          <a:noFill/>
        </p:spPr>
        <p:txBody>
          <a:bodyPr wrap="square" rtlCol="0">
            <a:spAutoFit/>
          </a:bodyPr>
          <a:p>
            <a:r>
              <a:rPr lang="en-US" altLang="zh-CN" sz="2800">
                <a:solidFill>
                  <a:schemeClr val="bg1"/>
                </a:solidFill>
              </a:rPr>
              <a:t>Name:Jane</a:t>
            </a:r>
            <a:endParaRPr lang="en-US" altLang="zh-CN" sz="280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4fa485ea131c9f9ee315df1713ae55ac"/>
          <p:cNvPicPr>
            <a:picLocks noChangeAspect="1"/>
          </p:cNvPicPr>
          <p:nvPr/>
        </p:nvPicPr>
        <p:blipFill>
          <a:blip r:embed="rId1"/>
          <a:stretch>
            <a:fillRect/>
          </a:stretch>
        </p:blipFill>
        <p:spPr>
          <a:xfrm>
            <a:off x="-498475" y="-885190"/>
            <a:ext cx="4483735" cy="4474845"/>
          </a:xfrm>
          <a:prstGeom prst="rect">
            <a:avLst/>
          </a:prstGeom>
        </p:spPr>
      </p:pic>
      <p:sp>
        <p:nvSpPr>
          <p:cNvPr id="9" name="文本框 8"/>
          <p:cNvSpPr txBox="1"/>
          <p:nvPr/>
        </p:nvSpPr>
        <p:spPr>
          <a:xfrm>
            <a:off x="3985260" y="1172845"/>
            <a:ext cx="2128520" cy="1445260"/>
          </a:xfrm>
          <a:prstGeom prst="rect">
            <a:avLst/>
          </a:prstGeom>
          <a:noFill/>
        </p:spPr>
        <p:txBody>
          <a:bodyPr wrap="square" rtlCol="0">
            <a:spAutoFit/>
          </a:bodyPr>
          <a:p>
            <a:r>
              <a:rPr lang="en-US" altLang="zh-CN" sz="8800">
                <a:solidFill>
                  <a:schemeClr val="tx1"/>
                </a:solidFill>
                <a:effectLst>
                  <a:outerShdw blurRad="38100" dist="19050" dir="2700000" algn="tl" rotWithShape="0">
                    <a:schemeClr val="dk1">
                      <a:alpha val="40000"/>
                    </a:schemeClr>
                  </a:outerShdw>
                </a:effectLst>
              </a:rPr>
              <a:t>4.</a:t>
            </a:r>
            <a:endParaRPr lang="en-US" altLang="zh-CN" sz="8800">
              <a:solidFill>
                <a:schemeClr val="tx1"/>
              </a:solidFill>
              <a:effectLst>
                <a:outerShdw blurRad="38100" dist="19050" dir="2700000" algn="tl" rotWithShape="0">
                  <a:schemeClr val="dk1">
                    <a:alpha val="40000"/>
                  </a:schemeClr>
                </a:outerShdw>
              </a:effectLst>
            </a:endParaRPr>
          </a:p>
        </p:txBody>
      </p:sp>
      <p:sp>
        <p:nvSpPr>
          <p:cNvPr id="11" name="文本框 10"/>
          <p:cNvSpPr txBox="1"/>
          <p:nvPr/>
        </p:nvSpPr>
        <p:spPr>
          <a:xfrm>
            <a:off x="5031105" y="2618105"/>
            <a:ext cx="6064250" cy="2214880"/>
          </a:xfrm>
          <a:prstGeom prst="rect">
            <a:avLst/>
          </a:prstGeom>
          <a:noFill/>
        </p:spPr>
        <p:txBody>
          <a:bodyPr wrap="square" rtlCol="0">
            <a:spAutoFit/>
          </a:bodyPr>
          <a:p>
            <a:r>
              <a:rPr lang="zh-CN" altLang="en-US" sz="6000">
                <a:solidFill>
                  <a:schemeClr val="tx1">
                    <a:lumMod val="75000"/>
                    <a:lumOff val="25000"/>
                  </a:schemeClr>
                </a:solidFill>
                <a:latin typeface="华文新魏" panose="02010800040101010101" charset="-122"/>
                <a:ea typeface="华文新魏" panose="02010800040101010101" charset="-122"/>
                <a:sym typeface="+mn-ea"/>
              </a:rPr>
              <a:t>Project </a:t>
            </a:r>
            <a:endParaRPr lang="zh-CN" altLang="en-US" sz="6000">
              <a:solidFill>
                <a:schemeClr val="tx1">
                  <a:lumMod val="75000"/>
                  <a:lumOff val="25000"/>
                </a:schemeClr>
              </a:solidFill>
              <a:latin typeface="华文新魏" panose="02010800040101010101" charset="-122"/>
              <a:ea typeface="华文新魏" panose="02010800040101010101" charset="-122"/>
              <a:sym typeface="+mn-ea"/>
            </a:endParaRPr>
          </a:p>
          <a:p>
            <a:r>
              <a:rPr lang="zh-CN" altLang="en-US" sz="6000">
                <a:solidFill>
                  <a:schemeClr val="tx1">
                    <a:lumMod val="75000"/>
                    <a:lumOff val="25000"/>
                  </a:schemeClr>
                </a:solidFill>
                <a:latin typeface="华文新魏" panose="02010800040101010101" charset="-122"/>
                <a:ea typeface="华文新魏" panose="02010800040101010101" charset="-122"/>
                <a:sym typeface="+mn-ea"/>
              </a:rPr>
              <a:t>      outlook</a:t>
            </a:r>
            <a:endParaRPr lang="zh-CN" altLang="en-US" sz="6000">
              <a:solidFill>
                <a:schemeClr val="tx1">
                  <a:lumMod val="75000"/>
                  <a:lumOff val="25000"/>
                </a:schemeClr>
              </a:solidFill>
              <a:latin typeface="华文新魏" panose="02010800040101010101" charset="-122"/>
              <a:ea typeface="华文新魏" panose="02010800040101010101" charset="-122"/>
              <a:sym typeface="+mn-ea"/>
            </a:endParaRPr>
          </a:p>
          <a:p>
            <a:endParaRPr lang="zh-CN" altLang="en-US"/>
          </a:p>
        </p:txBody>
      </p:sp>
      <p:pic>
        <p:nvPicPr>
          <p:cNvPr id="12" name="图片 11" descr="C:\Users\影\Desktop\PNG素材\41.png41"/>
          <p:cNvPicPr>
            <a:picLocks noChangeAspect="1"/>
          </p:cNvPicPr>
          <p:nvPr/>
        </p:nvPicPr>
        <p:blipFill>
          <a:blip r:embed="rId2"/>
          <a:srcRect l="27916" r="30397"/>
          <a:stretch>
            <a:fillRect/>
          </a:stretch>
        </p:blipFill>
        <p:spPr>
          <a:xfrm rot="5400000">
            <a:off x="10161905" y="4730115"/>
            <a:ext cx="1019175" cy="2856865"/>
          </a:xfrm>
          <a:prstGeom prst="rect">
            <a:avLst/>
          </a:prstGeom>
        </p:spPr>
      </p:pic>
      <p:sp>
        <p:nvSpPr>
          <p:cNvPr id="13" name="文本框 12"/>
          <p:cNvSpPr txBox="1"/>
          <p:nvPr/>
        </p:nvSpPr>
        <p:spPr>
          <a:xfrm>
            <a:off x="9965690" y="5836285"/>
            <a:ext cx="1780540" cy="645160"/>
          </a:xfrm>
          <a:prstGeom prst="rect">
            <a:avLst/>
          </a:prstGeom>
          <a:noFill/>
        </p:spPr>
        <p:txBody>
          <a:bodyPr wrap="square" rtlCol="0">
            <a:spAutoFit/>
          </a:bodyPr>
          <a:p>
            <a:r>
              <a:rPr lang="en-US" altLang="zh-CN" sz="3600">
                <a:solidFill>
                  <a:schemeClr val="bg1"/>
                </a:solidFill>
              </a:rPr>
              <a:t>Next</a:t>
            </a:r>
            <a:r>
              <a:rPr lang="en-US" altLang="zh-CN" sz="3600">
                <a:solidFill>
                  <a:schemeClr val="bg1"/>
                </a:solidFill>
                <a:latin typeface="Arial" panose="020B0604020202020204" pitchFamily="34" charset="0"/>
                <a:cs typeface="Arial" panose="020B0604020202020204" pitchFamily="34" charset="0"/>
              </a:rPr>
              <a:t>→</a:t>
            </a:r>
            <a:endParaRPr lang="en-US" altLang="zh-CN" sz="3600">
              <a:solidFill>
                <a:schemeClr val="bg1"/>
              </a:solidFill>
              <a:latin typeface="Arial" panose="020B0604020202020204" pitchFamily="34" charset="0"/>
              <a:cs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文本框 12"/>
          <p:cNvSpPr txBox="1"/>
          <p:nvPr/>
        </p:nvSpPr>
        <p:spPr>
          <a:xfrm>
            <a:off x="363220" y="440055"/>
            <a:ext cx="3194050" cy="460375"/>
          </a:xfrm>
          <a:prstGeom prst="rect">
            <a:avLst/>
          </a:prstGeom>
          <a:noFill/>
        </p:spPr>
        <p:txBody>
          <a:bodyPr wrap="square" rtlCol="0">
            <a:spAutoFit/>
          </a:bodyPr>
          <a:p>
            <a:pPr algn="l"/>
            <a:r>
              <a:rPr lang="zh-CN" altLang="en-US" sz="2400">
                <a:solidFill>
                  <a:schemeClr val="tx1">
                    <a:lumMod val="75000"/>
                    <a:lumOff val="25000"/>
                  </a:schemeClr>
                </a:solidFill>
                <a:latin typeface="华文新魏" panose="02010800040101010101" charset="-122"/>
                <a:ea typeface="华文新魏" panose="02010800040101010101" charset="-122"/>
              </a:rPr>
              <a:t>Project outlook</a:t>
            </a:r>
            <a:endParaRPr lang="zh-CN" altLang="en-US" sz="2400">
              <a:solidFill>
                <a:schemeClr val="tx1">
                  <a:lumMod val="75000"/>
                  <a:lumOff val="25000"/>
                </a:schemeClr>
              </a:solidFill>
              <a:latin typeface="华文新魏" panose="02010800040101010101" charset="-122"/>
              <a:ea typeface="华文新魏" panose="02010800040101010101" charset="-122"/>
            </a:endParaRPr>
          </a:p>
        </p:txBody>
      </p:sp>
      <p:sp>
        <p:nvSpPr>
          <p:cNvPr id="4" name="矩形 3"/>
          <p:cNvSpPr/>
          <p:nvPr/>
        </p:nvSpPr>
        <p:spPr>
          <a:xfrm>
            <a:off x="-10795" y="389890"/>
            <a:ext cx="261620" cy="560705"/>
          </a:xfrm>
          <a:prstGeom prst="rect">
            <a:avLst/>
          </a:prstGeom>
          <a:solidFill>
            <a:srgbClr val="4F71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5" name="组合 4"/>
          <p:cNvGrpSpPr/>
          <p:nvPr/>
        </p:nvGrpSpPr>
        <p:grpSpPr>
          <a:xfrm>
            <a:off x="3914140" y="1239520"/>
            <a:ext cx="610870" cy="610870"/>
            <a:chOff x="3087" y="3406"/>
            <a:chExt cx="962" cy="962"/>
          </a:xfrm>
        </p:grpSpPr>
        <p:sp>
          <p:nvSpPr>
            <p:cNvPr id="69" name="Oval 39"/>
            <p:cNvSpPr>
              <a:spLocks noChangeAspect="1"/>
            </p:cNvSpPr>
            <p:nvPr/>
          </p:nvSpPr>
          <p:spPr>
            <a:xfrm>
              <a:off x="3087" y="3406"/>
              <a:ext cx="963" cy="963"/>
            </a:xfrm>
            <a:prstGeom prst="ellipse">
              <a:avLst/>
            </a:prstGeom>
            <a:solidFill>
              <a:srgbClr val="4F715F"/>
            </a:solidFill>
            <a:ln>
              <a:no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en-US" dirty="0">
                <a:solidFill>
                  <a:schemeClr val="bg1"/>
                </a:solidFill>
                <a:latin typeface="FontAwesome" pitchFamily="2" charset="0"/>
              </a:endParaRPr>
            </a:p>
          </p:txBody>
        </p:sp>
        <p:sp>
          <p:nvSpPr>
            <p:cNvPr id="70" name="Shape 2778"/>
            <p:cNvSpPr/>
            <p:nvPr/>
          </p:nvSpPr>
          <p:spPr>
            <a:xfrm>
              <a:off x="3358" y="3670"/>
              <a:ext cx="440" cy="440"/>
            </a:xfrm>
            <a:custGeom>
              <a:avLst/>
              <a:gdLst/>
              <a:ahLst/>
              <a:cxnLst>
                <a:cxn ang="0">
                  <a:pos x="wd2" y="hd2"/>
                </a:cxn>
                <a:cxn ang="5400000">
                  <a:pos x="wd2" y="hd2"/>
                </a:cxn>
                <a:cxn ang="10800000">
                  <a:pos x="wd2" y="hd2"/>
                </a:cxn>
                <a:cxn ang="16200000">
                  <a:pos x="wd2" y="hd2"/>
                </a:cxn>
              </a:cxnLst>
              <a:rect l="0" t="0" r="r" b="b"/>
              <a:pathLst>
                <a:path w="21600" h="21600" extrusionOk="0">
                  <a:moveTo>
                    <a:pt x="17481" y="12956"/>
                  </a:moveTo>
                  <a:cubicBezTo>
                    <a:pt x="17070" y="12258"/>
                    <a:pt x="16576" y="11533"/>
                    <a:pt x="16011" y="10795"/>
                  </a:cubicBezTo>
                  <a:cubicBezTo>
                    <a:pt x="16573" y="10063"/>
                    <a:pt x="17072" y="9339"/>
                    <a:pt x="17481" y="8644"/>
                  </a:cubicBezTo>
                  <a:cubicBezTo>
                    <a:pt x="19410" y="9181"/>
                    <a:pt x="20618" y="9948"/>
                    <a:pt x="20618" y="10800"/>
                  </a:cubicBezTo>
                  <a:cubicBezTo>
                    <a:pt x="20618" y="11652"/>
                    <a:pt x="19410" y="12419"/>
                    <a:pt x="17481" y="12956"/>
                  </a:cubicBezTo>
                  <a:moveTo>
                    <a:pt x="17742" y="17743"/>
                  </a:moveTo>
                  <a:cubicBezTo>
                    <a:pt x="17140" y="18345"/>
                    <a:pt x="15740" y="18028"/>
                    <a:pt x="13996" y="17045"/>
                  </a:cubicBezTo>
                  <a:cubicBezTo>
                    <a:pt x="14198" y="16261"/>
                    <a:pt x="14365" y="15406"/>
                    <a:pt x="14487" y="14488"/>
                  </a:cubicBezTo>
                  <a:cubicBezTo>
                    <a:pt x="15405" y="14366"/>
                    <a:pt x="16261" y="14198"/>
                    <a:pt x="17044" y="13996"/>
                  </a:cubicBezTo>
                  <a:cubicBezTo>
                    <a:pt x="18028" y="15740"/>
                    <a:pt x="18345" y="17140"/>
                    <a:pt x="17742" y="17743"/>
                  </a:cubicBezTo>
                  <a:moveTo>
                    <a:pt x="15404" y="11561"/>
                  </a:moveTo>
                  <a:cubicBezTo>
                    <a:pt x="15837" y="12119"/>
                    <a:pt x="16219" y="12662"/>
                    <a:pt x="16554" y="13185"/>
                  </a:cubicBezTo>
                  <a:cubicBezTo>
                    <a:pt x="15950" y="13317"/>
                    <a:pt x="15295" y="13429"/>
                    <a:pt x="14597" y="13517"/>
                  </a:cubicBezTo>
                  <a:cubicBezTo>
                    <a:pt x="14631" y="13155"/>
                    <a:pt x="14655" y="12784"/>
                    <a:pt x="14677" y="12409"/>
                  </a:cubicBezTo>
                  <a:cubicBezTo>
                    <a:pt x="14930" y="12127"/>
                    <a:pt x="15170" y="11844"/>
                    <a:pt x="15404" y="11561"/>
                  </a:cubicBezTo>
                  <a:moveTo>
                    <a:pt x="15402" y="10032"/>
                  </a:moveTo>
                  <a:cubicBezTo>
                    <a:pt x="15170" y="9752"/>
                    <a:pt x="14928" y="9471"/>
                    <a:pt x="14677" y="9191"/>
                  </a:cubicBezTo>
                  <a:cubicBezTo>
                    <a:pt x="14655" y="8817"/>
                    <a:pt x="14631" y="8445"/>
                    <a:pt x="14597" y="8084"/>
                  </a:cubicBezTo>
                  <a:cubicBezTo>
                    <a:pt x="15295" y="8171"/>
                    <a:pt x="15950" y="8283"/>
                    <a:pt x="16554" y="8415"/>
                  </a:cubicBezTo>
                  <a:cubicBezTo>
                    <a:pt x="16221" y="8935"/>
                    <a:pt x="15832" y="9478"/>
                    <a:pt x="15402" y="10032"/>
                  </a:cubicBezTo>
                  <a:moveTo>
                    <a:pt x="17742" y="3857"/>
                  </a:moveTo>
                  <a:cubicBezTo>
                    <a:pt x="18345" y="4460"/>
                    <a:pt x="18028" y="5860"/>
                    <a:pt x="17044" y="7604"/>
                  </a:cubicBezTo>
                  <a:cubicBezTo>
                    <a:pt x="16261" y="7402"/>
                    <a:pt x="15405" y="7234"/>
                    <a:pt x="14487" y="7112"/>
                  </a:cubicBezTo>
                  <a:cubicBezTo>
                    <a:pt x="14365" y="6194"/>
                    <a:pt x="14198" y="5339"/>
                    <a:pt x="13996" y="4555"/>
                  </a:cubicBezTo>
                  <a:cubicBezTo>
                    <a:pt x="15740" y="3572"/>
                    <a:pt x="17140" y="3255"/>
                    <a:pt x="17742" y="3857"/>
                  </a:cubicBezTo>
                  <a:moveTo>
                    <a:pt x="13718" y="12012"/>
                  </a:moveTo>
                  <a:cubicBezTo>
                    <a:pt x="13448" y="12303"/>
                    <a:pt x="13172" y="12593"/>
                    <a:pt x="12882" y="12883"/>
                  </a:cubicBezTo>
                  <a:cubicBezTo>
                    <a:pt x="12593" y="13172"/>
                    <a:pt x="12303" y="13449"/>
                    <a:pt x="12012" y="13719"/>
                  </a:cubicBezTo>
                  <a:cubicBezTo>
                    <a:pt x="11614" y="13733"/>
                    <a:pt x="11212" y="13745"/>
                    <a:pt x="10800" y="13745"/>
                  </a:cubicBezTo>
                  <a:cubicBezTo>
                    <a:pt x="10387" y="13745"/>
                    <a:pt x="9985" y="13733"/>
                    <a:pt x="9587" y="13719"/>
                  </a:cubicBezTo>
                  <a:cubicBezTo>
                    <a:pt x="9297" y="13449"/>
                    <a:pt x="9006" y="13172"/>
                    <a:pt x="8717" y="12883"/>
                  </a:cubicBezTo>
                  <a:cubicBezTo>
                    <a:pt x="8428" y="12593"/>
                    <a:pt x="8152" y="12303"/>
                    <a:pt x="7881" y="12012"/>
                  </a:cubicBezTo>
                  <a:cubicBezTo>
                    <a:pt x="7866" y="11614"/>
                    <a:pt x="7855" y="11212"/>
                    <a:pt x="7855" y="10800"/>
                  </a:cubicBezTo>
                  <a:cubicBezTo>
                    <a:pt x="7855" y="10388"/>
                    <a:pt x="7866" y="9986"/>
                    <a:pt x="7881" y="9587"/>
                  </a:cubicBezTo>
                  <a:cubicBezTo>
                    <a:pt x="8152" y="9297"/>
                    <a:pt x="8428" y="9007"/>
                    <a:pt x="8717" y="8717"/>
                  </a:cubicBezTo>
                  <a:cubicBezTo>
                    <a:pt x="9006" y="8428"/>
                    <a:pt x="9297" y="8151"/>
                    <a:pt x="9587" y="7881"/>
                  </a:cubicBezTo>
                  <a:cubicBezTo>
                    <a:pt x="9985" y="7867"/>
                    <a:pt x="10387" y="7855"/>
                    <a:pt x="10800" y="7855"/>
                  </a:cubicBezTo>
                  <a:cubicBezTo>
                    <a:pt x="11212" y="7855"/>
                    <a:pt x="11614" y="7867"/>
                    <a:pt x="12012" y="7881"/>
                  </a:cubicBezTo>
                  <a:cubicBezTo>
                    <a:pt x="12303" y="8151"/>
                    <a:pt x="12593" y="8428"/>
                    <a:pt x="12882" y="8717"/>
                  </a:cubicBezTo>
                  <a:cubicBezTo>
                    <a:pt x="13172" y="9007"/>
                    <a:pt x="13448" y="9297"/>
                    <a:pt x="13718" y="9587"/>
                  </a:cubicBezTo>
                  <a:cubicBezTo>
                    <a:pt x="13733" y="9986"/>
                    <a:pt x="13745" y="10388"/>
                    <a:pt x="13745" y="10800"/>
                  </a:cubicBezTo>
                  <a:cubicBezTo>
                    <a:pt x="13745" y="11212"/>
                    <a:pt x="13733" y="11614"/>
                    <a:pt x="13718" y="12012"/>
                  </a:cubicBezTo>
                  <a:moveTo>
                    <a:pt x="13185" y="16555"/>
                  </a:moveTo>
                  <a:cubicBezTo>
                    <a:pt x="12662" y="16219"/>
                    <a:pt x="12120" y="15837"/>
                    <a:pt x="11561" y="15404"/>
                  </a:cubicBezTo>
                  <a:cubicBezTo>
                    <a:pt x="11844" y="15170"/>
                    <a:pt x="12127" y="14931"/>
                    <a:pt x="12409" y="14677"/>
                  </a:cubicBezTo>
                  <a:cubicBezTo>
                    <a:pt x="12783" y="14655"/>
                    <a:pt x="13155" y="14631"/>
                    <a:pt x="13517" y="14597"/>
                  </a:cubicBezTo>
                  <a:cubicBezTo>
                    <a:pt x="13429" y="15295"/>
                    <a:pt x="13316" y="15950"/>
                    <a:pt x="13185" y="16555"/>
                  </a:cubicBezTo>
                  <a:moveTo>
                    <a:pt x="10800" y="20618"/>
                  </a:moveTo>
                  <a:cubicBezTo>
                    <a:pt x="9948" y="20618"/>
                    <a:pt x="9181" y="19410"/>
                    <a:pt x="8643" y="17481"/>
                  </a:cubicBezTo>
                  <a:cubicBezTo>
                    <a:pt x="9339" y="17072"/>
                    <a:pt x="10062" y="16573"/>
                    <a:pt x="10795" y="16011"/>
                  </a:cubicBezTo>
                  <a:cubicBezTo>
                    <a:pt x="11532" y="16576"/>
                    <a:pt x="12258" y="17070"/>
                    <a:pt x="12957" y="17481"/>
                  </a:cubicBezTo>
                  <a:cubicBezTo>
                    <a:pt x="12419" y="19410"/>
                    <a:pt x="11652" y="20618"/>
                    <a:pt x="10800" y="20618"/>
                  </a:cubicBezTo>
                  <a:moveTo>
                    <a:pt x="8083" y="14597"/>
                  </a:moveTo>
                  <a:cubicBezTo>
                    <a:pt x="8445" y="14631"/>
                    <a:pt x="8816" y="14655"/>
                    <a:pt x="9190" y="14677"/>
                  </a:cubicBezTo>
                  <a:cubicBezTo>
                    <a:pt x="9471" y="14929"/>
                    <a:pt x="9751" y="15170"/>
                    <a:pt x="10032" y="15403"/>
                  </a:cubicBezTo>
                  <a:cubicBezTo>
                    <a:pt x="9478" y="15832"/>
                    <a:pt x="8935" y="16221"/>
                    <a:pt x="8415" y="16555"/>
                  </a:cubicBezTo>
                  <a:cubicBezTo>
                    <a:pt x="8283" y="15950"/>
                    <a:pt x="8171" y="15295"/>
                    <a:pt x="8083" y="14597"/>
                  </a:cubicBezTo>
                  <a:moveTo>
                    <a:pt x="8415" y="5045"/>
                  </a:moveTo>
                  <a:cubicBezTo>
                    <a:pt x="8938" y="5381"/>
                    <a:pt x="9480" y="5762"/>
                    <a:pt x="10038" y="6196"/>
                  </a:cubicBezTo>
                  <a:cubicBezTo>
                    <a:pt x="9756" y="6430"/>
                    <a:pt x="9473" y="6670"/>
                    <a:pt x="9190" y="6924"/>
                  </a:cubicBezTo>
                  <a:cubicBezTo>
                    <a:pt x="8816" y="6945"/>
                    <a:pt x="8445" y="6969"/>
                    <a:pt x="8083" y="7003"/>
                  </a:cubicBezTo>
                  <a:cubicBezTo>
                    <a:pt x="8171" y="6305"/>
                    <a:pt x="8283" y="5650"/>
                    <a:pt x="8415" y="5045"/>
                  </a:cubicBezTo>
                  <a:moveTo>
                    <a:pt x="10800" y="982"/>
                  </a:moveTo>
                  <a:cubicBezTo>
                    <a:pt x="11652" y="982"/>
                    <a:pt x="12419" y="2191"/>
                    <a:pt x="12957" y="4119"/>
                  </a:cubicBezTo>
                  <a:cubicBezTo>
                    <a:pt x="12261" y="4528"/>
                    <a:pt x="11537" y="5027"/>
                    <a:pt x="10804" y="5589"/>
                  </a:cubicBezTo>
                  <a:cubicBezTo>
                    <a:pt x="10067" y="5024"/>
                    <a:pt x="9341" y="4530"/>
                    <a:pt x="8643" y="4119"/>
                  </a:cubicBezTo>
                  <a:cubicBezTo>
                    <a:pt x="9181" y="2191"/>
                    <a:pt x="9948" y="982"/>
                    <a:pt x="10800" y="982"/>
                  </a:cubicBezTo>
                  <a:moveTo>
                    <a:pt x="13517" y="7003"/>
                  </a:moveTo>
                  <a:cubicBezTo>
                    <a:pt x="13155" y="6969"/>
                    <a:pt x="12783" y="6945"/>
                    <a:pt x="12409" y="6924"/>
                  </a:cubicBezTo>
                  <a:cubicBezTo>
                    <a:pt x="12129" y="6671"/>
                    <a:pt x="11848" y="6430"/>
                    <a:pt x="11568" y="6198"/>
                  </a:cubicBezTo>
                  <a:cubicBezTo>
                    <a:pt x="12122" y="5768"/>
                    <a:pt x="12665" y="5379"/>
                    <a:pt x="13185" y="5045"/>
                  </a:cubicBezTo>
                  <a:cubicBezTo>
                    <a:pt x="13316" y="5650"/>
                    <a:pt x="13429" y="6305"/>
                    <a:pt x="13517" y="7003"/>
                  </a:cubicBezTo>
                  <a:moveTo>
                    <a:pt x="7112" y="7112"/>
                  </a:moveTo>
                  <a:cubicBezTo>
                    <a:pt x="6194" y="7234"/>
                    <a:pt x="5339" y="7402"/>
                    <a:pt x="4555" y="7604"/>
                  </a:cubicBezTo>
                  <a:cubicBezTo>
                    <a:pt x="3572" y="5860"/>
                    <a:pt x="3255" y="4460"/>
                    <a:pt x="3858" y="3857"/>
                  </a:cubicBezTo>
                  <a:cubicBezTo>
                    <a:pt x="4460" y="3255"/>
                    <a:pt x="5860" y="3572"/>
                    <a:pt x="7604" y="4555"/>
                  </a:cubicBezTo>
                  <a:cubicBezTo>
                    <a:pt x="7402" y="5339"/>
                    <a:pt x="7234" y="6194"/>
                    <a:pt x="7112" y="7112"/>
                  </a:cubicBezTo>
                  <a:moveTo>
                    <a:pt x="3858" y="17743"/>
                  </a:moveTo>
                  <a:cubicBezTo>
                    <a:pt x="3255" y="17140"/>
                    <a:pt x="3572" y="15740"/>
                    <a:pt x="4555" y="13996"/>
                  </a:cubicBezTo>
                  <a:cubicBezTo>
                    <a:pt x="5339" y="14198"/>
                    <a:pt x="6194" y="14366"/>
                    <a:pt x="7112" y="14488"/>
                  </a:cubicBezTo>
                  <a:cubicBezTo>
                    <a:pt x="7234" y="15406"/>
                    <a:pt x="7402" y="16261"/>
                    <a:pt x="7604" y="17045"/>
                  </a:cubicBezTo>
                  <a:cubicBezTo>
                    <a:pt x="5860" y="18028"/>
                    <a:pt x="4460" y="18345"/>
                    <a:pt x="3858" y="17743"/>
                  </a:cubicBezTo>
                  <a:moveTo>
                    <a:pt x="7003" y="13517"/>
                  </a:moveTo>
                  <a:cubicBezTo>
                    <a:pt x="6305" y="13429"/>
                    <a:pt x="5650" y="13317"/>
                    <a:pt x="5045" y="13185"/>
                  </a:cubicBezTo>
                  <a:cubicBezTo>
                    <a:pt x="5379" y="12665"/>
                    <a:pt x="5768" y="12122"/>
                    <a:pt x="6197" y="11568"/>
                  </a:cubicBezTo>
                  <a:cubicBezTo>
                    <a:pt x="6429" y="11848"/>
                    <a:pt x="6671" y="12129"/>
                    <a:pt x="6923" y="12409"/>
                  </a:cubicBezTo>
                  <a:cubicBezTo>
                    <a:pt x="6944" y="12784"/>
                    <a:pt x="6968" y="13155"/>
                    <a:pt x="7003" y="13517"/>
                  </a:cubicBezTo>
                  <a:moveTo>
                    <a:pt x="6923" y="9191"/>
                  </a:moveTo>
                  <a:cubicBezTo>
                    <a:pt x="6669" y="9473"/>
                    <a:pt x="6429" y="9756"/>
                    <a:pt x="6196" y="10039"/>
                  </a:cubicBezTo>
                  <a:cubicBezTo>
                    <a:pt x="5763" y="9481"/>
                    <a:pt x="5381" y="8938"/>
                    <a:pt x="5045" y="8415"/>
                  </a:cubicBezTo>
                  <a:cubicBezTo>
                    <a:pt x="5650" y="8283"/>
                    <a:pt x="6305" y="8171"/>
                    <a:pt x="7003" y="8084"/>
                  </a:cubicBezTo>
                  <a:cubicBezTo>
                    <a:pt x="6968" y="8445"/>
                    <a:pt x="6944" y="8816"/>
                    <a:pt x="6923" y="9191"/>
                  </a:cubicBezTo>
                  <a:moveTo>
                    <a:pt x="982" y="10800"/>
                  </a:moveTo>
                  <a:cubicBezTo>
                    <a:pt x="982" y="9948"/>
                    <a:pt x="2190" y="9181"/>
                    <a:pt x="4119" y="8644"/>
                  </a:cubicBezTo>
                  <a:cubicBezTo>
                    <a:pt x="4530" y="9342"/>
                    <a:pt x="5023" y="10067"/>
                    <a:pt x="5588" y="10805"/>
                  </a:cubicBezTo>
                  <a:cubicBezTo>
                    <a:pt x="5027" y="11537"/>
                    <a:pt x="4528" y="12262"/>
                    <a:pt x="4119" y="12956"/>
                  </a:cubicBezTo>
                  <a:cubicBezTo>
                    <a:pt x="2190" y="12419"/>
                    <a:pt x="982" y="11652"/>
                    <a:pt x="982" y="10800"/>
                  </a:cubicBezTo>
                  <a:moveTo>
                    <a:pt x="21600" y="10800"/>
                  </a:moveTo>
                  <a:cubicBezTo>
                    <a:pt x="21600" y="9624"/>
                    <a:pt x="20173" y="8571"/>
                    <a:pt x="17918" y="7853"/>
                  </a:cubicBezTo>
                  <a:cubicBezTo>
                    <a:pt x="19002" y="5750"/>
                    <a:pt x="19269" y="3995"/>
                    <a:pt x="18437" y="3163"/>
                  </a:cubicBezTo>
                  <a:cubicBezTo>
                    <a:pt x="17605" y="2332"/>
                    <a:pt x="15850" y="2598"/>
                    <a:pt x="13748" y="3682"/>
                  </a:cubicBezTo>
                  <a:cubicBezTo>
                    <a:pt x="13029" y="1427"/>
                    <a:pt x="11976" y="0"/>
                    <a:pt x="10800" y="0"/>
                  </a:cubicBezTo>
                  <a:cubicBezTo>
                    <a:pt x="9623" y="0"/>
                    <a:pt x="8571" y="1427"/>
                    <a:pt x="7852" y="3682"/>
                  </a:cubicBezTo>
                  <a:cubicBezTo>
                    <a:pt x="5750" y="2598"/>
                    <a:pt x="3995" y="2332"/>
                    <a:pt x="3163" y="3163"/>
                  </a:cubicBezTo>
                  <a:cubicBezTo>
                    <a:pt x="2331" y="3995"/>
                    <a:pt x="2598" y="5750"/>
                    <a:pt x="3682" y="7853"/>
                  </a:cubicBezTo>
                  <a:cubicBezTo>
                    <a:pt x="1426" y="8571"/>
                    <a:pt x="0" y="9624"/>
                    <a:pt x="0" y="10800"/>
                  </a:cubicBezTo>
                  <a:cubicBezTo>
                    <a:pt x="0" y="11976"/>
                    <a:pt x="1426" y="13029"/>
                    <a:pt x="3682" y="13748"/>
                  </a:cubicBezTo>
                  <a:cubicBezTo>
                    <a:pt x="2598" y="15851"/>
                    <a:pt x="2331" y="17605"/>
                    <a:pt x="3163" y="18437"/>
                  </a:cubicBezTo>
                  <a:cubicBezTo>
                    <a:pt x="3995" y="19268"/>
                    <a:pt x="5750" y="19002"/>
                    <a:pt x="7852" y="17918"/>
                  </a:cubicBezTo>
                  <a:cubicBezTo>
                    <a:pt x="8571" y="20173"/>
                    <a:pt x="9623" y="21600"/>
                    <a:pt x="10800" y="21600"/>
                  </a:cubicBezTo>
                  <a:cubicBezTo>
                    <a:pt x="11976" y="21600"/>
                    <a:pt x="13029" y="20173"/>
                    <a:pt x="13748" y="17918"/>
                  </a:cubicBezTo>
                  <a:cubicBezTo>
                    <a:pt x="15850" y="19002"/>
                    <a:pt x="17605" y="19268"/>
                    <a:pt x="18437" y="18437"/>
                  </a:cubicBezTo>
                  <a:cubicBezTo>
                    <a:pt x="19269" y="17605"/>
                    <a:pt x="19002" y="15851"/>
                    <a:pt x="17918" y="13748"/>
                  </a:cubicBezTo>
                  <a:cubicBezTo>
                    <a:pt x="20173" y="13029"/>
                    <a:pt x="21600" y="11976"/>
                    <a:pt x="21600" y="10800"/>
                  </a:cubicBezTo>
                  <a:moveTo>
                    <a:pt x="10800" y="9818"/>
                  </a:moveTo>
                  <a:cubicBezTo>
                    <a:pt x="10258" y="9818"/>
                    <a:pt x="9818" y="10258"/>
                    <a:pt x="9818" y="10800"/>
                  </a:cubicBezTo>
                  <a:cubicBezTo>
                    <a:pt x="9818" y="11342"/>
                    <a:pt x="10258" y="11782"/>
                    <a:pt x="10800" y="11782"/>
                  </a:cubicBezTo>
                  <a:cubicBezTo>
                    <a:pt x="11342" y="11782"/>
                    <a:pt x="11782" y="11342"/>
                    <a:pt x="11782" y="10800"/>
                  </a:cubicBezTo>
                  <a:cubicBezTo>
                    <a:pt x="11782" y="10258"/>
                    <a:pt x="11342" y="9818"/>
                    <a:pt x="10800" y="9818"/>
                  </a:cubicBezTo>
                </a:path>
              </a:pathLst>
            </a:custGeom>
            <a:solidFill>
              <a:schemeClr val="bg1"/>
            </a:solidFill>
            <a:ln w="12700">
              <a:miter lim="400000"/>
            </a:ln>
          </p:spPr>
          <p:txBody>
            <a:bodyPr lIns="19045" tIns="19045" rIns="19045" bIns="19045" anchor="ctr"/>
            <a:p>
              <a:pPr defTabSz="227965">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chemeClr val="tx2"/>
                </a:solidFill>
                <a:latin typeface="Source Sans Pro Light" panose="020B0403030403020204" pitchFamily="34" charset="0"/>
                <a:ea typeface="Source Sans Pro Light" panose="020B0403030403020204" pitchFamily="34" charset="0"/>
                <a:cs typeface="Source Sans Pro Light" panose="020B0403030403020204" pitchFamily="34" charset="0"/>
              </a:endParaRPr>
            </a:p>
          </p:txBody>
        </p:sp>
      </p:grpSp>
      <p:sp>
        <p:nvSpPr>
          <p:cNvPr id="12" name="文本框 11"/>
          <p:cNvSpPr txBox="1"/>
          <p:nvPr/>
        </p:nvSpPr>
        <p:spPr>
          <a:xfrm>
            <a:off x="4839970" y="2119630"/>
            <a:ext cx="6854825" cy="3107690"/>
          </a:xfrm>
          <a:prstGeom prst="rect">
            <a:avLst/>
          </a:prstGeom>
          <a:noFill/>
        </p:spPr>
        <p:txBody>
          <a:bodyPr wrap="square" rtlCol="0">
            <a:spAutoFit/>
          </a:bodyPr>
          <a:lstStyle/>
          <a:p>
            <a:pPr algn="ctr"/>
            <a:r>
              <a:rPr lang="zh-CN" altLang="en-US" sz="2800" noProof="0" dirty="0">
                <a:ln>
                  <a:noFill/>
                </a:ln>
                <a:solidFill>
                  <a:schemeClr val="tx1">
                    <a:lumMod val="65000"/>
                    <a:lumOff val="35000"/>
                  </a:schemeClr>
                </a:solidFill>
                <a:uLnTx/>
                <a:uFillTx/>
                <a:latin typeface="华文新魏" panose="02010800040101010101" charset="-122"/>
                <a:ea typeface="华文新魏" panose="02010800040101010101" charset="-122"/>
                <a:sym typeface="+mn-ea"/>
              </a:rPr>
              <a:t>This week, the focus is on the preliminary work. We plan to finish it within the next week. Next week, we will mainly ask everyone to write part of the code.We're going to make it possible for our app to retrieve information and publish information.</a:t>
            </a:r>
            <a:endParaRPr lang="zh-CN" altLang="en-US" sz="2800" noProof="0" dirty="0">
              <a:ln>
                <a:noFill/>
              </a:ln>
              <a:solidFill>
                <a:schemeClr val="tx1">
                  <a:lumMod val="65000"/>
                  <a:lumOff val="35000"/>
                </a:schemeClr>
              </a:solidFill>
              <a:uLnTx/>
              <a:uFillTx/>
              <a:latin typeface="华文新魏" panose="02010800040101010101" charset="-122"/>
              <a:ea typeface="华文新魏" panose="02010800040101010101" charset="-122"/>
              <a:sym typeface="+mn-ea"/>
            </a:endParaRPr>
          </a:p>
        </p:txBody>
      </p:sp>
      <p:pic>
        <p:nvPicPr>
          <p:cNvPr id="2" name="图片 1" descr="4fa485ea131c9f9ee315df1713ae55ac"/>
          <p:cNvPicPr>
            <a:picLocks noChangeAspect="1"/>
          </p:cNvPicPr>
          <p:nvPr/>
        </p:nvPicPr>
        <p:blipFill>
          <a:blip r:embed="rId1"/>
          <a:stretch>
            <a:fillRect/>
          </a:stretch>
        </p:blipFill>
        <p:spPr>
          <a:xfrm>
            <a:off x="-427990" y="1249680"/>
            <a:ext cx="3985260" cy="39776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4fa485ea131c9f9ee315df1713ae55ac"/>
          <p:cNvPicPr>
            <a:picLocks noChangeAspect="1"/>
          </p:cNvPicPr>
          <p:nvPr/>
        </p:nvPicPr>
        <p:blipFill>
          <a:blip r:embed="rId1"/>
          <a:stretch>
            <a:fillRect/>
          </a:stretch>
        </p:blipFill>
        <p:spPr>
          <a:xfrm>
            <a:off x="-498475" y="-885190"/>
            <a:ext cx="4483735" cy="4474845"/>
          </a:xfrm>
          <a:prstGeom prst="rect">
            <a:avLst/>
          </a:prstGeom>
        </p:spPr>
      </p:pic>
      <p:pic>
        <p:nvPicPr>
          <p:cNvPr id="7" name="图片 6" descr="C:\Users\影\Desktop\PNG素材\41.png41"/>
          <p:cNvPicPr>
            <a:picLocks noChangeAspect="1"/>
          </p:cNvPicPr>
          <p:nvPr/>
        </p:nvPicPr>
        <p:blipFill>
          <a:blip r:embed="rId2"/>
          <a:srcRect l="27916" r="30397"/>
          <a:stretch>
            <a:fillRect/>
          </a:stretch>
        </p:blipFill>
        <p:spPr>
          <a:xfrm rot="5400000">
            <a:off x="9587865" y="3700780"/>
            <a:ext cx="1019175" cy="4227830"/>
          </a:xfrm>
          <a:prstGeom prst="rect">
            <a:avLst/>
          </a:prstGeom>
        </p:spPr>
      </p:pic>
      <p:sp>
        <p:nvSpPr>
          <p:cNvPr id="2" name="文本框 1"/>
          <p:cNvSpPr txBox="1"/>
          <p:nvPr/>
        </p:nvSpPr>
        <p:spPr>
          <a:xfrm>
            <a:off x="4378960" y="2731770"/>
            <a:ext cx="6231890" cy="1568450"/>
          </a:xfrm>
          <a:prstGeom prst="rect">
            <a:avLst/>
          </a:prstGeom>
          <a:noFill/>
        </p:spPr>
        <p:txBody>
          <a:bodyPr wrap="square" rtlCol="0">
            <a:spAutoFit/>
          </a:bodyPr>
          <a:p>
            <a:r>
              <a:rPr lang="en-US" altLang="zh-CN" sz="9600"/>
              <a:t>Thank You</a:t>
            </a:r>
            <a:endParaRPr lang="en-US" altLang="zh-CN" sz="9600"/>
          </a:p>
        </p:txBody>
      </p:sp>
      <p:sp>
        <p:nvSpPr>
          <p:cNvPr id="3" name="文本框 2"/>
          <p:cNvSpPr txBox="1"/>
          <p:nvPr/>
        </p:nvSpPr>
        <p:spPr>
          <a:xfrm>
            <a:off x="8693785" y="5673725"/>
            <a:ext cx="3086735" cy="460375"/>
          </a:xfrm>
          <a:prstGeom prst="rect">
            <a:avLst/>
          </a:prstGeom>
          <a:noFill/>
        </p:spPr>
        <p:txBody>
          <a:bodyPr wrap="square" rtlCol="0">
            <a:spAutoFit/>
          </a:bodyPr>
          <a:p>
            <a:r>
              <a:rPr lang="zh-CN" altLang="en-US" sz="2400" b="1">
                <a:solidFill>
                  <a:schemeClr val="bg1"/>
                </a:solidFill>
              </a:rPr>
              <a:t>To be continued</a:t>
            </a:r>
            <a:r>
              <a:rPr lang="en-US" altLang="zh-CN" sz="2400" b="1">
                <a:solidFill>
                  <a:schemeClr val="bg1"/>
                </a:solidFill>
              </a:rPr>
              <a:t>....</a:t>
            </a:r>
            <a:endParaRPr lang="en-US" altLang="zh-CN" sz="2400" b="1">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4fa485ea131c9f9ee315df1713ae55ac"/>
          <p:cNvPicPr>
            <a:picLocks noChangeAspect="1"/>
          </p:cNvPicPr>
          <p:nvPr/>
        </p:nvPicPr>
        <p:blipFill>
          <a:blip r:embed="rId1"/>
          <a:stretch>
            <a:fillRect/>
          </a:stretch>
        </p:blipFill>
        <p:spPr>
          <a:xfrm>
            <a:off x="-509270" y="-885190"/>
            <a:ext cx="3985260" cy="3977640"/>
          </a:xfrm>
          <a:prstGeom prst="rect">
            <a:avLst/>
          </a:prstGeom>
        </p:spPr>
      </p:pic>
      <p:sp>
        <p:nvSpPr>
          <p:cNvPr id="8" name="文本框 7"/>
          <p:cNvSpPr txBox="1"/>
          <p:nvPr/>
        </p:nvSpPr>
        <p:spPr>
          <a:xfrm rot="16200000">
            <a:off x="4403090" y="2301240"/>
            <a:ext cx="675005" cy="2254250"/>
          </a:xfrm>
          <a:prstGeom prst="rect">
            <a:avLst/>
          </a:prstGeom>
          <a:noFill/>
        </p:spPr>
        <p:txBody>
          <a:bodyPr vert="eaVert" wrap="square" rtlCol="0">
            <a:spAutoFit/>
          </a:bodyPr>
          <a:p>
            <a:pPr algn="dist"/>
            <a:r>
              <a:rPr lang="en-US" altLang="zh-CN" sz="3200">
                <a:solidFill>
                  <a:schemeClr val="tx1">
                    <a:lumMod val="75000"/>
                    <a:lumOff val="25000"/>
                  </a:schemeClr>
                </a:solidFill>
                <a:latin typeface="华文新魏" panose="02010800040101010101" charset="-122"/>
                <a:ea typeface="华文新魏" panose="02010800040101010101" charset="-122"/>
                <a:sym typeface="+mn-ea"/>
              </a:rPr>
              <a:t>CONTENTS</a:t>
            </a:r>
            <a:endParaRPr lang="en-US" altLang="zh-CN" sz="3200">
              <a:solidFill>
                <a:schemeClr val="tx1">
                  <a:lumMod val="75000"/>
                  <a:lumOff val="25000"/>
                </a:schemeClr>
              </a:solidFill>
              <a:latin typeface="华文新魏" panose="02010800040101010101" charset="-122"/>
              <a:ea typeface="华文新魏" panose="02010800040101010101" charset="-122"/>
              <a:sym typeface="+mn-ea"/>
            </a:endParaRPr>
          </a:p>
        </p:txBody>
      </p:sp>
      <p:sp>
        <p:nvSpPr>
          <p:cNvPr id="13" name="矩形 12"/>
          <p:cNvSpPr/>
          <p:nvPr/>
        </p:nvSpPr>
        <p:spPr>
          <a:xfrm>
            <a:off x="6396355" y="1627505"/>
            <a:ext cx="911860" cy="48768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200">
                <a:solidFill>
                  <a:schemeClr val="tx1">
                    <a:lumMod val="75000"/>
                    <a:lumOff val="25000"/>
                  </a:schemeClr>
                </a:solidFill>
                <a:latin typeface="书体坊赵九江钢笔行书" panose="03000509000000000000" charset="-122"/>
                <a:ea typeface="书体坊赵九江钢笔行书" panose="03000509000000000000" charset="-122"/>
              </a:rPr>
              <a:t>01</a:t>
            </a:r>
            <a:endParaRPr lang="en-US" altLang="zh-CN" sz="3200">
              <a:solidFill>
                <a:schemeClr val="tx1">
                  <a:lumMod val="75000"/>
                  <a:lumOff val="25000"/>
                </a:schemeClr>
              </a:solidFill>
              <a:latin typeface="书体坊赵九江钢笔行书" panose="03000509000000000000" charset="-122"/>
              <a:ea typeface="书体坊赵九江钢笔行书" panose="03000509000000000000" charset="-122"/>
            </a:endParaRPr>
          </a:p>
        </p:txBody>
      </p:sp>
      <p:sp>
        <p:nvSpPr>
          <p:cNvPr id="14" name="文本框 13"/>
          <p:cNvSpPr txBox="1"/>
          <p:nvPr/>
        </p:nvSpPr>
        <p:spPr>
          <a:xfrm>
            <a:off x="7211060" y="1285240"/>
            <a:ext cx="2785110" cy="829945"/>
          </a:xfrm>
          <a:prstGeom prst="rect">
            <a:avLst/>
          </a:prstGeom>
          <a:noFill/>
        </p:spPr>
        <p:txBody>
          <a:bodyPr wrap="square" rtlCol="0">
            <a:spAutoFit/>
          </a:bodyPr>
          <a:p>
            <a:pPr algn="l"/>
            <a:endParaRPr lang="zh-CN" altLang="en-US" sz="2400">
              <a:solidFill>
                <a:schemeClr val="tx1">
                  <a:lumMod val="75000"/>
                  <a:lumOff val="25000"/>
                </a:schemeClr>
              </a:solidFill>
              <a:latin typeface="华文新魏" panose="02010800040101010101" charset="-122"/>
              <a:ea typeface="华文新魏" panose="02010800040101010101" charset="-122"/>
            </a:endParaRPr>
          </a:p>
          <a:p>
            <a:pPr algn="l"/>
            <a:r>
              <a:rPr lang="zh-CN" altLang="en-US" sz="2400">
                <a:solidFill>
                  <a:schemeClr val="tx1">
                    <a:lumMod val="75000"/>
                    <a:lumOff val="25000"/>
                  </a:schemeClr>
                </a:solidFill>
                <a:latin typeface="华文新魏" panose="02010800040101010101" charset="-122"/>
                <a:ea typeface="华文新魏" panose="02010800040101010101" charset="-122"/>
              </a:rPr>
              <a:t>Team Introduction</a:t>
            </a:r>
            <a:endParaRPr lang="zh-CN" altLang="en-US" sz="2400">
              <a:solidFill>
                <a:schemeClr val="tx1">
                  <a:lumMod val="75000"/>
                  <a:lumOff val="25000"/>
                </a:schemeClr>
              </a:solidFill>
              <a:latin typeface="华文新魏" panose="02010800040101010101" charset="-122"/>
              <a:ea typeface="华文新魏" panose="02010800040101010101" charset="-122"/>
            </a:endParaRPr>
          </a:p>
        </p:txBody>
      </p:sp>
      <p:sp>
        <p:nvSpPr>
          <p:cNvPr id="15" name="矩形 14"/>
          <p:cNvSpPr/>
          <p:nvPr/>
        </p:nvSpPr>
        <p:spPr>
          <a:xfrm>
            <a:off x="6396355" y="2673985"/>
            <a:ext cx="911860" cy="48768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200">
                <a:solidFill>
                  <a:schemeClr val="tx1">
                    <a:lumMod val="75000"/>
                    <a:lumOff val="25000"/>
                  </a:schemeClr>
                </a:solidFill>
                <a:latin typeface="书体坊赵九江钢笔行书" panose="03000509000000000000" charset="-122"/>
                <a:ea typeface="书体坊赵九江钢笔行书" panose="03000509000000000000" charset="-122"/>
              </a:rPr>
              <a:t>02</a:t>
            </a:r>
            <a:endParaRPr lang="en-US" altLang="zh-CN" sz="3200">
              <a:solidFill>
                <a:schemeClr val="tx1">
                  <a:lumMod val="75000"/>
                  <a:lumOff val="25000"/>
                </a:schemeClr>
              </a:solidFill>
              <a:latin typeface="书体坊赵九江钢笔行书" panose="03000509000000000000" charset="-122"/>
              <a:ea typeface="书体坊赵九江钢笔行书" panose="03000509000000000000" charset="-122"/>
            </a:endParaRPr>
          </a:p>
        </p:txBody>
      </p:sp>
      <p:sp>
        <p:nvSpPr>
          <p:cNvPr id="18" name="文本框 17"/>
          <p:cNvSpPr txBox="1"/>
          <p:nvPr/>
        </p:nvSpPr>
        <p:spPr>
          <a:xfrm>
            <a:off x="7259955" y="2630805"/>
            <a:ext cx="2747645" cy="460375"/>
          </a:xfrm>
          <a:prstGeom prst="rect">
            <a:avLst/>
          </a:prstGeom>
          <a:noFill/>
        </p:spPr>
        <p:txBody>
          <a:bodyPr wrap="square" rtlCol="0">
            <a:spAutoFit/>
          </a:bodyPr>
          <a:p>
            <a:pPr algn="l"/>
            <a:r>
              <a:rPr lang="zh-CN" altLang="en-US" sz="2400">
                <a:solidFill>
                  <a:schemeClr val="tx1">
                    <a:lumMod val="75000"/>
                    <a:lumOff val="25000"/>
                  </a:schemeClr>
                </a:solidFill>
                <a:latin typeface="华文新魏" panose="02010800040101010101" charset="-122"/>
                <a:ea typeface="华文新魏" panose="02010800040101010101" charset="-122"/>
              </a:rPr>
              <a:t>Project progress</a:t>
            </a:r>
            <a:endParaRPr lang="zh-CN" altLang="en-US" sz="2400">
              <a:solidFill>
                <a:schemeClr val="tx1">
                  <a:lumMod val="75000"/>
                  <a:lumOff val="25000"/>
                </a:schemeClr>
              </a:solidFill>
              <a:latin typeface="华文新魏" panose="02010800040101010101" charset="-122"/>
              <a:ea typeface="华文新魏" panose="02010800040101010101" charset="-122"/>
            </a:endParaRPr>
          </a:p>
        </p:txBody>
      </p:sp>
      <p:sp>
        <p:nvSpPr>
          <p:cNvPr id="25" name="矩形 24"/>
          <p:cNvSpPr/>
          <p:nvPr/>
        </p:nvSpPr>
        <p:spPr>
          <a:xfrm>
            <a:off x="6396990" y="3653155"/>
            <a:ext cx="911860" cy="48768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200">
                <a:solidFill>
                  <a:schemeClr val="tx1">
                    <a:lumMod val="75000"/>
                    <a:lumOff val="25000"/>
                  </a:schemeClr>
                </a:solidFill>
                <a:latin typeface="书体坊赵九江钢笔行书" panose="03000509000000000000" charset="-122"/>
                <a:ea typeface="书体坊赵九江钢笔行书" panose="03000509000000000000" charset="-122"/>
              </a:rPr>
              <a:t>03</a:t>
            </a:r>
            <a:endParaRPr lang="en-US" altLang="zh-CN" sz="3200">
              <a:solidFill>
                <a:schemeClr val="tx1">
                  <a:lumMod val="75000"/>
                  <a:lumOff val="25000"/>
                </a:schemeClr>
              </a:solidFill>
              <a:latin typeface="书体坊赵九江钢笔行书" panose="03000509000000000000" charset="-122"/>
              <a:ea typeface="书体坊赵九江钢笔行书" panose="03000509000000000000" charset="-122"/>
            </a:endParaRPr>
          </a:p>
        </p:txBody>
      </p:sp>
      <p:sp>
        <p:nvSpPr>
          <p:cNvPr id="26" name="矩形 25"/>
          <p:cNvSpPr/>
          <p:nvPr/>
        </p:nvSpPr>
        <p:spPr>
          <a:xfrm>
            <a:off x="6396990" y="4709795"/>
            <a:ext cx="911860" cy="48768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200">
                <a:solidFill>
                  <a:schemeClr val="tx1">
                    <a:lumMod val="75000"/>
                    <a:lumOff val="25000"/>
                  </a:schemeClr>
                </a:solidFill>
                <a:latin typeface="书体坊赵九江钢笔行书" panose="03000509000000000000" charset="-122"/>
                <a:ea typeface="书体坊赵九江钢笔行书" panose="03000509000000000000" charset="-122"/>
              </a:rPr>
              <a:t>04</a:t>
            </a:r>
            <a:endParaRPr lang="en-US" altLang="zh-CN" sz="3200">
              <a:solidFill>
                <a:schemeClr val="tx1">
                  <a:lumMod val="75000"/>
                  <a:lumOff val="25000"/>
                </a:schemeClr>
              </a:solidFill>
              <a:latin typeface="书体坊赵九江钢笔行书" panose="03000509000000000000" charset="-122"/>
              <a:ea typeface="书体坊赵九江钢笔行书" panose="03000509000000000000" charset="-122"/>
            </a:endParaRPr>
          </a:p>
        </p:txBody>
      </p:sp>
      <p:sp>
        <p:nvSpPr>
          <p:cNvPr id="27" name="文本框 26"/>
          <p:cNvSpPr txBox="1"/>
          <p:nvPr/>
        </p:nvSpPr>
        <p:spPr>
          <a:xfrm>
            <a:off x="7308215" y="3666490"/>
            <a:ext cx="4315460" cy="460375"/>
          </a:xfrm>
          <a:prstGeom prst="rect">
            <a:avLst/>
          </a:prstGeom>
          <a:noFill/>
        </p:spPr>
        <p:txBody>
          <a:bodyPr wrap="square" rtlCol="0">
            <a:spAutoFit/>
          </a:bodyPr>
          <a:p>
            <a:pPr algn="l"/>
            <a:r>
              <a:rPr lang="zh-CN" altLang="en-US" sz="2400">
                <a:solidFill>
                  <a:schemeClr val="tx1">
                    <a:lumMod val="75000"/>
                    <a:lumOff val="25000"/>
                  </a:schemeClr>
                </a:solidFill>
                <a:latin typeface="华文新魏" panose="02010800040101010101" charset="-122"/>
                <a:ea typeface="华文新魏" panose="02010800040101010101" charset="-122"/>
                <a:sym typeface="+mn-ea"/>
              </a:rPr>
              <a:t>Problem elaboration &amp; solution</a:t>
            </a:r>
            <a:endParaRPr lang="zh-CN" altLang="en-US" sz="2400">
              <a:solidFill>
                <a:schemeClr val="tx1">
                  <a:lumMod val="75000"/>
                  <a:lumOff val="25000"/>
                </a:schemeClr>
              </a:solidFill>
              <a:latin typeface="华文新魏" panose="02010800040101010101" charset="-122"/>
              <a:ea typeface="华文新魏" panose="02010800040101010101" charset="-122"/>
              <a:sym typeface="+mn-ea"/>
            </a:endParaRPr>
          </a:p>
        </p:txBody>
      </p:sp>
      <p:sp>
        <p:nvSpPr>
          <p:cNvPr id="28" name="文本框 27"/>
          <p:cNvSpPr txBox="1"/>
          <p:nvPr/>
        </p:nvSpPr>
        <p:spPr>
          <a:xfrm>
            <a:off x="7308850" y="4709795"/>
            <a:ext cx="3105150" cy="460375"/>
          </a:xfrm>
          <a:prstGeom prst="rect">
            <a:avLst/>
          </a:prstGeom>
          <a:noFill/>
        </p:spPr>
        <p:txBody>
          <a:bodyPr wrap="square" rtlCol="0">
            <a:spAutoFit/>
          </a:bodyPr>
          <a:p>
            <a:pPr algn="l"/>
            <a:r>
              <a:rPr lang="zh-CN" altLang="en-US" sz="2400">
                <a:solidFill>
                  <a:schemeClr val="tx1">
                    <a:lumMod val="75000"/>
                    <a:lumOff val="25000"/>
                  </a:schemeClr>
                </a:solidFill>
                <a:latin typeface="华文新魏" panose="02010800040101010101" charset="-122"/>
                <a:ea typeface="华文新魏" panose="02010800040101010101" charset="-122"/>
                <a:sym typeface="+mn-ea"/>
              </a:rPr>
              <a:t>Project outlook</a:t>
            </a:r>
            <a:endParaRPr lang="zh-CN" altLang="en-US" sz="2400">
              <a:solidFill>
                <a:schemeClr val="tx1">
                  <a:lumMod val="75000"/>
                  <a:lumOff val="25000"/>
                </a:schemeClr>
              </a:solidFill>
              <a:latin typeface="华文新魏" panose="02010800040101010101" charset="-122"/>
              <a:ea typeface="华文新魏" panose="02010800040101010101" charset="-122"/>
              <a:sym typeface="+mn-ea"/>
            </a:endParaRPr>
          </a:p>
        </p:txBody>
      </p:sp>
      <p:sp>
        <p:nvSpPr>
          <p:cNvPr id="30" name="文本框 29"/>
          <p:cNvSpPr txBox="1"/>
          <p:nvPr/>
        </p:nvSpPr>
        <p:spPr>
          <a:xfrm>
            <a:off x="7197090" y="4921250"/>
            <a:ext cx="3249295" cy="29908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en-US" altLang="zh-CN" sz="900" dirty="0">
                <a:solidFill>
                  <a:schemeClr val="tx1">
                    <a:lumMod val="75000"/>
                    <a:lumOff val="25000"/>
                  </a:schemeClr>
                </a:solidFill>
                <a:ea typeface="微软雅黑" panose="020B0503020204020204" charset="-122"/>
                <a:sym typeface="Arial" panose="020B0604020202020204" pitchFamily="34" charset="0"/>
              </a:rPr>
              <a:t>.</a:t>
            </a:r>
            <a:endParaRPr lang="en-US" altLang="zh-CN" sz="900" kern="0" noProof="0" dirty="0" smtClean="0">
              <a:ln>
                <a:noFill/>
              </a:ln>
              <a:solidFill>
                <a:schemeClr val="tx1">
                  <a:lumMod val="75000"/>
                  <a:lumOff val="25000"/>
                </a:schemeClr>
              </a:solidFill>
              <a:uLnTx/>
              <a:uFillTx/>
              <a:ea typeface="微软雅黑" panose="020B0503020204020204" charset="-122"/>
              <a:sym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4fa485ea131c9f9ee315df1713ae55ac"/>
          <p:cNvPicPr>
            <a:picLocks noChangeAspect="1"/>
          </p:cNvPicPr>
          <p:nvPr/>
        </p:nvPicPr>
        <p:blipFill>
          <a:blip r:embed="rId1"/>
          <a:stretch>
            <a:fillRect/>
          </a:stretch>
        </p:blipFill>
        <p:spPr>
          <a:xfrm>
            <a:off x="-498475" y="-885190"/>
            <a:ext cx="4483735" cy="4474845"/>
          </a:xfrm>
          <a:prstGeom prst="rect">
            <a:avLst/>
          </a:prstGeom>
        </p:spPr>
      </p:pic>
      <p:sp>
        <p:nvSpPr>
          <p:cNvPr id="9" name="文本框 8"/>
          <p:cNvSpPr txBox="1"/>
          <p:nvPr/>
        </p:nvSpPr>
        <p:spPr>
          <a:xfrm>
            <a:off x="3985260" y="1172845"/>
            <a:ext cx="2128520" cy="1445260"/>
          </a:xfrm>
          <a:prstGeom prst="rect">
            <a:avLst/>
          </a:prstGeom>
          <a:noFill/>
        </p:spPr>
        <p:txBody>
          <a:bodyPr wrap="square" rtlCol="0">
            <a:spAutoFit/>
          </a:bodyPr>
          <a:p>
            <a:r>
              <a:rPr lang="en-US" altLang="zh-CN" sz="8800">
                <a:solidFill>
                  <a:schemeClr val="tx1"/>
                </a:solidFill>
                <a:effectLst>
                  <a:outerShdw blurRad="38100" dist="19050" dir="2700000" algn="tl" rotWithShape="0">
                    <a:schemeClr val="dk1">
                      <a:alpha val="40000"/>
                    </a:schemeClr>
                  </a:outerShdw>
                </a:effectLst>
              </a:rPr>
              <a:t>1.</a:t>
            </a:r>
            <a:endParaRPr lang="en-US" altLang="zh-CN" sz="8800">
              <a:solidFill>
                <a:schemeClr val="tx1"/>
              </a:solidFill>
              <a:effectLst>
                <a:outerShdw blurRad="38100" dist="19050" dir="2700000" algn="tl" rotWithShape="0">
                  <a:schemeClr val="dk1">
                    <a:alpha val="40000"/>
                  </a:schemeClr>
                </a:outerShdw>
              </a:effectLst>
            </a:endParaRPr>
          </a:p>
        </p:txBody>
      </p:sp>
      <p:sp>
        <p:nvSpPr>
          <p:cNvPr id="11" name="文本框 10"/>
          <p:cNvSpPr txBox="1"/>
          <p:nvPr/>
        </p:nvSpPr>
        <p:spPr>
          <a:xfrm>
            <a:off x="5031105" y="2618105"/>
            <a:ext cx="6064250" cy="2214880"/>
          </a:xfrm>
          <a:prstGeom prst="rect">
            <a:avLst/>
          </a:prstGeom>
          <a:noFill/>
        </p:spPr>
        <p:txBody>
          <a:bodyPr wrap="square" rtlCol="0">
            <a:spAutoFit/>
          </a:bodyPr>
          <a:p>
            <a:r>
              <a:rPr lang="zh-CN" altLang="en-US" sz="6000">
                <a:solidFill>
                  <a:schemeClr val="tx1"/>
                </a:solidFill>
                <a:effectLst>
                  <a:outerShdw blurRad="38100" dist="19050" dir="2700000" algn="tl" rotWithShape="0">
                    <a:schemeClr val="dk1">
                      <a:alpha val="40000"/>
                    </a:schemeClr>
                  </a:outerShdw>
                </a:effectLst>
                <a:latin typeface="华文新魏" panose="02010800040101010101" charset="-122"/>
                <a:ea typeface="华文新魏" panose="02010800040101010101" charset="-122"/>
                <a:sym typeface="+mn-ea"/>
              </a:rPr>
              <a:t>Team</a:t>
            </a:r>
            <a:endParaRPr lang="zh-CN" altLang="en-US" sz="6000">
              <a:solidFill>
                <a:schemeClr val="tx1"/>
              </a:solidFill>
              <a:effectLst>
                <a:outerShdw blurRad="38100" dist="19050" dir="2700000" algn="tl" rotWithShape="0">
                  <a:schemeClr val="dk1">
                    <a:alpha val="40000"/>
                  </a:schemeClr>
                </a:outerShdw>
              </a:effectLst>
              <a:latin typeface="华文新魏" panose="02010800040101010101" charset="-122"/>
              <a:ea typeface="华文新魏" panose="02010800040101010101" charset="-122"/>
              <a:sym typeface="+mn-ea"/>
            </a:endParaRPr>
          </a:p>
          <a:p>
            <a:r>
              <a:rPr lang="zh-CN" altLang="en-US" sz="6000">
                <a:solidFill>
                  <a:schemeClr val="tx1"/>
                </a:solidFill>
                <a:effectLst>
                  <a:outerShdw blurRad="38100" dist="19050" dir="2700000" algn="tl" rotWithShape="0">
                    <a:schemeClr val="dk1">
                      <a:alpha val="40000"/>
                    </a:schemeClr>
                  </a:outerShdw>
                </a:effectLst>
                <a:latin typeface="华文新魏" panose="02010800040101010101" charset="-122"/>
                <a:ea typeface="华文新魏" panose="02010800040101010101" charset="-122"/>
                <a:sym typeface="+mn-ea"/>
              </a:rPr>
              <a:t>     Introduction</a:t>
            </a:r>
            <a:endParaRPr lang="zh-CN" altLang="en-US">
              <a:solidFill>
                <a:schemeClr val="tx1">
                  <a:lumMod val="75000"/>
                  <a:lumOff val="25000"/>
                </a:schemeClr>
              </a:solidFill>
              <a:latin typeface="华文新魏" panose="02010800040101010101" charset="-122"/>
              <a:ea typeface="华文新魏" panose="02010800040101010101" charset="-122"/>
            </a:endParaRPr>
          </a:p>
          <a:p>
            <a:endParaRPr lang="zh-CN" altLang="en-US"/>
          </a:p>
        </p:txBody>
      </p:sp>
      <p:pic>
        <p:nvPicPr>
          <p:cNvPr id="12" name="图片 11" descr="C:\Users\影\Desktop\PNG素材\41.png41"/>
          <p:cNvPicPr>
            <a:picLocks noChangeAspect="1"/>
          </p:cNvPicPr>
          <p:nvPr/>
        </p:nvPicPr>
        <p:blipFill>
          <a:blip r:embed="rId2"/>
          <a:srcRect l="27916" r="30397"/>
          <a:stretch>
            <a:fillRect/>
          </a:stretch>
        </p:blipFill>
        <p:spPr>
          <a:xfrm rot="5400000">
            <a:off x="10161905" y="4730115"/>
            <a:ext cx="1019175" cy="2856865"/>
          </a:xfrm>
          <a:prstGeom prst="rect">
            <a:avLst/>
          </a:prstGeom>
        </p:spPr>
      </p:pic>
      <p:sp>
        <p:nvSpPr>
          <p:cNvPr id="13" name="文本框 12"/>
          <p:cNvSpPr txBox="1"/>
          <p:nvPr/>
        </p:nvSpPr>
        <p:spPr>
          <a:xfrm>
            <a:off x="9965690" y="5836285"/>
            <a:ext cx="1780540" cy="645160"/>
          </a:xfrm>
          <a:prstGeom prst="rect">
            <a:avLst/>
          </a:prstGeom>
          <a:noFill/>
        </p:spPr>
        <p:txBody>
          <a:bodyPr wrap="square" rtlCol="0">
            <a:spAutoFit/>
          </a:bodyPr>
          <a:p>
            <a:r>
              <a:rPr lang="en-US" altLang="zh-CN" sz="3600">
                <a:solidFill>
                  <a:schemeClr val="bg1"/>
                </a:solidFill>
              </a:rPr>
              <a:t>Next</a:t>
            </a:r>
            <a:r>
              <a:rPr lang="en-US" altLang="zh-CN" sz="3600">
                <a:solidFill>
                  <a:schemeClr val="bg1"/>
                </a:solidFill>
                <a:latin typeface="Arial" panose="020B0604020202020204" pitchFamily="34" charset="0"/>
                <a:cs typeface="Arial" panose="020B0604020202020204" pitchFamily="34" charset="0"/>
              </a:rPr>
              <a:t>→</a:t>
            </a:r>
            <a:endParaRPr lang="en-US" altLang="zh-CN" sz="3600">
              <a:solidFill>
                <a:schemeClr val="bg1"/>
              </a:solidFill>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文本框 12"/>
          <p:cNvSpPr txBox="1"/>
          <p:nvPr/>
        </p:nvSpPr>
        <p:spPr>
          <a:xfrm>
            <a:off x="374015" y="440055"/>
            <a:ext cx="2691130" cy="460375"/>
          </a:xfrm>
          <a:prstGeom prst="rect">
            <a:avLst/>
          </a:prstGeom>
          <a:noFill/>
        </p:spPr>
        <p:txBody>
          <a:bodyPr wrap="square" rtlCol="0">
            <a:spAutoFit/>
          </a:bodyPr>
          <a:p>
            <a:pPr algn="l"/>
            <a:r>
              <a:rPr lang="zh-CN" altLang="en-US" sz="2400">
                <a:solidFill>
                  <a:schemeClr val="tx1">
                    <a:lumMod val="75000"/>
                    <a:lumOff val="25000"/>
                  </a:schemeClr>
                </a:solidFill>
                <a:latin typeface="华文新魏" panose="02010800040101010101" charset="-122"/>
                <a:ea typeface="华文新魏" panose="02010800040101010101" charset="-122"/>
                <a:sym typeface="+mn-ea"/>
              </a:rPr>
              <a:t>Team Introduction</a:t>
            </a:r>
            <a:endParaRPr lang="zh-CN" altLang="en-US" sz="2400">
              <a:solidFill>
                <a:schemeClr val="tx1">
                  <a:lumMod val="75000"/>
                  <a:lumOff val="25000"/>
                </a:schemeClr>
              </a:solidFill>
              <a:latin typeface="华文新魏" panose="02010800040101010101" charset="-122"/>
              <a:ea typeface="华文新魏" panose="02010800040101010101" charset="-122"/>
            </a:endParaRPr>
          </a:p>
        </p:txBody>
      </p:sp>
      <p:sp>
        <p:nvSpPr>
          <p:cNvPr id="4" name="矩形 3"/>
          <p:cNvSpPr/>
          <p:nvPr/>
        </p:nvSpPr>
        <p:spPr>
          <a:xfrm>
            <a:off x="-10795" y="389890"/>
            <a:ext cx="261620" cy="560705"/>
          </a:xfrm>
          <a:prstGeom prst="rect">
            <a:avLst/>
          </a:prstGeom>
          <a:solidFill>
            <a:srgbClr val="4F71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6" name="组合 5"/>
          <p:cNvGrpSpPr/>
          <p:nvPr/>
        </p:nvGrpSpPr>
        <p:grpSpPr>
          <a:xfrm>
            <a:off x="146050" y="5572125"/>
            <a:ext cx="1102360" cy="1052195"/>
            <a:chOff x="2316" y="3241"/>
            <a:chExt cx="5000" cy="5097"/>
          </a:xfrm>
        </p:grpSpPr>
        <p:sp>
          <p:nvSpPr>
            <p:cNvPr id="3" name="椭圆 2"/>
            <p:cNvSpPr/>
            <p:nvPr/>
          </p:nvSpPr>
          <p:spPr>
            <a:xfrm>
              <a:off x="2316" y="3456"/>
              <a:ext cx="4883" cy="4883"/>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 name="图片 1" descr="4fa485ea131c9f9ee315df1713ae55ac"/>
            <p:cNvPicPr>
              <a:picLocks noChangeAspect="1"/>
            </p:cNvPicPr>
            <p:nvPr/>
          </p:nvPicPr>
          <p:blipFill>
            <a:blip r:embed="rId1"/>
            <a:srcRect l="12548" t="10416" r="6090" b="8060"/>
            <a:stretch>
              <a:fillRect/>
            </a:stretch>
          </p:blipFill>
          <p:spPr>
            <a:xfrm>
              <a:off x="2414" y="3241"/>
              <a:ext cx="4902" cy="4902"/>
            </a:xfrm>
            <a:prstGeom prst="ellipse">
              <a:avLst/>
            </a:prstGeom>
          </p:spPr>
        </p:pic>
      </p:grpSp>
      <p:pic>
        <p:nvPicPr>
          <p:cNvPr id="7" name="图片 6"/>
          <p:cNvPicPr>
            <a:picLocks noChangeAspect="1"/>
          </p:cNvPicPr>
          <p:nvPr/>
        </p:nvPicPr>
        <p:blipFill>
          <a:blip r:embed="rId2"/>
          <a:stretch>
            <a:fillRect/>
          </a:stretch>
        </p:blipFill>
        <p:spPr>
          <a:xfrm>
            <a:off x="4147185" y="1101090"/>
            <a:ext cx="7755890" cy="4985385"/>
          </a:xfrm>
          <a:prstGeom prst="rect">
            <a:avLst/>
          </a:prstGeom>
        </p:spPr>
      </p:pic>
      <p:sp>
        <p:nvSpPr>
          <p:cNvPr id="8" name="文本框 7"/>
          <p:cNvSpPr txBox="1"/>
          <p:nvPr/>
        </p:nvSpPr>
        <p:spPr>
          <a:xfrm>
            <a:off x="167640" y="1101090"/>
            <a:ext cx="3672840" cy="3415030"/>
          </a:xfrm>
          <a:prstGeom prst="rect">
            <a:avLst/>
          </a:prstGeom>
          <a:noFill/>
        </p:spPr>
        <p:txBody>
          <a:bodyPr wrap="square" rtlCol="0">
            <a:spAutoFit/>
          </a:bodyPr>
          <a:p>
            <a:pPr fontAlgn="auto">
              <a:lnSpc>
                <a:spcPct val="150000"/>
              </a:lnSpc>
            </a:pPr>
            <a:r>
              <a:rPr lang="zh-CN" altLang="en-US" b="1">
                <a:latin typeface="Times New Roman" panose="02020603050405020304" charset="0"/>
                <a:cs typeface="Times New Roman" panose="02020603050405020304" charset="0"/>
              </a:rPr>
              <a:t>We formed a team on Github with six members:</a:t>
            </a:r>
            <a:endParaRPr lang="zh-CN" altLang="en-US" b="1">
              <a:latin typeface="Times New Roman" panose="02020603050405020304" charset="0"/>
              <a:cs typeface="Times New Roman" panose="02020603050405020304" charset="0"/>
            </a:endParaRPr>
          </a:p>
          <a:p>
            <a:pPr fontAlgn="auto">
              <a:lnSpc>
                <a:spcPct val="150000"/>
              </a:lnSpc>
            </a:pPr>
            <a:r>
              <a:rPr lang="en-US" altLang="zh-CN" b="1">
                <a:latin typeface="Times New Roman" panose="02020603050405020304" charset="0"/>
                <a:cs typeface="Times New Roman" panose="02020603050405020304" charset="0"/>
              </a:rPr>
              <a:t>Tiffany-collopa (Leader)</a:t>
            </a:r>
            <a:endParaRPr lang="en-US" altLang="zh-CN" b="1">
              <a:latin typeface="Times New Roman" panose="02020603050405020304" charset="0"/>
              <a:cs typeface="Times New Roman" panose="02020603050405020304" charset="0"/>
            </a:endParaRPr>
          </a:p>
          <a:p>
            <a:pPr fontAlgn="auto">
              <a:lnSpc>
                <a:spcPct val="150000"/>
              </a:lnSpc>
            </a:pPr>
            <a:r>
              <a:rPr lang="en-US" altLang="zh-CN" b="1">
                <a:latin typeface="Times New Roman" panose="02020603050405020304" charset="0"/>
                <a:cs typeface="Times New Roman" panose="02020603050405020304" charset="0"/>
              </a:rPr>
              <a:t>Neva-NEVAzhanghanxue</a:t>
            </a:r>
            <a:endParaRPr lang="en-US" altLang="zh-CN" b="1">
              <a:latin typeface="Times New Roman" panose="02020603050405020304" charset="0"/>
              <a:cs typeface="Times New Roman" panose="02020603050405020304" charset="0"/>
            </a:endParaRPr>
          </a:p>
          <a:p>
            <a:pPr fontAlgn="auto">
              <a:lnSpc>
                <a:spcPct val="150000"/>
              </a:lnSpc>
            </a:pPr>
            <a:r>
              <a:rPr lang="en-US" altLang="zh-CN" b="1">
                <a:latin typeface="Times New Roman" panose="02020603050405020304" charset="0"/>
                <a:cs typeface="Times New Roman" panose="02020603050405020304" charset="0"/>
              </a:rPr>
              <a:t>Jane-forever987654321</a:t>
            </a:r>
            <a:endParaRPr lang="en-US" altLang="zh-CN" b="1">
              <a:latin typeface="Times New Roman" panose="02020603050405020304" charset="0"/>
              <a:cs typeface="Times New Roman" panose="02020603050405020304" charset="0"/>
            </a:endParaRPr>
          </a:p>
          <a:p>
            <a:pPr fontAlgn="auto">
              <a:lnSpc>
                <a:spcPct val="150000"/>
              </a:lnSpc>
            </a:pPr>
            <a:r>
              <a:rPr lang="en-US" altLang="zh-CN" b="1">
                <a:latin typeface="Times New Roman" panose="02020603050405020304" charset="0"/>
                <a:cs typeface="Times New Roman" panose="02020603050405020304" charset="0"/>
              </a:rPr>
              <a:t>Ashlee-Makta09</a:t>
            </a:r>
            <a:endParaRPr lang="en-US" altLang="zh-CN" b="1">
              <a:latin typeface="Times New Roman" panose="02020603050405020304" charset="0"/>
              <a:cs typeface="Times New Roman" panose="02020603050405020304" charset="0"/>
            </a:endParaRPr>
          </a:p>
          <a:p>
            <a:pPr fontAlgn="auto">
              <a:lnSpc>
                <a:spcPct val="150000"/>
              </a:lnSpc>
            </a:pPr>
            <a:r>
              <a:rPr lang="en-US" altLang="zh-CN" b="1">
                <a:latin typeface="Times New Roman" panose="02020603050405020304" charset="0"/>
                <a:cs typeface="Times New Roman" panose="02020603050405020304" charset="0"/>
              </a:rPr>
              <a:t>Alison-Allisonydydhks</a:t>
            </a:r>
            <a:endParaRPr lang="en-US" altLang="zh-CN" b="1">
              <a:latin typeface="Times New Roman" panose="02020603050405020304" charset="0"/>
              <a:cs typeface="Times New Roman" panose="02020603050405020304" charset="0"/>
            </a:endParaRPr>
          </a:p>
          <a:p>
            <a:pPr fontAlgn="auto">
              <a:lnSpc>
                <a:spcPct val="150000"/>
              </a:lnSpc>
            </a:pPr>
            <a:r>
              <a:rPr lang="en-US" altLang="zh-CN" b="1">
                <a:latin typeface="Times New Roman" panose="02020603050405020304" charset="0"/>
                <a:cs typeface="Times New Roman" panose="02020603050405020304" charset="0"/>
              </a:rPr>
              <a:t>Crystal-TJYCrystal's respons</a:t>
            </a:r>
            <a:endParaRPr lang="en-US" altLang="zh-CN" b="1">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4fa485ea131c9f9ee315df1713ae55ac"/>
          <p:cNvPicPr>
            <a:picLocks noChangeAspect="1"/>
          </p:cNvPicPr>
          <p:nvPr/>
        </p:nvPicPr>
        <p:blipFill>
          <a:blip r:embed="rId1"/>
          <a:stretch>
            <a:fillRect/>
          </a:stretch>
        </p:blipFill>
        <p:spPr>
          <a:xfrm>
            <a:off x="-498475" y="-885190"/>
            <a:ext cx="4483735" cy="4474845"/>
          </a:xfrm>
          <a:prstGeom prst="rect">
            <a:avLst/>
          </a:prstGeom>
        </p:spPr>
      </p:pic>
      <p:sp>
        <p:nvSpPr>
          <p:cNvPr id="9" name="文本框 8"/>
          <p:cNvSpPr txBox="1"/>
          <p:nvPr/>
        </p:nvSpPr>
        <p:spPr>
          <a:xfrm>
            <a:off x="3985260" y="1172845"/>
            <a:ext cx="2128520" cy="1445260"/>
          </a:xfrm>
          <a:prstGeom prst="rect">
            <a:avLst/>
          </a:prstGeom>
          <a:noFill/>
        </p:spPr>
        <p:txBody>
          <a:bodyPr wrap="square" rtlCol="0">
            <a:spAutoFit/>
          </a:bodyPr>
          <a:p>
            <a:r>
              <a:rPr lang="en-US" altLang="zh-CN" sz="8800">
                <a:solidFill>
                  <a:schemeClr val="tx1"/>
                </a:solidFill>
                <a:effectLst>
                  <a:outerShdw blurRad="38100" dist="19050" dir="2700000" algn="tl" rotWithShape="0">
                    <a:schemeClr val="dk1">
                      <a:alpha val="40000"/>
                    </a:schemeClr>
                  </a:outerShdw>
                </a:effectLst>
              </a:rPr>
              <a:t>2.</a:t>
            </a:r>
            <a:endParaRPr lang="en-US" altLang="zh-CN" sz="8800">
              <a:solidFill>
                <a:schemeClr val="tx1"/>
              </a:solidFill>
              <a:effectLst>
                <a:outerShdw blurRad="38100" dist="19050" dir="2700000" algn="tl" rotWithShape="0">
                  <a:schemeClr val="dk1">
                    <a:alpha val="40000"/>
                  </a:schemeClr>
                </a:outerShdw>
              </a:effectLst>
            </a:endParaRPr>
          </a:p>
        </p:txBody>
      </p:sp>
      <p:sp>
        <p:nvSpPr>
          <p:cNvPr id="11" name="文本框 10"/>
          <p:cNvSpPr txBox="1"/>
          <p:nvPr/>
        </p:nvSpPr>
        <p:spPr>
          <a:xfrm>
            <a:off x="5031105" y="2618105"/>
            <a:ext cx="6064250" cy="2214880"/>
          </a:xfrm>
          <a:prstGeom prst="rect">
            <a:avLst/>
          </a:prstGeom>
          <a:noFill/>
        </p:spPr>
        <p:txBody>
          <a:bodyPr wrap="square" rtlCol="0">
            <a:spAutoFit/>
          </a:bodyPr>
          <a:p>
            <a:r>
              <a:rPr lang="zh-CN" altLang="en-US" sz="6000">
                <a:solidFill>
                  <a:schemeClr val="tx1">
                    <a:lumMod val="75000"/>
                    <a:lumOff val="25000"/>
                  </a:schemeClr>
                </a:solidFill>
                <a:latin typeface="华文新魏" panose="02010800040101010101" charset="-122"/>
                <a:ea typeface="华文新魏" panose="02010800040101010101" charset="-122"/>
                <a:sym typeface="+mn-ea"/>
              </a:rPr>
              <a:t>Project </a:t>
            </a:r>
            <a:endParaRPr lang="zh-CN" altLang="en-US" sz="6000">
              <a:solidFill>
                <a:schemeClr val="tx1">
                  <a:lumMod val="75000"/>
                  <a:lumOff val="25000"/>
                </a:schemeClr>
              </a:solidFill>
              <a:latin typeface="华文新魏" panose="02010800040101010101" charset="-122"/>
              <a:ea typeface="华文新魏" panose="02010800040101010101" charset="-122"/>
              <a:sym typeface="+mn-ea"/>
            </a:endParaRPr>
          </a:p>
          <a:p>
            <a:r>
              <a:rPr lang="zh-CN" altLang="en-US" sz="6000">
                <a:solidFill>
                  <a:schemeClr val="tx1">
                    <a:lumMod val="75000"/>
                    <a:lumOff val="25000"/>
                  </a:schemeClr>
                </a:solidFill>
                <a:latin typeface="华文新魏" panose="02010800040101010101" charset="-122"/>
                <a:ea typeface="华文新魏" panose="02010800040101010101" charset="-122"/>
                <a:sym typeface="+mn-ea"/>
              </a:rPr>
              <a:t>     progress</a:t>
            </a:r>
            <a:endParaRPr lang="zh-CN" altLang="en-US" sz="6000">
              <a:solidFill>
                <a:schemeClr val="tx1">
                  <a:lumMod val="75000"/>
                  <a:lumOff val="25000"/>
                </a:schemeClr>
              </a:solidFill>
              <a:latin typeface="华文新魏" panose="02010800040101010101" charset="-122"/>
              <a:ea typeface="华文新魏" panose="02010800040101010101" charset="-122"/>
            </a:endParaRPr>
          </a:p>
          <a:p>
            <a:endParaRPr lang="zh-CN" altLang="en-US"/>
          </a:p>
        </p:txBody>
      </p:sp>
      <p:pic>
        <p:nvPicPr>
          <p:cNvPr id="12" name="图片 11" descr="C:\Users\影\Desktop\PNG素材\41.png41"/>
          <p:cNvPicPr>
            <a:picLocks noChangeAspect="1"/>
          </p:cNvPicPr>
          <p:nvPr/>
        </p:nvPicPr>
        <p:blipFill>
          <a:blip r:embed="rId2"/>
          <a:srcRect l="27916" r="30397"/>
          <a:stretch>
            <a:fillRect/>
          </a:stretch>
        </p:blipFill>
        <p:spPr>
          <a:xfrm rot="5400000">
            <a:off x="10161905" y="4730115"/>
            <a:ext cx="1019175" cy="2856865"/>
          </a:xfrm>
          <a:prstGeom prst="rect">
            <a:avLst/>
          </a:prstGeom>
        </p:spPr>
      </p:pic>
      <p:sp>
        <p:nvSpPr>
          <p:cNvPr id="13" name="文本框 12"/>
          <p:cNvSpPr txBox="1"/>
          <p:nvPr/>
        </p:nvSpPr>
        <p:spPr>
          <a:xfrm>
            <a:off x="9965690" y="5836285"/>
            <a:ext cx="1780540" cy="645160"/>
          </a:xfrm>
          <a:prstGeom prst="rect">
            <a:avLst/>
          </a:prstGeom>
          <a:noFill/>
        </p:spPr>
        <p:txBody>
          <a:bodyPr wrap="square" rtlCol="0">
            <a:spAutoFit/>
          </a:bodyPr>
          <a:p>
            <a:r>
              <a:rPr lang="en-US" altLang="zh-CN" sz="3600">
                <a:solidFill>
                  <a:schemeClr val="bg1"/>
                </a:solidFill>
              </a:rPr>
              <a:t>Next</a:t>
            </a:r>
            <a:r>
              <a:rPr lang="en-US" altLang="zh-CN" sz="3600">
                <a:solidFill>
                  <a:schemeClr val="bg1"/>
                </a:solidFill>
                <a:latin typeface="Arial" panose="020B0604020202020204" pitchFamily="34" charset="0"/>
                <a:cs typeface="Arial" panose="020B0604020202020204" pitchFamily="34" charset="0"/>
              </a:rPr>
              <a:t>→</a:t>
            </a:r>
            <a:endParaRPr lang="en-US" altLang="zh-CN" sz="3600">
              <a:solidFill>
                <a:schemeClr val="bg1"/>
              </a:solidFill>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文本框 12"/>
          <p:cNvSpPr txBox="1"/>
          <p:nvPr/>
        </p:nvSpPr>
        <p:spPr>
          <a:xfrm>
            <a:off x="334645" y="347345"/>
            <a:ext cx="4671060" cy="460375"/>
          </a:xfrm>
          <a:prstGeom prst="rect">
            <a:avLst/>
          </a:prstGeom>
          <a:noFill/>
        </p:spPr>
        <p:txBody>
          <a:bodyPr wrap="square" rtlCol="0">
            <a:spAutoFit/>
          </a:bodyPr>
          <a:p>
            <a:pPr algn="l"/>
            <a:r>
              <a:rPr lang="zh-CN" altLang="en-US" sz="2400">
                <a:solidFill>
                  <a:schemeClr val="tx1">
                    <a:lumMod val="75000"/>
                    <a:lumOff val="25000"/>
                  </a:schemeClr>
                </a:solidFill>
                <a:latin typeface="华文新魏" panose="02010800040101010101" charset="-122"/>
                <a:ea typeface="华文新魏" panose="02010800040101010101" charset="-122"/>
                <a:sym typeface="+mn-ea"/>
              </a:rPr>
              <a:t>Project progress</a:t>
            </a:r>
            <a:endParaRPr lang="zh-CN" altLang="en-US" sz="2400">
              <a:solidFill>
                <a:schemeClr val="tx1">
                  <a:lumMod val="75000"/>
                  <a:lumOff val="25000"/>
                </a:schemeClr>
              </a:solidFill>
              <a:latin typeface="华文新魏" panose="02010800040101010101" charset="-122"/>
              <a:ea typeface="华文新魏" panose="02010800040101010101" charset="-122"/>
            </a:endParaRPr>
          </a:p>
        </p:txBody>
      </p:sp>
      <p:sp>
        <p:nvSpPr>
          <p:cNvPr id="4" name="矩形 3"/>
          <p:cNvSpPr/>
          <p:nvPr/>
        </p:nvSpPr>
        <p:spPr>
          <a:xfrm>
            <a:off x="-10795" y="389890"/>
            <a:ext cx="261620" cy="560705"/>
          </a:xfrm>
          <a:prstGeom prst="rect">
            <a:avLst/>
          </a:prstGeom>
          <a:solidFill>
            <a:srgbClr val="4F71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对角圆角矩形 4"/>
          <p:cNvSpPr/>
          <p:nvPr/>
        </p:nvSpPr>
        <p:spPr>
          <a:xfrm>
            <a:off x="4743450" y="1149350"/>
            <a:ext cx="2705100" cy="596900"/>
          </a:xfrm>
          <a:prstGeom prst="round2DiagRect">
            <a:avLst/>
          </a:prstGeom>
          <a:solidFill>
            <a:srgbClr val="4F71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4940300" y="950768"/>
            <a:ext cx="2226945" cy="706755"/>
          </a:xfrm>
          <a:prstGeom prst="rect">
            <a:avLst/>
          </a:prstGeom>
          <a:noFill/>
        </p:spPr>
        <p:txBody>
          <a:bodyPr wrap="none" rtlCol="0">
            <a:spAutoFit/>
          </a:bodyPr>
          <a:p>
            <a:pPr algn="l"/>
            <a:endParaRPr lang="zh-CN" altLang="en-US" sz="2000" noProof="0" dirty="0">
              <a:ln>
                <a:noFill/>
              </a:ln>
              <a:solidFill>
                <a:schemeClr val="bg1"/>
              </a:solidFill>
              <a:uLnTx/>
              <a:uFillTx/>
              <a:latin typeface="华文新魏" panose="02010800040101010101" charset="-122"/>
              <a:ea typeface="华文新魏" panose="02010800040101010101" charset="-122"/>
              <a:sym typeface="+mn-ea"/>
            </a:endParaRPr>
          </a:p>
          <a:p>
            <a:pPr algn="l"/>
            <a:r>
              <a:rPr lang="zh-CN" altLang="en-US" sz="2000" noProof="0" dirty="0">
                <a:ln>
                  <a:noFill/>
                </a:ln>
                <a:solidFill>
                  <a:schemeClr val="bg1"/>
                </a:solidFill>
                <a:uLnTx/>
                <a:uFillTx/>
                <a:latin typeface="华文新魏" panose="02010800040101010101" charset="-122"/>
                <a:ea typeface="华文新魏" panose="02010800040101010101" charset="-122"/>
                <a:sym typeface="+mn-ea"/>
              </a:rPr>
              <a:t>Setting up a server</a:t>
            </a:r>
            <a:endParaRPr lang="zh-CN" altLang="en-US" sz="2000" noProof="0" dirty="0">
              <a:ln>
                <a:noFill/>
              </a:ln>
              <a:solidFill>
                <a:schemeClr val="bg1"/>
              </a:solidFill>
              <a:uLnTx/>
              <a:uFillTx/>
              <a:latin typeface="华文新魏" panose="02010800040101010101" charset="-122"/>
              <a:ea typeface="华文新魏" panose="02010800040101010101" charset="-122"/>
              <a:sym typeface="+mn-ea"/>
            </a:endParaRPr>
          </a:p>
        </p:txBody>
      </p:sp>
      <p:pic>
        <p:nvPicPr>
          <p:cNvPr id="2" name="图片 1"/>
          <p:cNvPicPr>
            <a:picLocks noChangeAspect="1"/>
          </p:cNvPicPr>
          <p:nvPr/>
        </p:nvPicPr>
        <p:blipFill>
          <a:blip r:embed="rId1"/>
          <a:stretch>
            <a:fillRect/>
          </a:stretch>
        </p:blipFill>
        <p:spPr>
          <a:xfrm>
            <a:off x="2049780" y="1912620"/>
            <a:ext cx="7485380" cy="41941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文本框 12"/>
          <p:cNvSpPr txBox="1"/>
          <p:nvPr/>
        </p:nvSpPr>
        <p:spPr>
          <a:xfrm>
            <a:off x="334645" y="347345"/>
            <a:ext cx="6012815" cy="829945"/>
          </a:xfrm>
          <a:prstGeom prst="rect">
            <a:avLst/>
          </a:prstGeom>
          <a:noFill/>
        </p:spPr>
        <p:txBody>
          <a:bodyPr wrap="square" rtlCol="0">
            <a:spAutoFit/>
          </a:bodyPr>
          <a:p>
            <a:pPr algn="l"/>
            <a:r>
              <a:rPr lang="zh-CN" altLang="en-US" sz="2400">
                <a:solidFill>
                  <a:schemeClr val="tx1">
                    <a:lumMod val="75000"/>
                    <a:lumOff val="25000"/>
                  </a:schemeClr>
                </a:solidFill>
                <a:latin typeface="华文新魏" panose="02010800040101010101" charset="-122"/>
                <a:ea typeface="华文新魏" panose="02010800040101010101" charset="-122"/>
                <a:sym typeface="+mn-ea"/>
              </a:rPr>
              <a:t>Project progress</a:t>
            </a:r>
            <a:endParaRPr lang="zh-CN" altLang="en-US" sz="2400">
              <a:solidFill>
                <a:schemeClr val="tx1">
                  <a:lumMod val="75000"/>
                  <a:lumOff val="25000"/>
                </a:schemeClr>
              </a:solidFill>
              <a:latin typeface="华文新魏" panose="02010800040101010101" charset="-122"/>
              <a:ea typeface="华文新魏" panose="02010800040101010101" charset="-122"/>
            </a:endParaRPr>
          </a:p>
          <a:p>
            <a:pPr algn="l"/>
            <a:endParaRPr lang="zh-CN" altLang="en-US" sz="2400">
              <a:solidFill>
                <a:schemeClr val="tx1">
                  <a:lumMod val="75000"/>
                  <a:lumOff val="25000"/>
                </a:schemeClr>
              </a:solidFill>
              <a:latin typeface="华文新魏" panose="02010800040101010101" charset="-122"/>
              <a:ea typeface="华文新魏" panose="02010800040101010101" charset="-122"/>
            </a:endParaRPr>
          </a:p>
        </p:txBody>
      </p:sp>
      <p:sp>
        <p:nvSpPr>
          <p:cNvPr id="4" name="矩形 3"/>
          <p:cNvSpPr/>
          <p:nvPr/>
        </p:nvSpPr>
        <p:spPr>
          <a:xfrm>
            <a:off x="-10795" y="389890"/>
            <a:ext cx="261620" cy="560705"/>
          </a:xfrm>
          <a:prstGeom prst="rect">
            <a:avLst/>
          </a:prstGeom>
          <a:solidFill>
            <a:srgbClr val="4F71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对角圆角矩形 4"/>
          <p:cNvSpPr/>
          <p:nvPr/>
        </p:nvSpPr>
        <p:spPr>
          <a:xfrm>
            <a:off x="4387215" y="729615"/>
            <a:ext cx="3986530" cy="552450"/>
          </a:xfrm>
          <a:prstGeom prst="round2DiagRect">
            <a:avLst/>
          </a:prstGeom>
          <a:solidFill>
            <a:srgbClr val="4F71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4387215" y="470535"/>
            <a:ext cx="4286250" cy="706755"/>
          </a:xfrm>
          <a:prstGeom prst="rect">
            <a:avLst/>
          </a:prstGeom>
          <a:noFill/>
        </p:spPr>
        <p:txBody>
          <a:bodyPr wrap="square" rtlCol="0">
            <a:spAutoFit/>
          </a:bodyPr>
          <a:p>
            <a:pPr algn="l"/>
            <a:endParaRPr lang="zh-CN" altLang="en-US" sz="2000" noProof="0" dirty="0">
              <a:ln>
                <a:noFill/>
              </a:ln>
              <a:solidFill>
                <a:schemeClr val="bg1"/>
              </a:solidFill>
              <a:uLnTx/>
              <a:uFillTx/>
              <a:latin typeface="华文新魏" panose="02010800040101010101" charset="-122"/>
              <a:ea typeface="华文新魏" panose="02010800040101010101" charset="-122"/>
              <a:sym typeface="+mn-ea"/>
            </a:endParaRPr>
          </a:p>
          <a:p>
            <a:pPr algn="l"/>
            <a:r>
              <a:rPr lang="zh-CN" altLang="en-US" sz="2000" noProof="0" dirty="0">
                <a:ln>
                  <a:noFill/>
                </a:ln>
                <a:solidFill>
                  <a:schemeClr val="bg1"/>
                </a:solidFill>
                <a:uLnTx/>
                <a:uFillTx/>
                <a:latin typeface="华文新魏" panose="02010800040101010101" charset="-122"/>
                <a:ea typeface="华文新魏" panose="02010800040101010101" charset="-122"/>
                <a:sym typeface="+mn-ea"/>
              </a:rPr>
              <a:t>Successful database connection</a:t>
            </a:r>
            <a:endParaRPr lang="zh-CN" altLang="en-US" sz="2000" noProof="0" dirty="0">
              <a:ln>
                <a:noFill/>
              </a:ln>
              <a:solidFill>
                <a:schemeClr val="bg1"/>
              </a:solidFill>
              <a:uLnTx/>
              <a:uFillTx/>
              <a:latin typeface="华文新魏" panose="02010800040101010101" charset="-122"/>
              <a:ea typeface="华文新魏" panose="02010800040101010101" charset="-122"/>
              <a:sym typeface="+mn-ea"/>
            </a:endParaRPr>
          </a:p>
        </p:txBody>
      </p:sp>
      <p:pic>
        <p:nvPicPr>
          <p:cNvPr id="3" name="图片 2" descr="N}%KHW4@(GX)$I@K1)Z8SHO"/>
          <p:cNvPicPr>
            <a:picLocks noChangeAspect="1"/>
          </p:cNvPicPr>
          <p:nvPr/>
        </p:nvPicPr>
        <p:blipFill>
          <a:blip r:embed="rId1"/>
          <a:stretch>
            <a:fillRect/>
          </a:stretch>
        </p:blipFill>
        <p:spPr>
          <a:xfrm>
            <a:off x="1521460" y="1426845"/>
            <a:ext cx="9149080" cy="5260975"/>
          </a:xfrm>
          <a:prstGeom prst="rect">
            <a:avLst/>
          </a:prstGeom>
        </p:spPr>
      </p:pic>
      <p:pic>
        <p:nvPicPr>
          <p:cNvPr id="8" name="图片 7" descr="%GNTH4$)8E%FW)1QU{J3V)U"/>
          <p:cNvPicPr>
            <a:picLocks noChangeAspect="1"/>
          </p:cNvPicPr>
          <p:nvPr/>
        </p:nvPicPr>
        <p:blipFill>
          <a:blip r:embed="rId2"/>
          <a:stretch>
            <a:fillRect/>
          </a:stretch>
        </p:blipFill>
        <p:spPr>
          <a:xfrm>
            <a:off x="2098040" y="1282065"/>
            <a:ext cx="7847965" cy="58597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4fa485ea131c9f9ee315df1713ae55ac"/>
          <p:cNvPicPr>
            <a:picLocks noChangeAspect="1"/>
          </p:cNvPicPr>
          <p:nvPr/>
        </p:nvPicPr>
        <p:blipFill>
          <a:blip r:embed="rId1"/>
          <a:stretch>
            <a:fillRect/>
          </a:stretch>
        </p:blipFill>
        <p:spPr>
          <a:xfrm>
            <a:off x="-498475" y="-885190"/>
            <a:ext cx="4483735" cy="4474845"/>
          </a:xfrm>
          <a:prstGeom prst="rect">
            <a:avLst/>
          </a:prstGeom>
        </p:spPr>
      </p:pic>
      <p:sp>
        <p:nvSpPr>
          <p:cNvPr id="9" name="文本框 8"/>
          <p:cNvSpPr txBox="1"/>
          <p:nvPr/>
        </p:nvSpPr>
        <p:spPr>
          <a:xfrm>
            <a:off x="3985260" y="1172845"/>
            <a:ext cx="2128520" cy="1445260"/>
          </a:xfrm>
          <a:prstGeom prst="rect">
            <a:avLst/>
          </a:prstGeom>
          <a:noFill/>
        </p:spPr>
        <p:txBody>
          <a:bodyPr wrap="square" rtlCol="0">
            <a:spAutoFit/>
          </a:bodyPr>
          <a:p>
            <a:r>
              <a:rPr lang="en-US" altLang="zh-CN" sz="8800">
                <a:solidFill>
                  <a:schemeClr val="tx1"/>
                </a:solidFill>
                <a:effectLst>
                  <a:outerShdw blurRad="38100" dist="19050" dir="2700000" algn="tl" rotWithShape="0">
                    <a:schemeClr val="dk1">
                      <a:alpha val="40000"/>
                    </a:schemeClr>
                  </a:outerShdw>
                </a:effectLst>
              </a:rPr>
              <a:t>3.</a:t>
            </a:r>
            <a:endParaRPr lang="en-US" altLang="zh-CN" sz="8800">
              <a:solidFill>
                <a:schemeClr val="tx1"/>
              </a:solidFill>
              <a:effectLst>
                <a:outerShdw blurRad="38100" dist="19050" dir="2700000" algn="tl" rotWithShape="0">
                  <a:schemeClr val="dk1">
                    <a:alpha val="40000"/>
                  </a:schemeClr>
                </a:outerShdw>
              </a:effectLst>
            </a:endParaRPr>
          </a:p>
        </p:txBody>
      </p:sp>
      <p:sp>
        <p:nvSpPr>
          <p:cNvPr id="11" name="文本框 10"/>
          <p:cNvSpPr txBox="1"/>
          <p:nvPr/>
        </p:nvSpPr>
        <p:spPr>
          <a:xfrm>
            <a:off x="4517390" y="2783205"/>
            <a:ext cx="7435215" cy="1291590"/>
          </a:xfrm>
          <a:prstGeom prst="rect">
            <a:avLst/>
          </a:prstGeom>
          <a:noFill/>
        </p:spPr>
        <p:txBody>
          <a:bodyPr wrap="square" rtlCol="0">
            <a:spAutoFit/>
          </a:bodyPr>
          <a:p>
            <a:pPr algn="l"/>
            <a:r>
              <a:rPr lang="zh-CN" altLang="en-US" sz="6000">
                <a:solidFill>
                  <a:schemeClr val="tx1">
                    <a:lumMod val="75000"/>
                    <a:lumOff val="25000"/>
                  </a:schemeClr>
                </a:solidFill>
                <a:latin typeface="华文新魏" panose="02010800040101010101" charset="-122"/>
                <a:ea typeface="华文新魏" panose="02010800040101010101" charset="-122"/>
                <a:sym typeface="+mn-ea"/>
              </a:rPr>
              <a:t>Problem elaboration                   </a:t>
            </a:r>
            <a:endParaRPr lang="zh-CN" altLang="en-US" sz="6000">
              <a:solidFill>
                <a:schemeClr val="tx1">
                  <a:lumMod val="75000"/>
                  <a:lumOff val="25000"/>
                </a:schemeClr>
              </a:solidFill>
              <a:latin typeface="华文新魏" panose="02010800040101010101" charset="-122"/>
              <a:ea typeface="华文新魏" panose="02010800040101010101" charset="-122"/>
              <a:sym typeface="+mn-ea"/>
            </a:endParaRPr>
          </a:p>
          <a:p>
            <a:endParaRPr lang="zh-CN" altLang="en-US"/>
          </a:p>
        </p:txBody>
      </p:sp>
      <p:pic>
        <p:nvPicPr>
          <p:cNvPr id="12" name="图片 11" descr="C:\Users\影\Desktop\PNG素材\41.png41"/>
          <p:cNvPicPr>
            <a:picLocks noChangeAspect="1"/>
          </p:cNvPicPr>
          <p:nvPr/>
        </p:nvPicPr>
        <p:blipFill>
          <a:blip r:embed="rId2"/>
          <a:srcRect l="27916" r="30397"/>
          <a:stretch>
            <a:fillRect/>
          </a:stretch>
        </p:blipFill>
        <p:spPr>
          <a:xfrm rot="5400000">
            <a:off x="10161905" y="4730115"/>
            <a:ext cx="1019175" cy="2856865"/>
          </a:xfrm>
          <a:prstGeom prst="rect">
            <a:avLst/>
          </a:prstGeom>
        </p:spPr>
      </p:pic>
      <p:sp>
        <p:nvSpPr>
          <p:cNvPr id="13" name="文本框 12"/>
          <p:cNvSpPr txBox="1"/>
          <p:nvPr/>
        </p:nvSpPr>
        <p:spPr>
          <a:xfrm>
            <a:off x="9965690" y="5836285"/>
            <a:ext cx="1780540" cy="645160"/>
          </a:xfrm>
          <a:prstGeom prst="rect">
            <a:avLst/>
          </a:prstGeom>
          <a:noFill/>
        </p:spPr>
        <p:txBody>
          <a:bodyPr wrap="square" rtlCol="0">
            <a:spAutoFit/>
          </a:bodyPr>
          <a:p>
            <a:r>
              <a:rPr lang="en-US" altLang="zh-CN" sz="3600">
                <a:solidFill>
                  <a:schemeClr val="bg1"/>
                </a:solidFill>
              </a:rPr>
              <a:t>Next</a:t>
            </a:r>
            <a:r>
              <a:rPr lang="en-US" altLang="zh-CN" sz="3600">
                <a:solidFill>
                  <a:schemeClr val="bg1"/>
                </a:solidFill>
                <a:latin typeface="Arial" panose="020B0604020202020204" pitchFamily="34" charset="0"/>
                <a:cs typeface="Arial" panose="020B0604020202020204" pitchFamily="34" charset="0"/>
              </a:rPr>
              <a:t>→</a:t>
            </a:r>
            <a:endParaRPr lang="en-US" altLang="zh-CN" sz="3600">
              <a:solidFill>
                <a:schemeClr val="bg1"/>
              </a:solidFill>
              <a:latin typeface="Arial" panose="020B0604020202020204" pitchFamily="34" charset="0"/>
              <a:cs typeface="Arial" panose="020B0604020202020204" pitchFamily="34" charset="0"/>
            </a:endParaRPr>
          </a:p>
        </p:txBody>
      </p:sp>
      <p:sp>
        <p:nvSpPr>
          <p:cNvPr id="3" name="文本框 2"/>
          <p:cNvSpPr txBox="1"/>
          <p:nvPr/>
        </p:nvSpPr>
        <p:spPr>
          <a:xfrm>
            <a:off x="5789930" y="3776345"/>
            <a:ext cx="3670935" cy="1014730"/>
          </a:xfrm>
          <a:prstGeom prst="rect">
            <a:avLst/>
          </a:prstGeom>
          <a:noFill/>
        </p:spPr>
        <p:txBody>
          <a:bodyPr wrap="square" rtlCol="0">
            <a:spAutoFit/>
          </a:bodyPr>
          <a:p>
            <a:r>
              <a:rPr lang="en-US" altLang="zh-CN" sz="6000">
                <a:solidFill>
                  <a:schemeClr val="tx1">
                    <a:lumMod val="75000"/>
                    <a:lumOff val="25000"/>
                  </a:schemeClr>
                </a:solidFill>
                <a:latin typeface="华文新魏" panose="02010800040101010101" charset="-122"/>
                <a:ea typeface="华文新魏" panose="02010800040101010101" charset="-122"/>
                <a:sym typeface="+mn-ea"/>
              </a:rPr>
              <a:t>&amp;</a:t>
            </a:r>
            <a:r>
              <a:rPr lang="zh-CN" altLang="en-US" sz="6000">
                <a:solidFill>
                  <a:schemeClr val="tx1">
                    <a:lumMod val="75000"/>
                    <a:lumOff val="25000"/>
                  </a:schemeClr>
                </a:solidFill>
                <a:latin typeface="华文新魏" panose="02010800040101010101" charset="-122"/>
                <a:ea typeface="华文新魏" panose="02010800040101010101" charset="-122"/>
                <a:sym typeface="+mn-ea"/>
              </a:rPr>
              <a:t>solution</a:t>
            </a:r>
            <a:endParaRPr lang="zh-CN" altLang="en-US" sz="6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10795" y="389890"/>
            <a:ext cx="261620" cy="560705"/>
          </a:xfrm>
          <a:prstGeom prst="rect">
            <a:avLst/>
          </a:prstGeom>
          <a:solidFill>
            <a:srgbClr val="4F71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250825" y="505460"/>
            <a:ext cx="5363845" cy="829945"/>
          </a:xfrm>
          <a:prstGeom prst="rect">
            <a:avLst/>
          </a:prstGeom>
          <a:noFill/>
        </p:spPr>
        <p:txBody>
          <a:bodyPr wrap="square" rtlCol="0">
            <a:spAutoFit/>
          </a:bodyPr>
          <a:p>
            <a:pPr algn="l"/>
            <a:r>
              <a:rPr lang="zh-CN" altLang="en-US" sz="2400">
                <a:solidFill>
                  <a:schemeClr val="tx1">
                    <a:lumMod val="75000"/>
                    <a:lumOff val="25000"/>
                  </a:schemeClr>
                </a:solidFill>
                <a:latin typeface="华文新魏" panose="02010800040101010101" charset="-122"/>
                <a:ea typeface="华文新魏" panose="02010800040101010101" charset="-122"/>
              </a:rPr>
              <a:t>Problem elaboration</a:t>
            </a:r>
            <a:r>
              <a:rPr lang="en-US" altLang="zh-CN" sz="2400">
                <a:solidFill>
                  <a:schemeClr val="tx1">
                    <a:lumMod val="75000"/>
                    <a:lumOff val="25000"/>
                  </a:schemeClr>
                </a:solidFill>
                <a:latin typeface="华文新魏" panose="02010800040101010101" charset="-122"/>
                <a:ea typeface="华文新魏" panose="02010800040101010101" charset="-122"/>
                <a:sym typeface="+mn-ea"/>
              </a:rPr>
              <a:t>&amp;</a:t>
            </a:r>
            <a:r>
              <a:rPr lang="zh-CN" altLang="en-US" sz="2400">
                <a:solidFill>
                  <a:schemeClr val="tx1">
                    <a:lumMod val="75000"/>
                    <a:lumOff val="25000"/>
                  </a:schemeClr>
                </a:solidFill>
                <a:latin typeface="华文新魏" panose="02010800040101010101" charset="-122"/>
                <a:ea typeface="华文新魏" panose="02010800040101010101" charset="-122"/>
                <a:sym typeface="+mn-ea"/>
              </a:rPr>
              <a:t>solution</a:t>
            </a:r>
            <a:endParaRPr lang="zh-CN" altLang="en-US" sz="2400"/>
          </a:p>
          <a:p>
            <a:pPr algn="l"/>
            <a:endParaRPr lang="zh-CN" altLang="en-US" sz="2400">
              <a:solidFill>
                <a:schemeClr val="tx1">
                  <a:lumMod val="75000"/>
                  <a:lumOff val="25000"/>
                </a:schemeClr>
              </a:solidFill>
              <a:latin typeface="华文新魏" panose="02010800040101010101" charset="-122"/>
              <a:ea typeface="华文新魏" panose="02010800040101010101" charset="-122"/>
            </a:endParaRPr>
          </a:p>
        </p:txBody>
      </p:sp>
      <p:sp>
        <p:nvSpPr>
          <p:cNvPr id="167" name=" 167"/>
          <p:cNvSpPr/>
          <p:nvPr/>
        </p:nvSpPr>
        <p:spPr>
          <a:xfrm>
            <a:off x="3226435" y="1932305"/>
            <a:ext cx="7665085" cy="3012440"/>
          </a:xfrm>
          <a:prstGeom prst="roundRect">
            <a:avLst/>
          </a:prstGeom>
          <a:noFill/>
          <a:ln>
            <a:solidFill>
              <a:srgbClr val="4F715F"/>
            </a:solidFill>
          </a:ln>
          <a:extLst>
            <a:ext uri="{909E8E84-426E-40DD-AFC4-6F175D3DCCD1}">
              <a14:hiddenFill xmlns:a14="http://schemas.microsoft.com/office/drawing/2010/main">
                <a:solidFill>
                  <a:schemeClr val="bg1">
                    <a:lumMod val="95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pic>
        <p:nvPicPr>
          <p:cNvPr id="21" name="图片 20" descr="arrangement-botanical-botany-1030975"/>
          <p:cNvPicPr>
            <a:picLocks noChangeAspect="1"/>
          </p:cNvPicPr>
          <p:nvPr/>
        </p:nvPicPr>
        <p:blipFill>
          <a:blip r:embed="rId1"/>
          <a:srcRect t="10002" b="10002"/>
          <a:stretch>
            <a:fillRect/>
          </a:stretch>
        </p:blipFill>
        <p:spPr>
          <a:xfrm>
            <a:off x="737870" y="1913255"/>
            <a:ext cx="3031490" cy="3031490"/>
          </a:xfrm>
          <a:prstGeom prst="ellipse">
            <a:avLst/>
          </a:prstGeom>
        </p:spPr>
      </p:pic>
      <p:sp>
        <p:nvSpPr>
          <p:cNvPr id="24" name="文本框 23"/>
          <p:cNvSpPr txBox="1"/>
          <p:nvPr/>
        </p:nvSpPr>
        <p:spPr>
          <a:xfrm>
            <a:off x="4161155" y="2100580"/>
            <a:ext cx="6597015" cy="2676525"/>
          </a:xfrm>
          <a:prstGeom prst="rect">
            <a:avLst/>
          </a:prstGeom>
          <a:noFill/>
        </p:spPr>
        <p:txBody>
          <a:bodyPr wrap="square" rtlCol="0">
            <a:spAutoFit/>
          </a:bodyPr>
          <a:lstStyle/>
          <a:p>
            <a:pPr algn="l"/>
            <a:r>
              <a:rPr lang="zh-CN" altLang="en-US" sz="2800" noProof="0" dirty="0">
                <a:ln>
                  <a:noFill/>
                </a:ln>
                <a:solidFill>
                  <a:schemeClr val="tx1">
                    <a:lumMod val="65000"/>
                    <a:lumOff val="35000"/>
                  </a:schemeClr>
                </a:solidFill>
                <a:uLnTx/>
                <a:uFillTx/>
                <a:latin typeface="华文新魏" panose="02010800040101010101" charset="-122"/>
                <a:ea typeface="华文新魏" panose="02010800040101010101" charset="-122"/>
                <a:sym typeface="+mn-ea"/>
              </a:rPr>
              <a:t>There is no problem with the technology for the time being, and it is difficult to understand part of the theory content. We haven't fully understood the theory, so we haven't figured out how to implement some functions this week.</a:t>
            </a:r>
            <a:endParaRPr lang="zh-CN" altLang="en-US" sz="2800" noProof="0" dirty="0">
              <a:ln>
                <a:noFill/>
              </a:ln>
              <a:solidFill>
                <a:schemeClr val="tx1">
                  <a:lumMod val="65000"/>
                  <a:lumOff val="35000"/>
                </a:schemeClr>
              </a:solidFill>
              <a:uLnTx/>
              <a:uFillTx/>
              <a:latin typeface="华文新魏" panose="02010800040101010101" charset="-122"/>
              <a:ea typeface="华文新魏" panose="02010800040101010101" charset="-122"/>
              <a:sym typeface="+mn-ea"/>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1071</Words>
  <Application>WPS 演示</Application>
  <PresentationFormat>宽屏</PresentationFormat>
  <Paragraphs>89</Paragraphs>
  <Slides>12</Slides>
  <Notes>0</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12</vt:i4>
      </vt:variant>
    </vt:vector>
  </HeadingPairs>
  <TitlesOfParts>
    <vt:vector size="31" baseType="lpstr">
      <vt:lpstr>Arial</vt:lpstr>
      <vt:lpstr>宋体</vt:lpstr>
      <vt:lpstr>Wingdings</vt:lpstr>
      <vt:lpstr>个性印章</vt:lpstr>
      <vt:lpstr>华文新魏</vt:lpstr>
      <vt:lpstr>书体坊赵九江钢笔行书</vt:lpstr>
      <vt:lpstr>微软雅黑</vt:lpstr>
      <vt:lpstr>Times New Roman</vt:lpstr>
      <vt:lpstr>FontAwesome</vt:lpstr>
      <vt:lpstr>Gill Sans</vt:lpstr>
      <vt:lpstr>Source Sans Pro Light</vt:lpstr>
      <vt:lpstr>Calibri</vt:lpstr>
      <vt:lpstr>Arial Unicode MS</vt:lpstr>
      <vt:lpstr>Calibri Light</vt:lpstr>
      <vt:lpstr>华文楷体</vt:lpstr>
      <vt:lpstr>Open Sans</vt:lpstr>
      <vt:lpstr>Segoe Print</vt:lpstr>
      <vt:lpstr>Yu Gothic UI Semilight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刘影</dc:creator>
  <cp:lastModifiedBy>HYT</cp:lastModifiedBy>
  <cp:revision>18</cp:revision>
  <dcterms:created xsi:type="dcterms:W3CDTF">2018-09-18T12:40:00Z</dcterms:created>
  <dcterms:modified xsi:type="dcterms:W3CDTF">2019-05-29T19:05:25Z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2052-11.1.0.8597</vt:lpwstr>
  </property>
</Properties>
</file>