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744B-D8D1-4601-B5FB-012112D903F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C93-7BBC-49FA-A27E-620E949AF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8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744B-D8D1-4601-B5FB-012112D903F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C93-7BBC-49FA-A27E-620E949AF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9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744B-D8D1-4601-B5FB-012112D903F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C93-7BBC-49FA-A27E-620E949AF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4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744B-D8D1-4601-B5FB-012112D903F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C93-7BBC-49FA-A27E-620E949AF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7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744B-D8D1-4601-B5FB-012112D903F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C93-7BBC-49FA-A27E-620E949AF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1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744B-D8D1-4601-B5FB-012112D903F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C93-7BBC-49FA-A27E-620E949AF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744B-D8D1-4601-B5FB-012112D903F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C93-7BBC-49FA-A27E-620E949AF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8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744B-D8D1-4601-B5FB-012112D903F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C93-7BBC-49FA-A27E-620E949AF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9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744B-D8D1-4601-B5FB-012112D903F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C93-7BBC-49FA-A27E-620E949AF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744B-D8D1-4601-B5FB-012112D903F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C93-7BBC-49FA-A27E-620E949AF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7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744B-D8D1-4601-B5FB-012112D903F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C93-7BBC-49FA-A27E-620E949AF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8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744B-D8D1-4601-B5FB-012112D903F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DC93-7BBC-49FA-A27E-620E949AF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1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93915" y="1773313"/>
            <a:ext cx="2563318" cy="86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도서조회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093915" y="2854627"/>
            <a:ext cx="2563318" cy="86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도서대여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093915" y="3935941"/>
            <a:ext cx="2563318" cy="86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도서신청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964234" y="2327639"/>
            <a:ext cx="851537" cy="1435272"/>
            <a:chOff x="4709885" y="1019284"/>
            <a:chExt cx="2772229" cy="4539687"/>
          </a:xfrm>
        </p:grpSpPr>
        <p:sp>
          <p:nvSpPr>
            <p:cNvPr id="7" name="타원 6"/>
            <p:cNvSpPr/>
            <p:nvPr/>
          </p:nvSpPr>
          <p:spPr>
            <a:xfrm>
              <a:off x="5406571" y="1019284"/>
              <a:ext cx="1378857" cy="137885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709885" y="2832855"/>
              <a:ext cx="27722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7" idx="4"/>
            </p:cNvCxnSpPr>
            <p:nvPr/>
          </p:nvCxnSpPr>
          <p:spPr>
            <a:xfrm>
              <a:off x="6096000" y="2398141"/>
              <a:ext cx="1" cy="1304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052457" y="3702284"/>
              <a:ext cx="1429657" cy="1856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4709885" y="3702284"/>
              <a:ext cx="1386116" cy="1856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053462" y="39976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4" idx="2"/>
          </p:cNvCxnSpPr>
          <p:nvPr/>
        </p:nvCxnSpPr>
        <p:spPr>
          <a:xfrm flipV="1">
            <a:off x="2739138" y="2208028"/>
            <a:ext cx="2354777" cy="6465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5" idx="2"/>
          </p:cNvCxnSpPr>
          <p:nvPr/>
        </p:nvCxnSpPr>
        <p:spPr>
          <a:xfrm>
            <a:off x="2713168" y="2854628"/>
            <a:ext cx="2380747" cy="434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6" idx="2"/>
          </p:cNvCxnSpPr>
          <p:nvPr/>
        </p:nvCxnSpPr>
        <p:spPr>
          <a:xfrm>
            <a:off x="2739138" y="2875898"/>
            <a:ext cx="2354777" cy="1494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87629" y="1266372"/>
            <a:ext cx="2563318" cy="86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도서주문확인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787629" y="2347686"/>
            <a:ext cx="2563318" cy="86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신청자격확인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787629" y="3429000"/>
            <a:ext cx="2563318" cy="86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반납처리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57948" y="1820698"/>
            <a:ext cx="851537" cy="1435272"/>
            <a:chOff x="4709885" y="1019284"/>
            <a:chExt cx="2772229" cy="4539687"/>
          </a:xfrm>
        </p:grpSpPr>
        <p:sp>
          <p:nvSpPr>
            <p:cNvPr id="7" name="타원 6"/>
            <p:cNvSpPr/>
            <p:nvPr/>
          </p:nvSpPr>
          <p:spPr>
            <a:xfrm>
              <a:off x="5406571" y="1019284"/>
              <a:ext cx="1378857" cy="137885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709885" y="2832855"/>
              <a:ext cx="27722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7" idx="4"/>
            </p:cNvCxnSpPr>
            <p:nvPr/>
          </p:nvCxnSpPr>
          <p:spPr>
            <a:xfrm>
              <a:off x="6096000" y="2398141"/>
              <a:ext cx="1" cy="1304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052457" y="3702284"/>
              <a:ext cx="1429657" cy="1856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4709885" y="3702284"/>
              <a:ext cx="1386116" cy="1856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47176" y="34906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4" idx="2"/>
          </p:cNvCxnSpPr>
          <p:nvPr/>
        </p:nvCxnSpPr>
        <p:spPr>
          <a:xfrm flipV="1">
            <a:off x="1432852" y="1701087"/>
            <a:ext cx="2354777" cy="6465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5" idx="2"/>
          </p:cNvCxnSpPr>
          <p:nvPr/>
        </p:nvCxnSpPr>
        <p:spPr>
          <a:xfrm>
            <a:off x="1406882" y="2347687"/>
            <a:ext cx="2380747" cy="434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6" idx="2"/>
          </p:cNvCxnSpPr>
          <p:nvPr/>
        </p:nvCxnSpPr>
        <p:spPr>
          <a:xfrm>
            <a:off x="1432852" y="2368957"/>
            <a:ext cx="2354777" cy="1494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787629" y="4510314"/>
            <a:ext cx="2563318" cy="86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회원조회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787629" y="5591628"/>
            <a:ext cx="2563318" cy="86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대여자격조회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endCxn id="15" idx="2"/>
          </p:cNvCxnSpPr>
          <p:nvPr/>
        </p:nvCxnSpPr>
        <p:spPr>
          <a:xfrm>
            <a:off x="1585252" y="2521357"/>
            <a:ext cx="2202377" cy="2423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6" idx="2"/>
          </p:cNvCxnSpPr>
          <p:nvPr/>
        </p:nvCxnSpPr>
        <p:spPr>
          <a:xfrm>
            <a:off x="1496111" y="2368955"/>
            <a:ext cx="2291518" cy="3657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989515" y="1266372"/>
            <a:ext cx="2563318" cy="86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도서주문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현황등록</a:t>
            </a:r>
            <a:endParaRPr lang="en-US" altLang="ko-KR" dirty="0" smtClean="0"/>
          </a:p>
        </p:txBody>
      </p:sp>
      <p:cxnSp>
        <p:nvCxnSpPr>
          <p:cNvPr id="23" name="직선 화살표 연결선 22"/>
          <p:cNvCxnSpPr>
            <a:stCxn id="4" idx="6"/>
            <a:endCxn id="22" idx="2"/>
          </p:cNvCxnSpPr>
          <p:nvPr/>
        </p:nvCxnSpPr>
        <p:spPr>
          <a:xfrm>
            <a:off x="6350947" y="1701087"/>
            <a:ext cx="16385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6"/>
            <a:endCxn id="22" idx="2"/>
          </p:cNvCxnSpPr>
          <p:nvPr/>
        </p:nvCxnSpPr>
        <p:spPr>
          <a:xfrm flipV="1">
            <a:off x="6350947" y="1701087"/>
            <a:ext cx="1638568" cy="1081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989515" y="3055970"/>
            <a:ext cx="2563318" cy="86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도서주문발주</a:t>
            </a:r>
            <a:endParaRPr lang="en-US" altLang="ko-KR" dirty="0" smtClean="0"/>
          </a:p>
        </p:txBody>
      </p:sp>
      <p:cxnSp>
        <p:nvCxnSpPr>
          <p:cNvPr id="32" name="직선 화살표 연결선 31"/>
          <p:cNvCxnSpPr>
            <a:stCxn id="22" idx="4"/>
            <a:endCxn id="30" idx="0"/>
          </p:cNvCxnSpPr>
          <p:nvPr/>
        </p:nvCxnSpPr>
        <p:spPr>
          <a:xfrm>
            <a:off x="9271174" y="2135801"/>
            <a:ext cx="0" cy="9201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1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2</cp:revision>
  <dcterms:created xsi:type="dcterms:W3CDTF">2021-04-29T01:29:44Z</dcterms:created>
  <dcterms:modified xsi:type="dcterms:W3CDTF">2021-04-29T01:32:45Z</dcterms:modified>
</cp:coreProperties>
</file>