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C9797-65E5-49E9-AD6C-53F2152D9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289273-116B-4271-8AF1-83BC68348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B1604A-30DD-4C4D-81B5-9C782AEB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F30-C910-49E5-A3A9-4D438F5552F8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BC1B65-BE1B-4216-A52A-1AA6F883C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90E001-7BF3-4D5F-A00D-D09AADA9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BA6F-F36A-4290-A67B-360C97A1B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89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69054-D9AB-46A8-AA5F-768297DA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13059D-1723-48C9-99CF-C33D23478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700D42-77B0-4D13-AC57-021738D7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F30-C910-49E5-A3A9-4D438F5552F8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FCF67-1707-4C04-8AEB-F68BDAFC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68D68-4699-48AE-B1E4-74D235AD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BA6F-F36A-4290-A67B-360C97A1B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41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3C6D3-1D42-4D02-BF32-7D28F138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B3C96B-C148-429C-BA23-EEBFC944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F30-C910-49E5-A3A9-4D438F5552F8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B194D9-813B-452D-B433-6A66AE32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CB554C-E337-42EB-8199-A708269A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BA6F-F36A-4290-A67B-360C97A1B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60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6D7B7F-98F5-433A-B651-0DA2AB59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F30-C910-49E5-A3A9-4D438F5552F8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5B132D-3E2F-48AC-B71A-EFDC461A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DC84C7-344C-4F10-ADBD-88E64DB3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BA6F-F36A-4290-A67B-360C97A1B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59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385883-30C1-4868-83B7-AA7072D7E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0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2060"/>
              </a:gs>
            </a:gsLst>
            <a:lin ang="10800000" scaled="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88F5FA-0452-4648-9B07-139BA74F7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2848"/>
            <a:ext cx="10515600" cy="4994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7D27A-E3CC-4354-9039-AD005B116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6DF30-C910-49E5-A3A9-4D438F5552F8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ACB82A-1D83-4E73-8B47-2D07EF30F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84A4C1-C9D2-401A-9702-49DEC8123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9BA6F-F36A-4290-A67B-360C97A1B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67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12롯데마트행복Bold" panose="02020603020101020101" pitchFamily="18" charset="-127"/>
          <a:ea typeface="12롯데마트행복Bold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43E3A-B179-40A1-BB89-0B8653318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ERP </a:t>
            </a:r>
            <a:r>
              <a:rPr lang="ko-KR" altLang="en-US"/>
              <a:t>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06EFC5-9622-415D-A3DB-BBA379008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홍길동 포트폴리오</a:t>
            </a:r>
          </a:p>
        </p:txBody>
      </p:sp>
    </p:spTree>
    <p:extLst>
      <p:ext uri="{BB962C8B-B14F-4D97-AF65-F5344CB8AC3E}">
        <p14:creationId xmlns:p14="http://schemas.microsoft.com/office/powerpoint/2010/main" val="378567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4EE7A26-1BA8-4E26-A25B-7527C805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기획</a:t>
            </a:r>
            <a:r>
              <a:rPr lang="en-US" altLang="ko-KR"/>
              <a:t>, </a:t>
            </a:r>
            <a:r>
              <a:rPr lang="ko-KR" altLang="en-US"/>
              <a:t>컨셉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AEDF20-C71D-4653-BEA4-E8A7BF12A773}"/>
              </a:ext>
            </a:extLst>
          </p:cNvPr>
          <p:cNvSpPr/>
          <p:nvPr/>
        </p:nvSpPr>
        <p:spPr>
          <a:xfrm>
            <a:off x="838200" y="1156445"/>
            <a:ext cx="10515600" cy="5020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2000">
                <a:latin typeface="+mj-lt"/>
              </a:rPr>
              <a:t>나라상사 </a:t>
            </a:r>
            <a:r>
              <a:rPr lang="en-US" altLang="ko-KR" sz="2000">
                <a:latin typeface="+mj-lt"/>
              </a:rPr>
              <a:t>ERP </a:t>
            </a:r>
            <a:r>
              <a:rPr lang="ko-KR" altLang="en-US" sz="2000">
                <a:latin typeface="+mj-lt"/>
              </a:rPr>
              <a:t>프로젝트</a:t>
            </a:r>
            <a:endParaRPr lang="en-US" altLang="ko-KR" sz="2000">
              <a:latin typeface="+mj-lt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2000">
                <a:latin typeface="+mj-lt"/>
              </a:rPr>
              <a:t>거래처관리</a:t>
            </a:r>
            <a:r>
              <a:rPr lang="en-US" altLang="ko-KR" sz="2000">
                <a:latin typeface="+mj-lt"/>
              </a:rPr>
              <a:t>, </a:t>
            </a:r>
            <a:r>
              <a:rPr lang="ko-KR" altLang="en-US" sz="2000">
                <a:latin typeface="+mj-lt"/>
              </a:rPr>
              <a:t>상품관리</a:t>
            </a:r>
            <a:r>
              <a:rPr lang="en-US" altLang="ko-KR" sz="2000">
                <a:latin typeface="+mj-lt"/>
              </a:rPr>
              <a:t>, </a:t>
            </a:r>
            <a:r>
              <a:rPr lang="ko-KR" altLang="en-US" sz="2000">
                <a:latin typeface="+mj-lt"/>
              </a:rPr>
              <a:t>주문관리</a:t>
            </a:r>
            <a:r>
              <a:rPr lang="en-US" altLang="ko-KR" sz="2000">
                <a:latin typeface="+mj-lt"/>
              </a:rPr>
              <a:t>, </a:t>
            </a:r>
            <a:r>
              <a:rPr lang="ko-KR" altLang="en-US" sz="2000">
                <a:latin typeface="+mj-lt"/>
              </a:rPr>
              <a:t>결제관리를 통하여 나라상사의 상품 매출 관리</a:t>
            </a:r>
            <a:endParaRPr lang="en-US" altLang="ko-KR" sz="2000">
              <a:latin typeface="+mj-lt"/>
            </a:endParaRPr>
          </a:p>
          <a:p>
            <a:pPr marL="285750" indent="-285750">
              <a:buFontTx/>
              <a:buChar char="-"/>
            </a:pPr>
            <a:endParaRPr lang="en-US" altLang="ko-KR" sz="200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2000">
                <a:latin typeface="+mj-lt"/>
              </a:rPr>
              <a:t>거래처 관리</a:t>
            </a:r>
            <a:endParaRPr lang="en-US" altLang="ko-KR" sz="2000">
              <a:latin typeface="+mj-lt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2000">
                <a:latin typeface="+mj-lt"/>
              </a:rPr>
              <a:t>나라상사와 거래하는 소매 업체들에 대한 정보 관리</a:t>
            </a:r>
            <a:endParaRPr lang="en-US" altLang="ko-KR" sz="2000">
              <a:latin typeface="+mj-lt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2000">
                <a:latin typeface="+mj-lt"/>
              </a:rPr>
              <a:t>거래처리스트</a:t>
            </a:r>
            <a:r>
              <a:rPr lang="en-US" altLang="ko-KR" sz="2000">
                <a:latin typeface="+mj-lt"/>
              </a:rPr>
              <a:t>, </a:t>
            </a:r>
            <a:r>
              <a:rPr lang="ko-KR" altLang="en-US" sz="2000">
                <a:latin typeface="+mj-lt"/>
              </a:rPr>
              <a:t>거래처등록</a:t>
            </a:r>
            <a:r>
              <a:rPr lang="en-US" altLang="ko-KR" sz="2000">
                <a:latin typeface="+mj-lt"/>
              </a:rPr>
              <a:t>, </a:t>
            </a:r>
            <a:r>
              <a:rPr lang="ko-KR" altLang="en-US" sz="2000">
                <a:latin typeface="+mj-lt"/>
              </a:rPr>
              <a:t>거래처 자세히보기</a:t>
            </a:r>
            <a:r>
              <a:rPr lang="en-US" altLang="ko-KR" sz="2000">
                <a:latin typeface="+mj-lt"/>
              </a:rPr>
              <a:t>, </a:t>
            </a:r>
            <a:r>
              <a:rPr lang="ko-KR" altLang="en-US" sz="2000">
                <a:latin typeface="+mj-lt"/>
              </a:rPr>
              <a:t>거래처 수정</a:t>
            </a:r>
            <a:r>
              <a:rPr lang="en-US" altLang="ko-KR" sz="2000">
                <a:latin typeface="+mj-lt"/>
              </a:rPr>
              <a:t>, </a:t>
            </a:r>
            <a:r>
              <a:rPr lang="ko-KR" altLang="en-US" sz="2000">
                <a:latin typeface="+mj-lt"/>
              </a:rPr>
              <a:t>거래처 삭제</a:t>
            </a:r>
            <a:endParaRPr lang="en-US" altLang="ko-KR" sz="2000">
              <a:latin typeface="+mj-lt"/>
            </a:endParaRPr>
          </a:p>
          <a:p>
            <a:pPr marL="742950" lvl="1" indent="-285750">
              <a:buFontTx/>
              <a:buChar char="-"/>
            </a:pPr>
            <a:endParaRPr lang="en-US" altLang="ko-KR" sz="200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2000">
                <a:latin typeface="+mj-lt"/>
              </a:rPr>
              <a:t>상품관리</a:t>
            </a:r>
            <a:endParaRPr lang="en-US" altLang="ko-KR" sz="2000">
              <a:latin typeface="+mj-lt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2000">
                <a:latin typeface="+mj-lt"/>
              </a:rPr>
              <a:t>나라상사에서 도매로 판매하는 상품에 대한 정보관리</a:t>
            </a:r>
            <a:endParaRPr lang="en-US" altLang="ko-KR" sz="2000">
              <a:latin typeface="+mj-lt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2000">
                <a:latin typeface="+mj-lt"/>
              </a:rPr>
              <a:t>상품리스트</a:t>
            </a:r>
            <a:r>
              <a:rPr lang="en-US" altLang="ko-KR" sz="2000">
                <a:latin typeface="+mj-lt"/>
              </a:rPr>
              <a:t>, </a:t>
            </a:r>
            <a:r>
              <a:rPr lang="ko-KR" altLang="en-US" sz="2000">
                <a:latin typeface="+mj-lt"/>
              </a:rPr>
              <a:t>상품등록</a:t>
            </a:r>
            <a:r>
              <a:rPr lang="en-US" altLang="ko-KR" sz="2000">
                <a:latin typeface="+mj-lt"/>
              </a:rPr>
              <a:t>, </a:t>
            </a:r>
            <a:r>
              <a:rPr lang="ko-KR" altLang="en-US" sz="2000">
                <a:latin typeface="+mj-lt"/>
              </a:rPr>
              <a:t>상품자세히보기</a:t>
            </a:r>
            <a:r>
              <a:rPr lang="en-US" altLang="ko-KR" sz="2000">
                <a:latin typeface="+mj-lt"/>
              </a:rPr>
              <a:t>, </a:t>
            </a:r>
            <a:r>
              <a:rPr lang="ko-KR" altLang="en-US" sz="2000">
                <a:latin typeface="+mj-lt"/>
              </a:rPr>
              <a:t>상품수정</a:t>
            </a:r>
            <a:r>
              <a:rPr lang="en-US" altLang="ko-KR" sz="2000">
                <a:latin typeface="+mj-lt"/>
              </a:rPr>
              <a:t>, </a:t>
            </a:r>
            <a:r>
              <a:rPr lang="ko-KR" altLang="en-US" sz="2000">
                <a:latin typeface="+mj-lt"/>
              </a:rPr>
              <a:t>상품삭제</a:t>
            </a:r>
            <a:endParaRPr lang="en-US" altLang="ko-KR" sz="2000">
              <a:latin typeface="+mj-lt"/>
            </a:endParaRPr>
          </a:p>
          <a:p>
            <a:pPr marL="742950" lvl="1" indent="-285750">
              <a:buFontTx/>
              <a:buChar char="-"/>
            </a:pPr>
            <a:endParaRPr lang="en-US" altLang="ko-KR" sz="200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ko-KR" altLang="en-US" sz="2000">
                <a:latin typeface="+mj-lt"/>
              </a:rPr>
              <a:t>주문관리</a:t>
            </a:r>
            <a:endParaRPr lang="en-US" altLang="ko-KR" sz="2000">
              <a:latin typeface="+mj-lt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2000">
                <a:latin typeface="+mj-lt"/>
              </a:rPr>
              <a:t>거래처정보</a:t>
            </a:r>
            <a:r>
              <a:rPr lang="en-US" altLang="ko-KR" sz="2000">
                <a:latin typeface="+mj-lt"/>
              </a:rPr>
              <a:t>, </a:t>
            </a:r>
            <a:r>
              <a:rPr lang="ko-KR" altLang="en-US" sz="2000">
                <a:latin typeface="+mj-lt"/>
              </a:rPr>
              <a:t>상품정보와 연동하여 상품매출 정보를 관리</a:t>
            </a:r>
            <a:endParaRPr lang="en-US" altLang="ko-KR" sz="2000">
              <a:latin typeface="+mj-lt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2000">
                <a:latin typeface="+mj-lt"/>
              </a:rPr>
              <a:t>거래 전체리스트</a:t>
            </a:r>
            <a:r>
              <a:rPr lang="en-US" altLang="ko-KR" sz="2000">
                <a:latin typeface="+mj-lt"/>
              </a:rPr>
              <a:t>, </a:t>
            </a:r>
            <a:r>
              <a:rPr lang="ko-KR" altLang="en-US" sz="2000">
                <a:latin typeface="+mj-lt"/>
              </a:rPr>
              <a:t>일자별 거래리스트</a:t>
            </a:r>
            <a:r>
              <a:rPr lang="en-US" altLang="ko-KR" sz="2000">
                <a:latin typeface="+mj-lt"/>
              </a:rPr>
              <a:t>, </a:t>
            </a:r>
            <a:r>
              <a:rPr lang="ko-KR" altLang="en-US" sz="2000">
                <a:latin typeface="+mj-lt"/>
              </a:rPr>
              <a:t>거래처별 거래리스트</a:t>
            </a:r>
            <a:r>
              <a:rPr lang="en-US" altLang="ko-KR" sz="2000">
                <a:latin typeface="+mj-lt"/>
              </a:rPr>
              <a:t>, </a:t>
            </a:r>
            <a:r>
              <a:rPr lang="ko-KR" altLang="en-US" sz="2000">
                <a:latin typeface="+mj-lt"/>
              </a:rPr>
              <a:t>상품별 거래리스트</a:t>
            </a:r>
            <a:endParaRPr lang="en-US" altLang="ko-KR" sz="2000">
              <a:latin typeface="+mj-lt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2000">
                <a:latin typeface="+mj-lt"/>
              </a:rPr>
              <a:t>거래등록</a:t>
            </a:r>
            <a:r>
              <a:rPr lang="en-US" altLang="ko-KR" sz="2000">
                <a:latin typeface="+mj-lt"/>
              </a:rPr>
              <a:t>, </a:t>
            </a:r>
            <a:r>
              <a:rPr lang="ko-KR" altLang="en-US" sz="2000">
                <a:latin typeface="+mj-lt"/>
              </a:rPr>
              <a:t>거래수정</a:t>
            </a:r>
            <a:r>
              <a:rPr lang="en-US" altLang="ko-KR" sz="2000">
                <a:latin typeface="+mj-lt"/>
              </a:rPr>
              <a:t>, </a:t>
            </a:r>
            <a:r>
              <a:rPr lang="ko-KR" altLang="en-US" sz="2000">
                <a:latin typeface="+mj-lt"/>
              </a:rPr>
              <a:t>거래삭제</a:t>
            </a:r>
          </a:p>
        </p:txBody>
      </p:sp>
    </p:spTree>
    <p:extLst>
      <p:ext uri="{BB962C8B-B14F-4D97-AF65-F5344CB8AC3E}">
        <p14:creationId xmlns:p14="http://schemas.microsoft.com/office/powerpoint/2010/main" val="30448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82CC7A-6D60-4E93-9D54-712E0913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IA(Information Architecure)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8080F2-CAC6-4C99-B614-B8111806CC58}"/>
              </a:ext>
            </a:extLst>
          </p:cNvPr>
          <p:cNvSpPr/>
          <p:nvPr/>
        </p:nvSpPr>
        <p:spPr>
          <a:xfrm>
            <a:off x="838200" y="1237130"/>
            <a:ext cx="1855694" cy="618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주문관리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9E9298-00AA-4907-8E4B-D2C01BDE9BEB}"/>
              </a:ext>
            </a:extLst>
          </p:cNvPr>
          <p:cNvSpPr/>
          <p:nvPr/>
        </p:nvSpPr>
        <p:spPr>
          <a:xfrm>
            <a:off x="2792506" y="1237130"/>
            <a:ext cx="1855694" cy="618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결제관리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C32D04-BA13-4306-9EDB-BBC99AF992D2}"/>
              </a:ext>
            </a:extLst>
          </p:cNvPr>
          <p:cNvSpPr/>
          <p:nvPr/>
        </p:nvSpPr>
        <p:spPr>
          <a:xfrm>
            <a:off x="4746812" y="1237130"/>
            <a:ext cx="1855694" cy="618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거래처관리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A4545B-B18C-4744-9B9B-A7EEE1B752F6}"/>
              </a:ext>
            </a:extLst>
          </p:cNvPr>
          <p:cNvSpPr/>
          <p:nvPr/>
        </p:nvSpPr>
        <p:spPr>
          <a:xfrm>
            <a:off x="6701118" y="1237130"/>
            <a:ext cx="1855694" cy="618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상품관리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AE4CCD-6591-48C0-85C2-07BBFC616719}"/>
              </a:ext>
            </a:extLst>
          </p:cNvPr>
          <p:cNvSpPr/>
          <p:nvPr/>
        </p:nvSpPr>
        <p:spPr>
          <a:xfrm>
            <a:off x="9838765" y="1237130"/>
            <a:ext cx="1855694" cy="618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회원관리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90AB84A-9CCB-4364-86D1-917FBE84FC2B}"/>
              </a:ext>
            </a:extLst>
          </p:cNvPr>
          <p:cNvSpPr/>
          <p:nvPr/>
        </p:nvSpPr>
        <p:spPr>
          <a:xfrm>
            <a:off x="4746812" y="2223247"/>
            <a:ext cx="1855694" cy="618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거래처리스트</a:t>
            </a:r>
            <a:endParaRPr lang="en-US" altLang="ko-KR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0852323-E36A-440C-BFE0-6CF6C9AA0464}"/>
              </a:ext>
            </a:extLst>
          </p:cNvPr>
          <p:cNvSpPr/>
          <p:nvPr/>
        </p:nvSpPr>
        <p:spPr>
          <a:xfrm>
            <a:off x="6853518" y="2223247"/>
            <a:ext cx="1855694" cy="618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거래처등록</a:t>
            </a:r>
            <a:endParaRPr lang="en-US" altLang="ko-KR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75FAB55-FEE9-45D1-BC97-3ACFEC59F2E8}"/>
              </a:ext>
            </a:extLst>
          </p:cNvPr>
          <p:cNvSpPr/>
          <p:nvPr/>
        </p:nvSpPr>
        <p:spPr>
          <a:xfrm>
            <a:off x="6880412" y="3039035"/>
            <a:ext cx="1855694" cy="6185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자세히보기</a:t>
            </a:r>
            <a:endParaRPr lang="en-US" altLang="ko-KR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12B62D-8051-4B7F-A216-C84632040FF0}"/>
              </a:ext>
            </a:extLst>
          </p:cNvPr>
          <p:cNvSpPr/>
          <p:nvPr/>
        </p:nvSpPr>
        <p:spPr>
          <a:xfrm>
            <a:off x="6880412" y="3854823"/>
            <a:ext cx="1855694" cy="618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거래처수정</a:t>
            </a:r>
            <a:endParaRPr lang="en-US" altLang="ko-KR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6169CE1-E9AC-4A9E-A151-6EA54A32D428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>
            <a:off x="5674659" y="1855694"/>
            <a:ext cx="0" cy="3675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98B3AD8-F085-46D0-8D65-CC7350494455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6602506" y="2532529"/>
            <a:ext cx="2510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08E3B6C-D503-4B32-923D-5D2E5E64CB64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6602506" y="2532529"/>
            <a:ext cx="277906" cy="815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34D53DA-CD61-49B2-BA99-F60D31B7E802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7808259" y="3657599"/>
            <a:ext cx="0" cy="197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79B7C27-AB9B-4398-A1CE-9FE0D77F407C}"/>
              </a:ext>
            </a:extLst>
          </p:cNvPr>
          <p:cNvSpPr/>
          <p:nvPr/>
        </p:nvSpPr>
        <p:spPr>
          <a:xfrm>
            <a:off x="8910918" y="3854823"/>
            <a:ext cx="1855694" cy="6185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거래처삭제</a:t>
            </a:r>
            <a:endParaRPr lang="en-US" altLang="ko-KR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3D20251-AD90-4859-A653-BF0DC1D53425}"/>
              </a:ext>
            </a:extLst>
          </p:cNvPr>
          <p:cNvCxnSpPr>
            <a:cxnSpLocks/>
            <a:stCxn id="21" idx="3"/>
            <a:endCxn id="36" idx="0"/>
          </p:cNvCxnSpPr>
          <p:nvPr/>
        </p:nvCxnSpPr>
        <p:spPr>
          <a:xfrm>
            <a:off x="8736106" y="3348317"/>
            <a:ext cx="1102659" cy="5065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77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9145BF7-404B-486C-B79A-326E4602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Table </a:t>
            </a:r>
            <a:r>
              <a:rPr lang="ko-KR" altLang="en-US"/>
              <a:t>설계 </a:t>
            </a:r>
            <a:r>
              <a:rPr lang="en-US" altLang="ko-KR"/>
              <a:t>– </a:t>
            </a:r>
            <a:r>
              <a:rPr lang="ko-KR" altLang="en-US"/>
              <a:t>거래처 정보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0817DF-8197-463D-8FA8-3A54573DD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30929"/>
            <a:ext cx="10515600" cy="517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31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3A14A-1D6C-4342-8843-0BACC244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6ADEFF-4810-461C-8DC9-29BE3F4A3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33202"/>
            <a:ext cx="10515600" cy="525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0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105A8-BB0E-409E-974D-D4653342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ERD-</a:t>
            </a:r>
            <a:r>
              <a:rPr lang="ko-KR" altLang="en-US"/>
              <a:t>사용자정보 </a:t>
            </a:r>
            <a:r>
              <a:rPr lang="en-US" altLang="ko-KR"/>
              <a:t>	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1831AD-6AE4-4928-9556-90899E500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279" y="1359064"/>
            <a:ext cx="6306430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93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A67FC-DC60-4C54-A6D6-8DD3FF43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ERD-</a:t>
            </a:r>
            <a:r>
              <a:rPr lang="ko-KR" altLang="en-US"/>
              <a:t>거래처정보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0813E6-2611-4988-8AFD-EA14669B2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671" y="1156447"/>
            <a:ext cx="922468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2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109</Words>
  <Application>Microsoft Office PowerPoint</Application>
  <PresentationFormat>와이드스크린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12롯데마트행복Bold</vt:lpstr>
      <vt:lpstr>맑은 고딕</vt:lpstr>
      <vt:lpstr>Arial</vt:lpstr>
      <vt:lpstr>Office 테마</vt:lpstr>
      <vt:lpstr>ERP 프로젝트</vt:lpstr>
      <vt:lpstr>프로젝트 기획, 컨셉</vt:lpstr>
      <vt:lpstr>IA(Information Architecure)</vt:lpstr>
      <vt:lpstr>Table 설계 – 거래처 정보</vt:lpstr>
      <vt:lpstr>PowerPoint 프레젠테이션</vt:lpstr>
      <vt:lpstr>ERD-사용자정보  </vt:lpstr>
      <vt:lpstr>ERD-거래처정보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프로젝트</dc:title>
  <dc:creator>callor</dc:creator>
  <cp:lastModifiedBy>callor</cp:lastModifiedBy>
  <cp:revision>12</cp:revision>
  <dcterms:created xsi:type="dcterms:W3CDTF">2022-11-14T00:43:00Z</dcterms:created>
  <dcterms:modified xsi:type="dcterms:W3CDTF">2022-11-16T01:24:41Z</dcterms:modified>
</cp:coreProperties>
</file>