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</p:sldIdLst>
  <p:sldSz cx="17610138" cy="990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554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645" autoAdjust="0"/>
    <p:restoredTop sz="94660"/>
  </p:normalViewPr>
  <p:slideViewPr>
    <p:cSldViewPr snapToGrid="0">
      <p:cViewPr varScale="1">
        <p:scale>
          <a:sx n="62" d="100"/>
          <a:sy n="62" d="100"/>
        </p:scale>
        <p:origin x="114" y="540"/>
      </p:cViewPr>
      <p:guideLst>
        <p:guide orient="horz" pos="3120"/>
        <p:guide pos="554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자유형: 도형 8">
            <a:extLst>
              <a:ext uri="{FF2B5EF4-FFF2-40B4-BE49-F238E27FC236}">
                <a16:creationId xmlns:a16="http://schemas.microsoft.com/office/drawing/2014/main" id="{24E2FC9E-638C-497E-8449-EFBFCE42D402}"/>
              </a:ext>
            </a:extLst>
          </p:cNvPr>
          <p:cNvSpPr/>
          <p:nvPr userDrawn="1"/>
        </p:nvSpPr>
        <p:spPr>
          <a:xfrm>
            <a:off x="2295985" y="1130968"/>
            <a:ext cx="13018168" cy="5510464"/>
          </a:xfrm>
          <a:custGeom>
            <a:avLst/>
            <a:gdLst>
              <a:gd name="connsiteX0" fmla="*/ 902368 w 13018168"/>
              <a:gd name="connsiteY0" fmla="*/ 727251 h 5967663"/>
              <a:gd name="connsiteX1" fmla="*/ 902368 w 13018168"/>
              <a:gd name="connsiteY1" fmla="*/ 5227062 h 5967663"/>
              <a:gd name="connsiteX2" fmla="*/ 12115799 w 13018168"/>
              <a:gd name="connsiteY2" fmla="*/ 5227062 h 5967663"/>
              <a:gd name="connsiteX3" fmla="*/ 12115799 w 13018168"/>
              <a:gd name="connsiteY3" fmla="*/ 727251 h 5967663"/>
              <a:gd name="connsiteX4" fmla="*/ 0 w 13018168"/>
              <a:gd name="connsiteY4" fmla="*/ 0 h 5967663"/>
              <a:gd name="connsiteX5" fmla="*/ 13018168 w 13018168"/>
              <a:gd name="connsiteY5" fmla="*/ 0 h 5967663"/>
              <a:gd name="connsiteX6" fmla="*/ 13018168 w 13018168"/>
              <a:gd name="connsiteY6" fmla="*/ 5967663 h 5967663"/>
              <a:gd name="connsiteX7" fmla="*/ 0 w 13018168"/>
              <a:gd name="connsiteY7" fmla="*/ 5967663 h 5967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018168" h="5967663">
                <a:moveTo>
                  <a:pt x="902368" y="727251"/>
                </a:moveTo>
                <a:lnTo>
                  <a:pt x="902368" y="5227062"/>
                </a:lnTo>
                <a:lnTo>
                  <a:pt x="12115799" y="5227062"/>
                </a:lnTo>
                <a:lnTo>
                  <a:pt x="12115799" y="727251"/>
                </a:lnTo>
                <a:close/>
                <a:moveTo>
                  <a:pt x="0" y="0"/>
                </a:moveTo>
                <a:lnTo>
                  <a:pt x="13018168" y="0"/>
                </a:lnTo>
                <a:lnTo>
                  <a:pt x="13018168" y="5967663"/>
                </a:lnTo>
                <a:lnTo>
                  <a:pt x="0" y="5967663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6653" y="2767264"/>
            <a:ext cx="13270832" cy="2185736"/>
          </a:xfrm>
          <a:solidFill>
            <a:schemeClr val="bg1"/>
          </a:solidFill>
        </p:spPr>
        <p:txBody>
          <a:bodyPr anchor="ctr" anchorCtr="0"/>
          <a:lstStyle>
            <a:lvl1pPr algn="ctr">
              <a:defRPr sz="8666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05258" y="6789761"/>
            <a:ext cx="11008895" cy="1847561"/>
          </a:xfrm>
        </p:spPr>
        <p:txBody>
          <a:bodyPr/>
          <a:lstStyle>
            <a:lvl1pPr marL="0" indent="0" algn="ctr">
              <a:buNone/>
              <a:defRPr sz="3467"/>
            </a:lvl1pPr>
            <a:lvl2pPr marL="660380" indent="0" algn="ctr">
              <a:buNone/>
              <a:defRPr sz="2889"/>
            </a:lvl2pPr>
            <a:lvl3pPr marL="1320759" indent="0" algn="ctr">
              <a:buNone/>
              <a:defRPr sz="2600"/>
            </a:lvl3pPr>
            <a:lvl4pPr marL="1981139" indent="0" algn="ctr">
              <a:buNone/>
              <a:defRPr sz="2311"/>
            </a:lvl4pPr>
            <a:lvl5pPr marL="2641519" indent="0" algn="ctr">
              <a:buNone/>
              <a:defRPr sz="2311"/>
            </a:lvl5pPr>
            <a:lvl6pPr marL="3301898" indent="0" algn="ctr">
              <a:buNone/>
              <a:defRPr sz="2311"/>
            </a:lvl6pPr>
            <a:lvl7pPr marL="3962278" indent="0" algn="ctr">
              <a:buNone/>
              <a:defRPr sz="2311"/>
            </a:lvl7pPr>
            <a:lvl8pPr marL="4622658" indent="0" algn="ctr">
              <a:buNone/>
              <a:defRPr sz="2311"/>
            </a:lvl8pPr>
            <a:lvl9pPr marL="5283037" indent="0" algn="ctr">
              <a:buNone/>
              <a:defRPr sz="2311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F367C-8BEB-4BC2-93C2-690066626B49}" type="datetimeFigureOut">
              <a:rPr lang="ko-KR" altLang="en-US" smtClean="0"/>
              <a:t>2024-05-03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105D2-2300-455B-8C79-DC2C498FA7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2903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F367C-8BEB-4BC2-93C2-690066626B49}" type="datetimeFigureOut">
              <a:rPr lang="ko-KR" altLang="en-US" smtClean="0"/>
              <a:t>2024-05-03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105D2-2300-455B-8C79-DC2C498FA7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4955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sz="3600"/>
            </a:lvl2pPr>
            <a:lvl3pPr marL="992188" indent="-328613">
              <a:buFont typeface="Wingdings" panose="05000000000000000000" pitchFamily="2" charset="2"/>
              <a:buChar char="Ø"/>
              <a:defRPr sz="3600"/>
            </a:lvl3pPr>
            <a:lvl4pPr marL="992188" indent="-328613">
              <a:buFont typeface="Wingdings" panose="05000000000000000000" pitchFamily="2" charset="2"/>
              <a:buChar char="l"/>
              <a:tabLst/>
              <a:defRPr sz="3600"/>
            </a:lvl4pPr>
            <a:lvl5pPr marL="992188" indent="-328613">
              <a:buFont typeface="Wingdings" panose="05000000000000000000" pitchFamily="2" charset="2"/>
              <a:buChar char="v"/>
              <a:tabLst/>
              <a:defRPr sz="3600"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F367C-8BEB-4BC2-93C2-690066626B49}" type="datetimeFigureOut">
              <a:rPr lang="ko-KR" altLang="en-US" smtClean="0"/>
              <a:t>2024-05-03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105D2-2300-455B-8C79-DC2C498FA7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5083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1525" y="2469622"/>
            <a:ext cx="15188744" cy="4120620"/>
          </a:xfrm>
        </p:spPr>
        <p:txBody>
          <a:bodyPr anchor="b"/>
          <a:lstStyle>
            <a:lvl1pPr>
              <a:defRPr sz="8666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1525" y="6629225"/>
            <a:ext cx="15188744" cy="2166937"/>
          </a:xfrm>
        </p:spPr>
        <p:txBody>
          <a:bodyPr/>
          <a:lstStyle>
            <a:lvl1pPr marL="0" indent="0">
              <a:buNone/>
              <a:defRPr sz="3467">
                <a:solidFill>
                  <a:schemeClr val="tx1">
                    <a:tint val="75000"/>
                  </a:schemeClr>
                </a:solidFill>
              </a:defRPr>
            </a:lvl1pPr>
            <a:lvl2pPr marL="660380" indent="0">
              <a:buNone/>
              <a:defRPr sz="2889">
                <a:solidFill>
                  <a:schemeClr val="tx1">
                    <a:tint val="75000"/>
                  </a:schemeClr>
                </a:solidFill>
              </a:defRPr>
            </a:lvl2pPr>
            <a:lvl3pPr marL="1320759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3pPr>
            <a:lvl4pPr marL="1981139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4pPr>
            <a:lvl5pPr marL="2641519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5pPr>
            <a:lvl6pPr marL="3301898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6pPr>
            <a:lvl7pPr marL="3962278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7pPr>
            <a:lvl8pPr marL="4622658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8pPr>
            <a:lvl9pPr marL="5283037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F367C-8BEB-4BC2-93C2-690066626B49}" type="datetimeFigureOut">
              <a:rPr lang="ko-KR" altLang="en-US" smtClean="0"/>
              <a:t>2024-05-03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105D2-2300-455B-8C79-DC2C498FA7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6991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0697" y="2637014"/>
            <a:ext cx="7484309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15132" y="2637014"/>
            <a:ext cx="7484309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F367C-8BEB-4BC2-93C2-690066626B49}" type="datetimeFigureOut">
              <a:rPr lang="ko-KR" altLang="en-US" smtClean="0"/>
              <a:t>2024-05-03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105D2-2300-455B-8C79-DC2C498FA7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9955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F367C-8BEB-4BC2-93C2-690066626B49}" type="datetimeFigureOut">
              <a:rPr lang="ko-KR" altLang="en-US" smtClean="0"/>
              <a:t>2024-05-03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105D2-2300-455B-8C79-DC2C498FA7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5163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F367C-8BEB-4BC2-93C2-690066626B49}" type="datetimeFigureOut">
              <a:rPr lang="ko-KR" altLang="en-US" smtClean="0"/>
              <a:t>2024-05-03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105D2-2300-455B-8C79-DC2C498FA7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6527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0697" y="527404"/>
            <a:ext cx="15188744" cy="9765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0697" y="1588168"/>
            <a:ext cx="15188744" cy="73341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0697" y="9181395"/>
            <a:ext cx="3962281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6F367C-8BEB-4BC2-93C2-690066626B49}" type="datetimeFigureOut">
              <a:rPr lang="ko-KR" altLang="en-US" smtClean="0"/>
              <a:t>2024-05-03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33358" y="9181395"/>
            <a:ext cx="5943422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437160" y="9181395"/>
            <a:ext cx="3962281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E105D2-2300-455B-8C79-DC2C498FA7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6918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80" r:id="rId3"/>
    <p:sldLayoutId id="2147483675" r:id="rId4"/>
    <p:sldLayoutId id="2147483676" r:id="rId5"/>
    <p:sldLayoutId id="2147483678" r:id="rId6"/>
    <p:sldLayoutId id="2147483679" r:id="rId7"/>
  </p:sldLayoutIdLst>
  <p:txStyles>
    <p:titleStyle>
      <a:lvl1pPr algn="l" defTabSz="1320759" rtl="0" eaLnBrk="1" latinLnBrk="1" hangingPunct="1">
        <a:lnSpc>
          <a:spcPct val="90000"/>
        </a:lnSpc>
        <a:spcBef>
          <a:spcPct val="0"/>
        </a:spcBef>
        <a:buNone/>
        <a:defRPr sz="5400" kern="1200">
          <a:solidFill>
            <a:schemeClr val="tx1"/>
          </a:solidFill>
          <a:latin typeface="12롯데마트드림Bold" panose="02020603020101020101" pitchFamily="18" charset="-127"/>
          <a:ea typeface="12롯데마트드림Bold" panose="02020603020101020101" pitchFamily="18" charset="-127"/>
          <a:cs typeface="+mj-cs"/>
        </a:defRPr>
      </a:lvl1pPr>
    </p:titleStyle>
    <p:bodyStyle>
      <a:lvl1pPr marL="330190" indent="-330190" algn="l" defTabSz="1320759" rtl="0" eaLnBrk="1" latinLnBrk="1" hangingPunct="1">
        <a:lnSpc>
          <a:spcPct val="90000"/>
        </a:lnSpc>
        <a:spcBef>
          <a:spcPts val="1444"/>
        </a:spcBef>
        <a:buFont typeface="Arial" panose="020B0604020202020204" pitchFamily="34" charset="0"/>
        <a:buChar char="•"/>
        <a:defRPr sz="4044" kern="1200">
          <a:solidFill>
            <a:schemeClr val="tx1"/>
          </a:solidFill>
          <a:latin typeface="12롯데마트드림Medium" panose="02020603020101020101" pitchFamily="18" charset="-127"/>
          <a:ea typeface="12롯데마트드림Medium" panose="02020603020101020101" pitchFamily="18" charset="-127"/>
          <a:cs typeface="+mn-cs"/>
        </a:defRPr>
      </a:lvl1pPr>
      <a:lvl2pPr marL="990570" indent="-330190" algn="l" defTabSz="1320759" rtl="0" eaLnBrk="1" latinLnBrk="1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3467" kern="1200">
          <a:solidFill>
            <a:schemeClr val="tx1"/>
          </a:solidFill>
          <a:latin typeface="12롯데마트드림Medium" panose="02020603020101020101" pitchFamily="18" charset="-127"/>
          <a:ea typeface="12롯데마트드림Medium" panose="02020603020101020101" pitchFamily="18" charset="-127"/>
          <a:cs typeface="+mn-cs"/>
        </a:defRPr>
      </a:lvl2pPr>
      <a:lvl3pPr marL="1650949" indent="-330190" algn="l" defTabSz="1320759" rtl="0" eaLnBrk="1" latinLnBrk="1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889" kern="1200">
          <a:solidFill>
            <a:schemeClr val="tx1"/>
          </a:solidFill>
          <a:latin typeface="12롯데마트드림Medium" panose="02020603020101020101" pitchFamily="18" charset="-127"/>
          <a:ea typeface="12롯데마트드림Medium" panose="02020603020101020101" pitchFamily="18" charset="-127"/>
          <a:cs typeface="+mn-cs"/>
        </a:defRPr>
      </a:lvl3pPr>
      <a:lvl4pPr marL="2311329" indent="-330190" algn="l" defTabSz="1320759" rtl="0" eaLnBrk="1" latinLnBrk="1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12롯데마트드림Medium" panose="02020603020101020101" pitchFamily="18" charset="-127"/>
          <a:ea typeface="12롯데마트드림Medium" panose="02020603020101020101" pitchFamily="18" charset="-127"/>
          <a:cs typeface="+mn-cs"/>
        </a:defRPr>
      </a:lvl4pPr>
      <a:lvl5pPr marL="2971709" indent="-330190" algn="l" defTabSz="1320759" rtl="0" eaLnBrk="1" latinLnBrk="1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12롯데마트드림Medium" panose="02020603020101020101" pitchFamily="18" charset="-127"/>
          <a:ea typeface="12롯데마트드림Medium" panose="02020603020101020101" pitchFamily="18" charset="-127"/>
          <a:cs typeface="+mn-cs"/>
        </a:defRPr>
      </a:lvl5pPr>
      <a:lvl6pPr marL="3632088" indent="-330190" algn="l" defTabSz="1320759" rtl="0" eaLnBrk="1" latinLnBrk="1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4292468" indent="-330190" algn="l" defTabSz="1320759" rtl="0" eaLnBrk="1" latinLnBrk="1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952848" indent="-330190" algn="l" defTabSz="1320759" rtl="0" eaLnBrk="1" latinLnBrk="1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613227" indent="-330190" algn="l" defTabSz="1320759" rtl="0" eaLnBrk="1" latinLnBrk="1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20759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60380" algn="l" defTabSz="1320759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20759" algn="l" defTabSz="1320759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81139" algn="l" defTabSz="1320759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41519" algn="l" defTabSz="1320759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301898" algn="l" defTabSz="1320759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278" algn="l" defTabSz="1320759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622658" algn="l" defTabSz="1320759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83037" algn="l" defTabSz="1320759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582120-A13E-4C34-998D-7828870C7A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/>
              <a:t>나의 프로젝트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4A39315-5378-4618-9756-CB88600078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/>
              <a:t>작성자 </a:t>
            </a:r>
            <a:r>
              <a:rPr lang="en-US" altLang="ko-KR"/>
              <a:t>: callor</a:t>
            </a:r>
          </a:p>
          <a:p>
            <a:r>
              <a:rPr lang="ko-KR" altLang="en-US"/>
              <a:t>작성일자 </a:t>
            </a:r>
            <a:r>
              <a:rPr lang="en-US" altLang="ko-KR"/>
              <a:t>: 2024-05-03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5374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:a16="http://schemas.microsoft.com/office/drawing/2014/main" id="{06C6A5D1-D618-4A27-800E-25F55D5CC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목차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C1121067-3EAD-439B-A6BC-147B5D0F4BE6}"/>
              </a:ext>
            </a:extLst>
          </p:cNvPr>
          <p:cNvGrpSpPr/>
          <p:nvPr/>
        </p:nvGrpSpPr>
        <p:grpSpPr>
          <a:xfrm>
            <a:off x="2305810" y="1783827"/>
            <a:ext cx="12714334" cy="7285221"/>
            <a:chOff x="4479384" y="1679401"/>
            <a:chExt cx="9011389" cy="7012594"/>
          </a:xfrm>
        </p:grpSpPr>
        <p:sp>
          <p:nvSpPr>
            <p:cNvPr id="11" name="자유형: 도형 10">
              <a:extLst>
                <a:ext uri="{FF2B5EF4-FFF2-40B4-BE49-F238E27FC236}">
                  <a16:creationId xmlns:a16="http://schemas.microsoft.com/office/drawing/2014/main" id="{147865F1-814D-4EE0-8F0E-8F0D18CC68B2}"/>
                </a:ext>
              </a:extLst>
            </p:cNvPr>
            <p:cNvSpPr/>
            <p:nvPr/>
          </p:nvSpPr>
          <p:spPr>
            <a:xfrm rot="21600000">
              <a:off x="5045461" y="1679401"/>
              <a:ext cx="8445312" cy="1132155"/>
            </a:xfrm>
            <a:custGeom>
              <a:avLst/>
              <a:gdLst>
                <a:gd name="connsiteX0" fmla="*/ 0 w 8445312"/>
                <a:gd name="connsiteY0" fmla="*/ 0 h 1132153"/>
                <a:gd name="connsiteX1" fmla="*/ 7879236 w 8445312"/>
                <a:gd name="connsiteY1" fmla="*/ 0 h 1132153"/>
                <a:gd name="connsiteX2" fmla="*/ 8445312 w 8445312"/>
                <a:gd name="connsiteY2" fmla="*/ 566077 h 1132153"/>
                <a:gd name="connsiteX3" fmla="*/ 7879236 w 8445312"/>
                <a:gd name="connsiteY3" fmla="*/ 1132153 h 1132153"/>
                <a:gd name="connsiteX4" fmla="*/ 0 w 8445312"/>
                <a:gd name="connsiteY4" fmla="*/ 1132153 h 1132153"/>
                <a:gd name="connsiteX5" fmla="*/ 0 w 8445312"/>
                <a:gd name="connsiteY5" fmla="*/ 0 h 11321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445312" h="1132153">
                  <a:moveTo>
                    <a:pt x="8445312" y="1132152"/>
                  </a:moveTo>
                  <a:lnTo>
                    <a:pt x="566076" y="1132152"/>
                  </a:lnTo>
                  <a:lnTo>
                    <a:pt x="0" y="566076"/>
                  </a:lnTo>
                  <a:lnTo>
                    <a:pt x="566076" y="1"/>
                  </a:lnTo>
                  <a:lnTo>
                    <a:pt x="8445312" y="1"/>
                  </a:lnTo>
                  <a:lnTo>
                    <a:pt x="8445312" y="1132152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5">
                <a:hueOff val="0"/>
                <a:satOff val="0"/>
                <a:lumOff val="0"/>
                <a:alphaOff val="0"/>
              </a:schemeClr>
            </a:fillRef>
            <a:effectRef idx="2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82286" tIns="152401" rIns="284480" bIns="152401" numCol="1" spcCol="1270" anchor="ctr" anchorCtr="0">
              <a:noAutofit/>
            </a:bodyPr>
            <a:lstStyle/>
            <a:p>
              <a:pPr marL="0" lvl="0" indent="0" algn="ctr" defTabSz="17780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4000" kern="1200"/>
                <a:t>주제</a:t>
              </a:r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D78EB7E8-EABD-492A-9731-3DDC1606D020}"/>
                </a:ext>
              </a:extLst>
            </p:cNvPr>
            <p:cNvSpPr/>
            <p:nvPr/>
          </p:nvSpPr>
          <p:spPr>
            <a:xfrm>
              <a:off x="4479384" y="1679402"/>
              <a:ext cx="1132153" cy="1132153"/>
            </a:xfrm>
            <a:prstGeom prst="ellipse">
              <a:avLst/>
            </a:prstGeom>
            <a:blipFill>
              <a:blip r:embed="rId2"/>
              <a:stretch>
                <a:fillRect/>
              </a:stretch>
            </a:blipFill>
            <a:scene3d>
              <a:camera prst="orthographicFront"/>
              <a:lightRig rig="flat" dir="t"/>
            </a:scene3d>
            <a:sp3d z="127000" prstMaterial="plastic">
              <a:bevelT w="88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5">
                <a:tint val="5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5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3" name="자유형: 도형 12">
              <a:extLst>
                <a:ext uri="{FF2B5EF4-FFF2-40B4-BE49-F238E27FC236}">
                  <a16:creationId xmlns:a16="http://schemas.microsoft.com/office/drawing/2014/main" id="{6FA6C7FE-E44A-46C5-9BA4-9A3201B730D7}"/>
                </a:ext>
              </a:extLst>
            </p:cNvPr>
            <p:cNvSpPr/>
            <p:nvPr/>
          </p:nvSpPr>
          <p:spPr>
            <a:xfrm rot="21600000">
              <a:off x="5045461" y="3149511"/>
              <a:ext cx="8445312" cy="1132155"/>
            </a:xfrm>
            <a:custGeom>
              <a:avLst/>
              <a:gdLst>
                <a:gd name="connsiteX0" fmla="*/ 0 w 8445312"/>
                <a:gd name="connsiteY0" fmla="*/ 0 h 1132153"/>
                <a:gd name="connsiteX1" fmla="*/ 7879236 w 8445312"/>
                <a:gd name="connsiteY1" fmla="*/ 0 h 1132153"/>
                <a:gd name="connsiteX2" fmla="*/ 8445312 w 8445312"/>
                <a:gd name="connsiteY2" fmla="*/ 566077 h 1132153"/>
                <a:gd name="connsiteX3" fmla="*/ 7879236 w 8445312"/>
                <a:gd name="connsiteY3" fmla="*/ 1132153 h 1132153"/>
                <a:gd name="connsiteX4" fmla="*/ 0 w 8445312"/>
                <a:gd name="connsiteY4" fmla="*/ 1132153 h 1132153"/>
                <a:gd name="connsiteX5" fmla="*/ 0 w 8445312"/>
                <a:gd name="connsiteY5" fmla="*/ 0 h 11321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445312" h="1132153">
                  <a:moveTo>
                    <a:pt x="8445312" y="1132152"/>
                  </a:moveTo>
                  <a:lnTo>
                    <a:pt x="566076" y="1132152"/>
                  </a:lnTo>
                  <a:lnTo>
                    <a:pt x="0" y="566076"/>
                  </a:lnTo>
                  <a:lnTo>
                    <a:pt x="566076" y="1"/>
                  </a:lnTo>
                  <a:lnTo>
                    <a:pt x="8445312" y="1"/>
                  </a:lnTo>
                  <a:lnTo>
                    <a:pt x="8445312" y="1132152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5">
                <a:hueOff val="-5330780"/>
                <a:satOff val="3030"/>
                <a:lumOff val="-2500"/>
                <a:alphaOff val="0"/>
              </a:schemeClr>
            </a:fillRef>
            <a:effectRef idx="2">
              <a:schemeClr val="accent5">
                <a:hueOff val="-5330780"/>
                <a:satOff val="3030"/>
                <a:lumOff val="-250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82286" tIns="152401" rIns="284480" bIns="152401" numCol="1" spcCol="1270" anchor="ctr" anchorCtr="0">
              <a:noAutofit/>
            </a:bodyPr>
            <a:lstStyle/>
            <a:p>
              <a:pPr marL="0" lvl="0" indent="0" algn="ctr" defTabSz="17780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4000" kern="1200"/>
                <a:t>팀원</a:t>
              </a:r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8EBAD376-A9B4-4E6C-9221-6DED6C499E1B}"/>
                </a:ext>
              </a:extLst>
            </p:cNvPr>
            <p:cNvSpPr/>
            <p:nvPr/>
          </p:nvSpPr>
          <p:spPr>
            <a:xfrm>
              <a:off x="4479384" y="3149512"/>
              <a:ext cx="1132153" cy="1132153"/>
            </a:xfrm>
            <a:prstGeom prst="ellipse">
              <a:avLst/>
            </a:prstGeom>
            <a:blipFill>
              <a:blip r:embed="rId3"/>
              <a:stretch>
                <a:fillRect/>
              </a:stretch>
            </a:blipFill>
            <a:scene3d>
              <a:camera prst="orthographicFront"/>
              <a:lightRig rig="flat" dir="t"/>
            </a:scene3d>
            <a:sp3d z="127000" prstMaterial="plastic">
              <a:bevelT w="88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5">
                <a:tint val="50000"/>
                <a:hueOff val="-5333988"/>
                <a:satOff val="1210"/>
                <a:lumOff val="-631"/>
                <a:alphaOff val="0"/>
              </a:schemeClr>
            </a:fillRef>
            <a:effectRef idx="2">
              <a:schemeClr val="accent5">
                <a:tint val="50000"/>
                <a:hueOff val="-5333988"/>
                <a:satOff val="1210"/>
                <a:lumOff val="-631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5" name="자유형: 도형 14">
              <a:extLst>
                <a:ext uri="{FF2B5EF4-FFF2-40B4-BE49-F238E27FC236}">
                  <a16:creationId xmlns:a16="http://schemas.microsoft.com/office/drawing/2014/main" id="{2FF2E5A3-4844-42DA-8ED1-F2D2BD4104CB}"/>
                </a:ext>
              </a:extLst>
            </p:cNvPr>
            <p:cNvSpPr/>
            <p:nvPr/>
          </p:nvSpPr>
          <p:spPr>
            <a:xfrm rot="21600000">
              <a:off x="5045461" y="4619621"/>
              <a:ext cx="8445312" cy="1132155"/>
            </a:xfrm>
            <a:custGeom>
              <a:avLst/>
              <a:gdLst>
                <a:gd name="connsiteX0" fmla="*/ 0 w 8445312"/>
                <a:gd name="connsiteY0" fmla="*/ 0 h 1132153"/>
                <a:gd name="connsiteX1" fmla="*/ 7879236 w 8445312"/>
                <a:gd name="connsiteY1" fmla="*/ 0 h 1132153"/>
                <a:gd name="connsiteX2" fmla="*/ 8445312 w 8445312"/>
                <a:gd name="connsiteY2" fmla="*/ 566077 h 1132153"/>
                <a:gd name="connsiteX3" fmla="*/ 7879236 w 8445312"/>
                <a:gd name="connsiteY3" fmla="*/ 1132153 h 1132153"/>
                <a:gd name="connsiteX4" fmla="*/ 0 w 8445312"/>
                <a:gd name="connsiteY4" fmla="*/ 1132153 h 1132153"/>
                <a:gd name="connsiteX5" fmla="*/ 0 w 8445312"/>
                <a:gd name="connsiteY5" fmla="*/ 0 h 11321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445312" h="1132153">
                  <a:moveTo>
                    <a:pt x="8445312" y="1132152"/>
                  </a:moveTo>
                  <a:lnTo>
                    <a:pt x="566076" y="1132152"/>
                  </a:lnTo>
                  <a:lnTo>
                    <a:pt x="0" y="566076"/>
                  </a:lnTo>
                  <a:lnTo>
                    <a:pt x="566076" y="1"/>
                  </a:lnTo>
                  <a:lnTo>
                    <a:pt x="8445312" y="1"/>
                  </a:lnTo>
                  <a:lnTo>
                    <a:pt x="8445312" y="1132152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5">
                <a:hueOff val="-10661560"/>
                <a:satOff val="6060"/>
                <a:lumOff val="-5000"/>
                <a:alphaOff val="0"/>
              </a:schemeClr>
            </a:fillRef>
            <a:effectRef idx="2">
              <a:schemeClr val="accent5">
                <a:hueOff val="-10661560"/>
                <a:satOff val="6060"/>
                <a:lumOff val="-500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82286" tIns="152401" rIns="284480" bIns="152400" numCol="1" spcCol="1270" anchor="ctr" anchorCtr="0">
              <a:noAutofit/>
            </a:bodyPr>
            <a:lstStyle/>
            <a:p>
              <a:pPr marL="0" lvl="0" indent="0" algn="ctr" defTabSz="17780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4000" kern="1200"/>
                <a:t>디자이 컨셉</a:t>
              </a:r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3EFAC980-5DF3-4C79-BD5F-9E7962D29C73}"/>
                </a:ext>
              </a:extLst>
            </p:cNvPr>
            <p:cNvSpPr/>
            <p:nvPr/>
          </p:nvSpPr>
          <p:spPr>
            <a:xfrm>
              <a:off x="4479384" y="4619622"/>
              <a:ext cx="1132153" cy="1132153"/>
            </a:xfrm>
            <a:prstGeom prst="ellipse">
              <a:avLst/>
            </a:prstGeom>
            <a:scene3d>
              <a:camera prst="orthographicFront"/>
              <a:lightRig rig="flat" dir="t"/>
            </a:scene3d>
            <a:sp3d z="127000" prstMaterial="plastic">
              <a:bevelT w="88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5">
                <a:tint val="50000"/>
                <a:hueOff val="-10667976"/>
                <a:satOff val="2420"/>
                <a:lumOff val="-1261"/>
                <a:alphaOff val="0"/>
              </a:schemeClr>
            </a:fillRef>
            <a:effectRef idx="2">
              <a:schemeClr val="accent5">
                <a:tint val="50000"/>
                <a:hueOff val="-10667976"/>
                <a:satOff val="2420"/>
                <a:lumOff val="-1261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7" name="자유형: 도형 16">
              <a:extLst>
                <a:ext uri="{FF2B5EF4-FFF2-40B4-BE49-F238E27FC236}">
                  <a16:creationId xmlns:a16="http://schemas.microsoft.com/office/drawing/2014/main" id="{CA8B296F-B125-4E17-8904-9CFFFAA2B2F8}"/>
                </a:ext>
              </a:extLst>
            </p:cNvPr>
            <p:cNvSpPr/>
            <p:nvPr/>
          </p:nvSpPr>
          <p:spPr>
            <a:xfrm rot="21600000">
              <a:off x="5045461" y="6089731"/>
              <a:ext cx="8445312" cy="1132154"/>
            </a:xfrm>
            <a:custGeom>
              <a:avLst/>
              <a:gdLst>
                <a:gd name="connsiteX0" fmla="*/ 0 w 8445312"/>
                <a:gd name="connsiteY0" fmla="*/ 0 h 1132153"/>
                <a:gd name="connsiteX1" fmla="*/ 7879236 w 8445312"/>
                <a:gd name="connsiteY1" fmla="*/ 0 h 1132153"/>
                <a:gd name="connsiteX2" fmla="*/ 8445312 w 8445312"/>
                <a:gd name="connsiteY2" fmla="*/ 566077 h 1132153"/>
                <a:gd name="connsiteX3" fmla="*/ 7879236 w 8445312"/>
                <a:gd name="connsiteY3" fmla="*/ 1132153 h 1132153"/>
                <a:gd name="connsiteX4" fmla="*/ 0 w 8445312"/>
                <a:gd name="connsiteY4" fmla="*/ 1132153 h 1132153"/>
                <a:gd name="connsiteX5" fmla="*/ 0 w 8445312"/>
                <a:gd name="connsiteY5" fmla="*/ 0 h 11321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445312" h="1132153">
                  <a:moveTo>
                    <a:pt x="8445312" y="1132152"/>
                  </a:moveTo>
                  <a:lnTo>
                    <a:pt x="566076" y="1132152"/>
                  </a:lnTo>
                  <a:lnTo>
                    <a:pt x="0" y="566076"/>
                  </a:lnTo>
                  <a:lnTo>
                    <a:pt x="566076" y="1"/>
                  </a:lnTo>
                  <a:lnTo>
                    <a:pt x="8445312" y="1"/>
                  </a:lnTo>
                  <a:lnTo>
                    <a:pt x="8445312" y="1132152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5">
                <a:hueOff val="-15992340"/>
                <a:satOff val="9089"/>
                <a:lumOff val="-7500"/>
                <a:alphaOff val="0"/>
              </a:schemeClr>
            </a:fillRef>
            <a:effectRef idx="2">
              <a:schemeClr val="accent5">
                <a:hueOff val="-15992340"/>
                <a:satOff val="9089"/>
                <a:lumOff val="-750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82286" tIns="152401" rIns="284480" bIns="152400" numCol="1" spcCol="1270" anchor="ctr" anchorCtr="0">
              <a:noAutofit/>
            </a:bodyPr>
            <a:lstStyle/>
            <a:p>
              <a:pPr marL="0" lvl="0" indent="0" algn="ctr" defTabSz="17780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ko-KR" sz="4000" kern="1200"/>
                <a:t>IA</a:t>
              </a:r>
              <a:endParaRPr lang="ko-KR" altLang="en-US" sz="4000" kern="1200"/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B5AFD2CD-37B7-408D-817C-A4989E8659AA}"/>
                </a:ext>
              </a:extLst>
            </p:cNvPr>
            <p:cNvSpPr/>
            <p:nvPr/>
          </p:nvSpPr>
          <p:spPr>
            <a:xfrm>
              <a:off x="4479384" y="6089732"/>
              <a:ext cx="1132153" cy="1132153"/>
            </a:xfrm>
            <a:prstGeom prst="ellipse">
              <a:avLst/>
            </a:prstGeom>
            <a:scene3d>
              <a:camera prst="orthographicFront"/>
              <a:lightRig rig="flat" dir="t"/>
            </a:scene3d>
            <a:sp3d z="127000" prstMaterial="plastic">
              <a:bevelT w="88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5">
                <a:tint val="50000"/>
                <a:hueOff val="-16001964"/>
                <a:satOff val="3629"/>
                <a:lumOff val="-1892"/>
                <a:alphaOff val="0"/>
              </a:schemeClr>
            </a:fillRef>
            <a:effectRef idx="2">
              <a:schemeClr val="accent5">
                <a:tint val="50000"/>
                <a:hueOff val="-16001964"/>
                <a:satOff val="3629"/>
                <a:lumOff val="-1892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06F8481F-910C-4374-AD62-9D9C06DE558D}"/>
                </a:ext>
              </a:extLst>
            </p:cNvPr>
            <p:cNvSpPr/>
            <p:nvPr/>
          </p:nvSpPr>
          <p:spPr>
            <a:xfrm rot="21600000">
              <a:off x="5045461" y="7559841"/>
              <a:ext cx="8445312" cy="1132154"/>
            </a:xfrm>
            <a:custGeom>
              <a:avLst/>
              <a:gdLst>
                <a:gd name="connsiteX0" fmla="*/ 0 w 8445312"/>
                <a:gd name="connsiteY0" fmla="*/ 0 h 1132153"/>
                <a:gd name="connsiteX1" fmla="*/ 7879236 w 8445312"/>
                <a:gd name="connsiteY1" fmla="*/ 0 h 1132153"/>
                <a:gd name="connsiteX2" fmla="*/ 8445312 w 8445312"/>
                <a:gd name="connsiteY2" fmla="*/ 566077 h 1132153"/>
                <a:gd name="connsiteX3" fmla="*/ 7879236 w 8445312"/>
                <a:gd name="connsiteY3" fmla="*/ 1132153 h 1132153"/>
                <a:gd name="connsiteX4" fmla="*/ 0 w 8445312"/>
                <a:gd name="connsiteY4" fmla="*/ 1132153 h 1132153"/>
                <a:gd name="connsiteX5" fmla="*/ 0 w 8445312"/>
                <a:gd name="connsiteY5" fmla="*/ 0 h 11321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445312" h="1132153">
                  <a:moveTo>
                    <a:pt x="8445312" y="1132152"/>
                  </a:moveTo>
                  <a:lnTo>
                    <a:pt x="566076" y="1132152"/>
                  </a:lnTo>
                  <a:lnTo>
                    <a:pt x="0" y="566076"/>
                  </a:lnTo>
                  <a:lnTo>
                    <a:pt x="566076" y="1"/>
                  </a:lnTo>
                  <a:lnTo>
                    <a:pt x="8445312" y="1"/>
                  </a:lnTo>
                  <a:lnTo>
                    <a:pt x="8445312" y="1132152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5">
                <a:hueOff val="-21323121"/>
                <a:satOff val="12119"/>
                <a:lumOff val="-10000"/>
                <a:alphaOff val="0"/>
              </a:schemeClr>
            </a:fillRef>
            <a:effectRef idx="2">
              <a:schemeClr val="accent5">
                <a:hueOff val="-21323121"/>
                <a:satOff val="12119"/>
                <a:lumOff val="-1000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82286" tIns="152401" rIns="284480" bIns="152400" numCol="1" spcCol="1270" anchor="ctr" anchorCtr="0">
              <a:noAutofit/>
            </a:bodyPr>
            <a:lstStyle/>
            <a:p>
              <a:pPr marL="0" lvl="0" indent="0" algn="ctr" defTabSz="17780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4000" kern="1200"/>
                <a:t>화면구현</a:t>
              </a: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AFFE21D0-F303-4A9C-999F-D231C2D12742}"/>
                </a:ext>
              </a:extLst>
            </p:cNvPr>
            <p:cNvSpPr/>
            <p:nvPr/>
          </p:nvSpPr>
          <p:spPr>
            <a:xfrm>
              <a:off x="4479384" y="7559842"/>
              <a:ext cx="1132153" cy="1132153"/>
            </a:xfrm>
            <a:prstGeom prst="ellipse">
              <a:avLst/>
            </a:prstGeom>
            <a:scene3d>
              <a:camera prst="orthographicFront"/>
              <a:lightRig rig="flat" dir="t"/>
            </a:scene3d>
            <a:sp3d z="127000" prstMaterial="plastic">
              <a:bevelT w="88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5">
                <a:tint val="50000"/>
                <a:hueOff val="-21335953"/>
                <a:satOff val="4839"/>
                <a:lumOff val="-2522"/>
                <a:alphaOff val="0"/>
              </a:schemeClr>
            </a:fillRef>
            <a:effectRef idx="2">
              <a:schemeClr val="accent5">
                <a:tint val="50000"/>
                <a:hueOff val="-21335953"/>
                <a:satOff val="4839"/>
                <a:lumOff val="-2522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</p:grpSp>
    </p:spTree>
    <p:extLst>
      <p:ext uri="{BB962C8B-B14F-4D97-AF65-F5344CB8AC3E}">
        <p14:creationId xmlns:p14="http://schemas.microsoft.com/office/powerpoint/2010/main" val="3439937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B6D233B6-5667-4059-A166-743F63A21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45FF8BB-D2D4-4B41-A9A4-FFB1D80805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안녕하세요 반갑습니다</a:t>
            </a:r>
            <a:endParaRPr lang="en-US" altLang="ko-KR"/>
          </a:p>
          <a:p>
            <a:pPr lvl="1"/>
            <a:r>
              <a:rPr lang="ko-KR" altLang="en-US"/>
              <a:t>우리나라만세</a:t>
            </a:r>
            <a:endParaRPr lang="en-US" altLang="ko-KR"/>
          </a:p>
          <a:p>
            <a:pPr lvl="2"/>
            <a:r>
              <a:rPr lang="ko-KR" altLang="en-US"/>
              <a:t>대한민국만세</a:t>
            </a:r>
            <a:endParaRPr lang="en-US" altLang="ko-KR"/>
          </a:p>
          <a:p>
            <a:pPr lvl="3"/>
            <a:r>
              <a:rPr lang="en-US" altLang="ko-KR"/>
              <a:t>Republic of Korea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11284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나의 테마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D34817"/>
      </a:hlink>
      <a:folHlink>
        <a:srgbClr val="D34817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</TotalTime>
  <Words>22</Words>
  <Application>Microsoft Office PowerPoint</Application>
  <PresentationFormat>사용자 지정</PresentationFormat>
  <Paragraphs>13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10" baseType="lpstr">
      <vt:lpstr>12롯데마트드림Bold</vt:lpstr>
      <vt:lpstr>12롯데마트드림Medium</vt:lpstr>
      <vt:lpstr>맑은 고딕</vt:lpstr>
      <vt:lpstr>Arial</vt:lpstr>
      <vt:lpstr>Calibri</vt:lpstr>
      <vt:lpstr>Wingdings</vt:lpstr>
      <vt:lpstr>Office 테마</vt:lpstr>
      <vt:lpstr>나의 프로젝트</vt:lpstr>
      <vt:lpstr>목차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callor</dc:creator>
  <cp:lastModifiedBy>callor</cp:lastModifiedBy>
  <cp:revision>10</cp:revision>
  <dcterms:created xsi:type="dcterms:W3CDTF">2024-05-03T02:15:40Z</dcterms:created>
  <dcterms:modified xsi:type="dcterms:W3CDTF">2024-05-03T02:50:23Z</dcterms:modified>
</cp:coreProperties>
</file>