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3" r:id="rId1"/>
  </p:sldMasterIdLst>
  <p:notesMasterIdLst>
    <p:notesMasterId r:id="rId10"/>
  </p:notesMasterIdLst>
  <p:sldIdLst>
    <p:sldId id="256" r:id="rId2"/>
    <p:sldId id="258" r:id="rId3"/>
    <p:sldId id="262" r:id="rId4"/>
    <p:sldId id="279" r:id="rId5"/>
    <p:sldId id="280" r:id="rId6"/>
    <p:sldId id="281" r:id="rId7"/>
    <p:sldId id="282" r:id="rId8"/>
    <p:sldId id="276" r:id="rId9"/>
  </p:sldIdLst>
  <p:sldSz cx="9144000" cy="5143500" type="screen16x9"/>
  <p:notesSz cx="6858000" cy="9144000"/>
  <p:embeddedFontLst>
    <p:embeddedFont>
      <p:font typeface="Lexend Medium" panose="020B0604020202020204" charset="0"/>
      <p:regular r:id="rId11"/>
      <p:bold r:id="rId12"/>
    </p:embeddedFont>
    <p:embeddedFont>
      <p:font typeface="Calibri" panose="020F0502020204030204" pitchFamily="34" charset="0"/>
      <p:regular r:id="rId13"/>
      <p:bold r:id="rId14"/>
      <p:italic r:id="rId15"/>
      <p:boldItalic r:id="rId16"/>
    </p:embeddedFont>
    <p:embeddedFont>
      <p:font typeface="Haettenschweiler" panose="020B0706040902060204" pitchFamily="34" charset="0"/>
      <p:regular r:id="rId17"/>
    </p:embeddedFont>
    <p:embeddedFont>
      <p:font typeface="Lexend" panose="020B0604020202020204" charset="0"/>
      <p:regular r:id="rId18"/>
      <p:bold r:id="rId19"/>
    </p:embeddedFont>
    <p:embeddedFont>
      <p:font typeface="Verdana" panose="020B060403050404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26"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Series 1</c:v>
                </c:pt>
              </c:strCache>
            </c:strRef>
          </c:tx>
          <c:spPr>
            <a:solidFill>
              <a:schemeClr val="accent1"/>
            </a:solidFill>
            <a:ln>
              <a:noFill/>
            </a:ln>
            <a:effectLst/>
            <a:sp3d/>
          </c:spPr>
          <c:invertIfNegative val="0"/>
          <c:cat>
            <c:strRef>
              <c:f>Sheet1!$A$2:$A$5</c:f>
              <c:strCache>
                <c:ptCount val="4"/>
                <c:pt idx="0">
                  <c:v>New User base</c:v>
                </c:pt>
                <c:pt idx="1">
                  <c:v>User Retention  Rate</c:v>
                </c:pt>
                <c:pt idx="2">
                  <c:v>User Engagement Rate</c:v>
                </c:pt>
                <c:pt idx="3">
                  <c:v>% Transactions Rise</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730-4B82-8C70-3DFB30766F11}"/>
            </c:ext>
          </c:extLst>
        </c:ser>
        <c:ser>
          <c:idx val="1"/>
          <c:order val="1"/>
          <c:tx>
            <c:strRef>
              <c:f>Sheet1!$C$1</c:f>
              <c:strCache>
                <c:ptCount val="1"/>
                <c:pt idx="0">
                  <c:v>Series 2</c:v>
                </c:pt>
              </c:strCache>
            </c:strRef>
          </c:tx>
          <c:spPr>
            <a:solidFill>
              <a:schemeClr val="accent2"/>
            </a:solidFill>
            <a:ln>
              <a:noFill/>
            </a:ln>
            <a:effectLst/>
            <a:sp3d/>
          </c:spPr>
          <c:invertIfNegative val="0"/>
          <c:cat>
            <c:strRef>
              <c:f>Sheet1!$A$2:$A$5</c:f>
              <c:strCache>
                <c:ptCount val="4"/>
                <c:pt idx="0">
                  <c:v>New User base</c:v>
                </c:pt>
                <c:pt idx="1">
                  <c:v>User Retention  Rate</c:v>
                </c:pt>
                <c:pt idx="2">
                  <c:v>User Engagement Rate</c:v>
                </c:pt>
                <c:pt idx="3">
                  <c:v>% Transactions Rise</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730-4B82-8C70-3DFB30766F11}"/>
            </c:ext>
          </c:extLst>
        </c:ser>
        <c:ser>
          <c:idx val="2"/>
          <c:order val="2"/>
          <c:tx>
            <c:strRef>
              <c:f>Sheet1!$D$1</c:f>
              <c:strCache>
                <c:ptCount val="1"/>
                <c:pt idx="0">
                  <c:v>Series 3</c:v>
                </c:pt>
              </c:strCache>
            </c:strRef>
          </c:tx>
          <c:spPr>
            <a:solidFill>
              <a:schemeClr val="accent3"/>
            </a:solidFill>
            <a:ln>
              <a:noFill/>
            </a:ln>
            <a:effectLst/>
            <a:sp3d/>
          </c:spPr>
          <c:invertIfNegative val="0"/>
          <c:cat>
            <c:strRef>
              <c:f>Sheet1!$A$2:$A$5</c:f>
              <c:strCache>
                <c:ptCount val="4"/>
                <c:pt idx="0">
                  <c:v>New User base</c:v>
                </c:pt>
                <c:pt idx="1">
                  <c:v>User Retention  Rate</c:v>
                </c:pt>
                <c:pt idx="2">
                  <c:v>User Engagement Rate</c:v>
                </c:pt>
                <c:pt idx="3">
                  <c:v>% Transactions Rise</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730-4B82-8C70-3DFB30766F11}"/>
            </c:ext>
          </c:extLst>
        </c:ser>
        <c:dLbls>
          <c:showLegendKey val="0"/>
          <c:showVal val="0"/>
          <c:showCatName val="0"/>
          <c:showSerName val="0"/>
          <c:showPercent val="0"/>
          <c:showBubbleSize val="0"/>
        </c:dLbls>
        <c:gapWidth val="150"/>
        <c:shape val="box"/>
        <c:axId val="1163627919"/>
        <c:axId val="1163624591"/>
        <c:axId val="0"/>
      </c:bar3DChart>
      <c:catAx>
        <c:axId val="116362791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3624591"/>
        <c:crosses val="autoZero"/>
        <c:auto val="1"/>
        <c:lblAlgn val="ctr"/>
        <c:lblOffset val="100"/>
        <c:noMultiLvlLbl val="0"/>
      </c:catAx>
      <c:valAx>
        <c:axId val="11636245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362791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cfafbc24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cfafbc24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40591d162e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40591d162e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0591d162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0591d162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40591d162e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40591d162e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B0CFE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80700" y="1835101"/>
            <a:ext cx="6331500" cy="1687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2E475D"/>
              </a:buClr>
              <a:buSzPts val="4800"/>
              <a:buFont typeface="Lexend Medium"/>
              <a:buNone/>
              <a:defRPr sz="4800">
                <a:solidFill>
                  <a:srgbClr val="2E475D"/>
                </a:solidFill>
                <a:latin typeface="Lexend Medium"/>
                <a:ea typeface="Lexend Medium"/>
                <a:cs typeface="Lexend Medium"/>
                <a:sym typeface="Lexend Medium"/>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 name="Google Shape;11;p2"/>
          <p:cNvSpPr txBox="1">
            <a:spLocks noGrp="1"/>
          </p:cNvSpPr>
          <p:nvPr>
            <p:ph type="subTitle" idx="1"/>
          </p:nvPr>
        </p:nvSpPr>
        <p:spPr>
          <a:xfrm>
            <a:off x="480700" y="3882325"/>
            <a:ext cx="6331500" cy="52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475D"/>
              </a:buClr>
              <a:buSzPts val="2000"/>
              <a:buFont typeface="Lexend Medium"/>
              <a:buNone/>
              <a:defRPr sz="2000">
                <a:solidFill>
                  <a:srgbClr val="2E475D"/>
                </a:solidFill>
                <a:latin typeface="Lexend Medium"/>
                <a:ea typeface="Lexend Medium"/>
                <a:cs typeface="Lexend Medium"/>
                <a:sym typeface="Lexend Medium"/>
              </a:defRPr>
            </a:lvl1pPr>
            <a:lvl2pPr lvl="1" rtl="0">
              <a:lnSpc>
                <a:spcPct val="100000"/>
              </a:lnSpc>
              <a:spcBef>
                <a:spcPts val="0"/>
              </a:spcBef>
              <a:spcAft>
                <a:spcPts val="0"/>
              </a:spcAft>
              <a:buClr>
                <a:srgbClr val="2E475D"/>
              </a:buClr>
              <a:buSzPts val="1800"/>
              <a:buFont typeface="Lexend Medium"/>
              <a:buNone/>
              <a:defRPr sz="1800">
                <a:solidFill>
                  <a:srgbClr val="2E475D"/>
                </a:solidFill>
                <a:latin typeface="Lexend Medium"/>
                <a:ea typeface="Lexend Medium"/>
                <a:cs typeface="Lexend Medium"/>
                <a:sym typeface="Lexend Medium"/>
              </a:defRPr>
            </a:lvl2pPr>
            <a:lvl3pPr lvl="2" rtl="0">
              <a:lnSpc>
                <a:spcPct val="100000"/>
              </a:lnSpc>
              <a:spcBef>
                <a:spcPts val="0"/>
              </a:spcBef>
              <a:spcAft>
                <a:spcPts val="0"/>
              </a:spcAft>
              <a:buClr>
                <a:srgbClr val="2E475D"/>
              </a:buClr>
              <a:buSzPts val="1800"/>
              <a:buFont typeface="Lexend Medium"/>
              <a:buNone/>
              <a:defRPr sz="1800">
                <a:solidFill>
                  <a:srgbClr val="2E475D"/>
                </a:solidFill>
                <a:latin typeface="Lexend Medium"/>
                <a:ea typeface="Lexend Medium"/>
                <a:cs typeface="Lexend Medium"/>
                <a:sym typeface="Lexend Medium"/>
              </a:defRPr>
            </a:lvl3pPr>
            <a:lvl4pPr lvl="3" rtl="0">
              <a:lnSpc>
                <a:spcPct val="100000"/>
              </a:lnSpc>
              <a:spcBef>
                <a:spcPts val="0"/>
              </a:spcBef>
              <a:spcAft>
                <a:spcPts val="0"/>
              </a:spcAft>
              <a:buClr>
                <a:srgbClr val="2E475D"/>
              </a:buClr>
              <a:buSzPts val="1800"/>
              <a:buFont typeface="Lexend Medium"/>
              <a:buNone/>
              <a:defRPr sz="1800">
                <a:solidFill>
                  <a:srgbClr val="2E475D"/>
                </a:solidFill>
                <a:latin typeface="Lexend Medium"/>
                <a:ea typeface="Lexend Medium"/>
                <a:cs typeface="Lexend Medium"/>
                <a:sym typeface="Lexend Medium"/>
              </a:defRPr>
            </a:lvl4pPr>
            <a:lvl5pPr lvl="4" rtl="0">
              <a:lnSpc>
                <a:spcPct val="100000"/>
              </a:lnSpc>
              <a:spcBef>
                <a:spcPts val="0"/>
              </a:spcBef>
              <a:spcAft>
                <a:spcPts val="0"/>
              </a:spcAft>
              <a:buClr>
                <a:srgbClr val="2E475D"/>
              </a:buClr>
              <a:buSzPts val="1800"/>
              <a:buFont typeface="Lexend Medium"/>
              <a:buNone/>
              <a:defRPr sz="1800">
                <a:solidFill>
                  <a:srgbClr val="2E475D"/>
                </a:solidFill>
                <a:latin typeface="Lexend Medium"/>
                <a:ea typeface="Lexend Medium"/>
                <a:cs typeface="Lexend Medium"/>
                <a:sym typeface="Lexend Medium"/>
              </a:defRPr>
            </a:lvl5pPr>
            <a:lvl6pPr lvl="5" rtl="0">
              <a:lnSpc>
                <a:spcPct val="100000"/>
              </a:lnSpc>
              <a:spcBef>
                <a:spcPts val="0"/>
              </a:spcBef>
              <a:spcAft>
                <a:spcPts val="0"/>
              </a:spcAft>
              <a:buClr>
                <a:srgbClr val="2E475D"/>
              </a:buClr>
              <a:buSzPts val="1800"/>
              <a:buFont typeface="Lexend Medium"/>
              <a:buNone/>
              <a:defRPr sz="1800">
                <a:solidFill>
                  <a:srgbClr val="2E475D"/>
                </a:solidFill>
                <a:latin typeface="Lexend Medium"/>
                <a:ea typeface="Lexend Medium"/>
                <a:cs typeface="Lexend Medium"/>
                <a:sym typeface="Lexend Medium"/>
              </a:defRPr>
            </a:lvl6pPr>
            <a:lvl7pPr lvl="6" rtl="0">
              <a:lnSpc>
                <a:spcPct val="100000"/>
              </a:lnSpc>
              <a:spcBef>
                <a:spcPts val="0"/>
              </a:spcBef>
              <a:spcAft>
                <a:spcPts val="0"/>
              </a:spcAft>
              <a:buClr>
                <a:srgbClr val="2E475D"/>
              </a:buClr>
              <a:buSzPts val="1800"/>
              <a:buFont typeface="Lexend Medium"/>
              <a:buNone/>
              <a:defRPr sz="1800">
                <a:solidFill>
                  <a:srgbClr val="2E475D"/>
                </a:solidFill>
                <a:latin typeface="Lexend Medium"/>
                <a:ea typeface="Lexend Medium"/>
                <a:cs typeface="Lexend Medium"/>
                <a:sym typeface="Lexend Medium"/>
              </a:defRPr>
            </a:lvl7pPr>
            <a:lvl8pPr lvl="7" rtl="0">
              <a:lnSpc>
                <a:spcPct val="100000"/>
              </a:lnSpc>
              <a:spcBef>
                <a:spcPts val="0"/>
              </a:spcBef>
              <a:spcAft>
                <a:spcPts val="0"/>
              </a:spcAft>
              <a:buClr>
                <a:srgbClr val="2E475D"/>
              </a:buClr>
              <a:buSzPts val="1800"/>
              <a:buFont typeface="Lexend Medium"/>
              <a:buNone/>
              <a:defRPr sz="1800">
                <a:solidFill>
                  <a:srgbClr val="2E475D"/>
                </a:solidFill>
                <a:latin typeface="Lexend Medium"/>
                <a:ea typeface="Lexend Medium"/>
                <a:cs typeface="Lexend Medium"/>
                <a:sym typeface="Lexend Medium"/>
              </a:defRPr>
            </a:lvl8pPr>
            <a:lvl9pPr lvl="8" rtl="0">
              <a:lnSpc>
                <a:spcPct val="100000"/>
              </a:lnSpc>
              <a:spcBef>
                <a:spcPts val="0"/>
              </a:spcBef>
              <a:spcAft>
                <a:spcPts val="0"/>
              </a:spcAft>
              <a:buClr>
                <a:srgbClr val="2E475D"/>
              </a:buClr>
              <a:buSzPts val="1800"/>
              <a:buFont typeface="Lexend Medium"/>
              <a:buNone/>
              <a:defRPr sz="1800">
                <a:solidFill>
                  <a:srgbClr val="2E475D"/>
                </a:solidFill>
                <a:latin typeface="Lexend Medium"/>
                <a:ea typeface="Lexend Medium"/>
                <a:cs typeface="Lexend Medium"/>
                <a:sym typeface="Lexend Medium"/>
              </a:defRPr>
            </a:lvl9pPr>
          </a:lstStyle>
          <a:p>
            <a:endParaRPr/>
          </a:p>
        </p:txBody>
      </p:sp>
      <p:cxnSp>
        <p:nvCxnSpPr>
          <p:cNvPr id="12" name="Google Shape;12;p2"/>
          <p:cNvCxnSpPr/>
          <p:nvPr/>
        </p:nvCxnSpPr>
        <p:spPr>
          <a:xfrm>
            <a:off x="556900" y="3736650"/>
            <a:ext cx="6629100" cy="0"/>
          </a:xfrm>
          <a:prstGeom prst="straightConnector1">
            <a:avLst/>
          </a:prstGeom>
          <a:noFill/>
          <a:ln w="19050" cap="flat" cmpd="sng">
            <a:solidFill>
              <a:srgbClr val="2E475D"/>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 Layout 2">
  <p:cSld name="SECTION_HEADER_2_1">
    <p:spTree>
      <p:nvGrpSpPr>
        <p:cNvPr id="1" name="Shape 26"/>
        <p:cNvGrpSpPr/>
        <p:nvPr/>
      </p:nvGrpSpPr>
      <p:grpSpPr>
        <a:xfrm>
          <a:off x="0" y="0"/>
          <a:ext cx="0" cy="0"/>
          <a:chOff x="0" y="0"/>
          <a:chExt cx="0" cy="0"/>
        </a:xfrm>
      </p:grpSpPr>
      <p:sp>
        <p:nvSpPr>
          <p:cNvPr id="27" name="Google Shape;27;p6"/>
          <p:cNvSpPr/>
          <p:nvPr/>
        </p:nvSpPr>
        <p:spPr>
          <a:xfrm>
            <a:off x="0" y="0"/>
            <a:ext cx="9144000" cy="911100"/>
          </a:xfrm>
          <a:prstGeom prst="rect">
            <a:avLst/>
          </a:prstGeom>
          <a:solidFill>
            <a:srgbClr val="2E4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sldNum" idx="12"/>
          </p:nvPr>
        </p:nvSpPr>
        <p:spPr>
          <a:xfrm>
            <a:off x="170125" y="4645104"/>
            <a:ext cx="2048400" cy="368400"/>
          </a:xfrm>
          <a:prstGeom prst="rect">
            <a:avLst/>
          </a:prstGeom>
        </p:spPr>
        <p:txBody>
          <a:bodyPr spcFirstLastPara="1" wrap="square" lIns="91425" tIns="91425" rIns="91425" bIns="91425" anchor="t" anchorCtr="0">
            <a:noAutofit/>
          </a:bodyPr>
          <a:lstStyle>
            <a:lvl1pPr lvl="0" algn="l" rtl="0">
              <a:buNone/>
              <a:defRPr b="1">
                <a:solidFill>
                  <a:srgbClr val="2E475D"/>
                </a:solidFill>
                <a:latin typeface="Lexend"/>
                <a:ea typeface="Lexend"/>
                <a:cs typeface="Lexend"/>
                <a:sym typeface="Lexend"/>
              </a:defRPr>
            </a:lvl1pPr>
            <a:lvl2pPr lvl="1" algn="l" rtl="0">
              <a:buNone/>
              <a:defRPr b="1">
                <a:solidFill>
                  <a:srgbClr val="2E475D"/>
                </a:solidFill>
                <a:latin typeface="Lexend"/>
                <a:ea typeface="Lexend"/>
                <a:cs typeface="Lexend"/>
                <a:sym typeface="Lexend"/>
              </a:defRPr>
            </a:lvl2pPr>
            <a:lvl3pPr lvl="2" algn="l" rtl="0">
              <a:buNone/>
              <a:defRPr b="1">
                <a:solidFill>
                  <a:srgbClr val="2E475D"/>
                </a:solidFill>
                <a:latin typeface="Lexend"/>
                <a:ea typeface="Lexend"/>
                <a:cs typeface="Lexend"/>
                <a:sym typeface="Lexend"/>
              </a:defRPr>
            </a:lvl3pPr>
            <a:lvl4pPr lvl="3" algn="l" rtl="0">
              <a:buNone/>
              <a:defRPr b="1">
                <a:solidFill>
                  <a:srgbClr val="2E475D"/>
                </a:solidFill>
                <a:latin typeface="Lexend"/>
                <a:ea typeface="Lexend"/>
                <a:cs typeface="Lexend"/>
                <a:sym typeface="Lexend"/>
              </a:defRPr>
            </a:lvl4pPr>
            <a:lvl5pPr lvl="4" algn="l" rtl="0">
              <a:buNone/>
              <a:defRPr b="1">
                <a:solidFill>
                  <a:srgbClr val="2E475D"/>
                </a:solidFill>
                <a:latin typeface="Lexend"/>
                <a:ea typeface="Lexend"/>
                <a:cs typeface="Lexend"/>
                <a:sym typeface="Lexend"/>
              </a:defRPr>
            </a:lvl5pPr>
            <a:lvl6pPr lvl="5" algn="l" rtl="0">
              <a:buNone/>
              <a:defRPr b="1">
                <a:solidFill>
                  <a:srgbClr val="2E475D"/>
                </a:solidFill>
                <a:latin typeface="Lexend"/>
                <a:ea typeface="Lexend"/>
                <a:cs typeface="Lexend"/>
                <a:sym typeface="Lexend"/>
              </a:defRPr>
            </a:lvl6pPr>
            <a:lvl7pPr lvl="6" algn="l" rtl="0">
              <a:buNone/>
              <a:defRPr b="1">
                <a:solidFill>
                  <a:srgbClr val="2E475D"/>
                </a:solidFill>
                <a:latin typeface="Lexend"/>
                <a:ea typeface="Lexend"/>
                <a:cs typeface="Lexend"/>
                <a:sym typeface="Lexend"/>
              </a:defRPr>
            </a:lvl7pPr>
            <a:lvl8pPr lvl="7" algn="l" rtl="0">
              <a:buNone/>
              <a:defRPr b="1">
                <a:solidFill>
                  <a:srgbClr val="2E475D"/>
                </a:solidFill>
                <a:latin typeface="Lexend"/>
                <a:ea typeface="Lexend"/>
                <a:cs typeface="Lexend"/>
                <a:sym typeface="Lexend"/>
              </a:defRPr>
            </a:lvl8pPr>
            <a:lvl9pPr lvl="8" algn="l" rtl="0">
              <a:buNone/>
              <a:defRPr b="1">
                <a:solidFill>
                  <a:srgbClr val="2E475D"/>
                </a:solidFill>
                <a:latin typeface="Lexend"/>
                <a:ea typeface="Lexend"/>
                <a:cs typeface="Lexend"/>
                <a:sym typeface="Lexend"/>
              </a:defRPr>
            </a:lvl9pPr>
          </a:lstStyle>
          <a:p>
            <a:pPr marL="0" lvl="0" indent="0" algn="l" rtl="0">
              <a:spcBef>
                <a:spcPts val="0"/>
              </a:spcBef>
              <a:spcAft>
                <a:spcPts val="0"/>
              </a:spcAft>
              <a:buNone/>
            </a:pPr>
            <a:fld id="{00000000-1234-1234-1234-123412341234}" type="slidenum">
              <a:rPr lang="en"/>
              <a:t>‹#›</a:t>
            </a:fld>
            <a:endParaRPr/>
          </a:p>
        </p:txBody>
      </p:sp>
      <p:sp>
        <p:nvSpPr>
          <p:cNvPr id="29" name="Google Shape;29;p6"/>
          <p:cNvSpPr txBox="1">
            <a:spLocks noGrp="1"/>
          </p:cNvSpPr>
          <p:nvPr>
            <p:ph type="title"/>
          </p:nvPr>
        </p:nvSpPr>
        <p:spPr>
          <a:xfrm>
            <a:off x="484800" y="173250"/>
            <a:ext cx="8058600" cy="682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000"/>
              <a:buFont typeface="Lexend Medium"/>
              <a:buNone/>
              <a:defRPr sz="3000">
                <a:solidFill>
                  <a:schemeClr val="lt1"/>
                </a:solidFill>
                <a:latin typeface="Lexend Medium"/>
                <a:ea typeface="Lexend Medium"/>
                <a:cs typeface="Lexend Medium"/>
                <a:sym typeface="Lexend Medium"/>
              </a:defRPr>
            </a:lvl1pPr>
            <a:lvl2pPr lvl="1" algn="r"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2pPr>
            <a:lvl3pPr lvl="2" algn="r"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3pPr>
            <a:lvl4pPr lvl="3" algn="r"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4pPr>
            <a:lvl5pPr lvl="4" algn="r"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5pPr>
            <a:lvl6pPr lvl="5" algn="r"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6pPr>
            <a:lvl7pPr lvl="6" algn="r"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7pPr>
            <a:lvl8pPr lvl="7" algn="r"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8pPr>
            <a:lvl9pPr lvl="8" algn="r"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9pPr>
          </a:lstStyle>
          <a:p>
            <a:endParaRPr/>
          </a:p>
        </p:txBody>
      </p:sp>
      <p:sp>
        <p:nvSpPr>
          <p:cNvPr id="30" name="Google Shape;30;p6"/>
          <p:cNvSpPr txBox="1">
            <a:spLocks noGrp="1"/>
          </p:cNvSpPr>
          <p:nvPr>
            <p:ph type="body" idx="1"/>
          </p:nvPr>
        </p:nvSpPr>
        <p:spPr>
          <a:xfrm>
            <a:off x="484800" y="1042700"/>
            <a:ext cx="7973400" cy="3309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2E475D"/>
              </a:buClr>
              <a:buSzPts val="1800"/>
              <a:buChar char="●"/>
              <a:defRPr>
                <a:solidFill>
                  <a:srgbClr val="2E475D"/>
                </a:solidFill>
              </a:defRPr>
            </a:lvl1pPr>
            <a:lvl2pPr marL="914400" lvl="1" indent="-342900" rtl="0">
              <a:spcBef>
                <a:spcPts val="0"/>
              </a:spcBef>
              <a:spcAft>
                <a:spcPts val="0"/>
              </a:spcAft>
              <a:buClr>
                <a:srgbClr val="2E475D"/>
              </a:buClr>
              <a:buSzPts val="1800"/>
              <a:buChar char="○"/>
              <a:defRPr sz="1800">
                <a:solidFill>
                  <a:srgbClr val="2E475D"/>
                </a:solidFill>
              </a:defRPr>
            </a:lvl2pPr>
            <a:lvl3pPr marL="1371600" lvl="2" indent="-342900" rtl="0">
              <a:spcBef>
                <a:spcPts val="0"/>
              </a:spcBef>
              <a:spcAft>
                <a:spcPts val="0"/>
              </a:spcAft>
              <a:buClr>
                <a:srgbClr val="2E475D"/>
              </a:buClr>
              <a:buSzPts val="1800"/>
              <a:buChar char="■"/>
              <a:defRPr sz="1800">
                <a:solidFill>
                  <a:srgbClr val="2E475D"/>
                </a:solidFill>
              </a:defRPr>
            </a:lvl3pPr>
            <a:lvl4pPr marL="1828800" lvl="3" indent="-342900" rtl="0">
              <a:spcBef>
                <a:spcPts val="0"/>
              </a:spcBef>
              <a:spcAft>
                <a:spcPts val="0"/>
              </a:spcAft>
              <a:buClr>
                <a:srgbClr val="2E475D"/>
              </a:buClr>
              <a:buSzPts val="1800"/>
              <a:buChar char="●"/>
              <a:defRPr sz="1800">
                <a:solidFill>
                  <a:srgbClr val="2E475D"/>
                </a:solidFill>
              </a:defRPr>
            </a:lvl4pPr>
            <a:lvl5pPr marL="2286000" lvl="4" indent="-342900" rtl="0">
              <a:spcBef>
                <a:spcPts val="0"/>
              </a:spcBef>
              <a:spcAft>
                <a:spcPts val="0"/>
              </a:spcAft>
              <a:buClr>
                <a:srgbClr val="2E475D"/>
              </a:buClr>
              <a:buSzPts val="1800"/>
              <a:buChar char="○"/>
              <a:defRPr sz="1800">
                <a:solidFill>
                  <a:srgbClr val="2E475D"/>
                </a:solidFill>
              </a:defRPr>
            </a:lvl5pPr>
            <a:lvl6pPr marL="2743200" lvl="5" indent="-342900" rtl="0">
              <a:spcBef>
                <a:spcPts val="0"/>
              </a:spcBef>
              <a:spcAft>
                <a:spcPts val="0"/>
              </a:spcAft>
              <a:buClr>
                <a:srgbClr val="2E475D"/>
              </a:buClr>
              <a:buSzPts val="1800"/>
              <a:buChar char="■"/>
              <a:defRPr sz="1800">
                <a:solidFill>
                  <a:srgbClr val="2E475D"/>
                </a:solidFill>
              </a:defRPr>
            </a:lvl6pPr>
            <a:lvl7pPr marL="3200400" lvl="6" indent="-342900" rtl="0">
              <a:spcBef>
                <a:spcPts val="0"/>
              </a:spcBef>
              <a:spcAft>
                <a:spcPts val="0"/>
              </a:spcAft>
              <a:buClr>
                <a:srgbClr val="2E475D"/>
              </a:buClr>
              <a:buSzPts val="1800"/>
              <a:buChar char="●"/>
              <a:defRPr sz="1800">
                <a:solidFill>
                  <a:srgbClr val="2E475D"/>
                </a:solidFill>
              </a:defRPr>
            </a:lvl7pPr>
            <a:lvl8pPr marL="3657600" lvl="7" indent="-342900" rtl="0">
              <a:spcBef>
                <a:spcPts val="0"/>
              </a:spcBef>
              <a:spcAft>
                <a:spcPts val="0"/>
              </a:spcAft>
              <a:buClr>
                <a:srgbClr val="2E475D"/>
              </a:buClr>
              <a:buSzPts val="1800"/>
              <a:buChar char="○"/>
              <a:defRPr sz="1800">
                <a:solidFill>
                  <a:srgbClr val="2E475D"/>
                </a:solidFill>
              </a:defRPr>
            </a:lvl8pPr>
            <a:lvl9pPr marL="4114800" lvl="8" indent="-342900" rtl="0">
              <a:spcBef>
                <a:spcPts val="0"/>
              </a:spcBef>
              <a:spcAft>
                <a:spcPts val="0"/>
              </a:spcAft>
              <a:buClr>
                <a:srgbClr val="2E475D"/>
              </a:buClr>
              <a:buSzPts val="1800"/>
              <a:buChar char="■"/>
              <a:defRPr sz="1800">
                <a:solidFill>
                  <a:srgbClr val="2E475D"/>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Layout 2 2">
  <p:cSld name="SECTION_HEADER_2_1_4">
    <p:spTree>
      <p:nvGrpSpPr>
        <p:cNvPr id="1" name="Shape 31"/>
        <p:cNvGrpSpPr/>
        <p:nvPr/>
      </p:nvGrpSpPr>
      <p:grpSpPr>
        <a:xfrm>
          <a:off x="0" y="0"/>
          <a:ext cx="0" cy="0"/>
          <a:chOff x="0" y="0"/>
          <a:chExt cx="0" cy="0"/>
        </a:xfrm>
      </p:grpSpPr>
      <p:sp>
        <p:nvSpPr>
          <p:cNvPr id="32" name="Google Shape;32;p7"/>
          <p:cNvSpPr txBox="1">
            <a:spLocks noGrp="1"/>
          </p:cNvSpPr>
          <p:nvPr>
            <p:ph type="sldNum" idx="12"/>
          </p:nvPr>
        </p:nvSpPr>
        <p:spPr>
          <a:xfrm>
            <a:off x="170125" y="4645104"/>
            <a:ext cx="2048400" cy="368400"/>
          </a:xfrm>
          <a:prstGeom prst="rect">
            <a:avLst/>
          </a:prstGeom>
        </p:spPr>
        <p:txBody>
          <a:bodyPr spcFirstLastPara="1" wrap="square" lIns="91425" tIns="91425" rIns="91425" bIns="91425" anchor="t" anchorCtr="0">
            <a:noAutofit/>
          </a:bodyPr>
          <a:lstStyle>
            <a:lvl1pPr lvl="0" algn="l" rtl="0">
              <a:buNone/>
              <a:defRPr b="1">
                <a:solidFill>
                  <a:srgbClr val="2E475D"/>
                </a:solidFill>
                <a:latin typeface="Lexend"/>
                <a:ea typeface="Lexend"/>
                <a:cs typeface="Lexend"/>
                <a:sym typeface="Lexend"/>
              </a:defRPr>
            </a:lvl1pPr>
            <a:lvl2pPr lvl="1" algn="l" rtl="0">
              <a:buNone/>
              <a:defRPr b="1">
                <a:solidFill>
                  <a:srgbClr val="2E475D"/>
                </a:solidFill>
                <a:latin typeface="Lexend"/>
                <a:ea typeface="Lexend"/>
                <a:cs typeface="Lexend"/>
                <a:sym typeface="Lexend"/>
              </a:defRPr>
            </a:lvl2pPr>
            <a:lvl3pPr lvl="2" algn="l" rtl="0">
              <a:buNone/>
              <a:defRPr b="1">
                <a:solidFill>
                  <a:srgbClr val="2E475D"/>
                </a:solidFill>
                <a:latin typeface="Lexend"/>
                <a:ea typeface="Lexend"/>
                <a:cs typeface="Lexend"/>
                <a:sym typeface="Lexend"/>
              </a:defRPr>
            </a:lvl3pPr>
            <a:lvl4pPr lvl="3" algn="l" rtl="0">
              <a:buNone/>
              <a:defRPr b="1">
                <a:solidFill>
                  <a:srgbClr val="2E475D"/>
                </a:solidFill>
                <a:latin typeface="Lexend"/>
                <a:ea typeface="Lexend"/>
                <a:cs typeface="Lexend"/>
                <a:sym typeface="Lexend"/>
              </a:defRPr>
            </a:lvl4pPr>
            <a:lvl5pPr lvl="4" algn="l" rtl="0">
              <a:buNone/>
              <a:defRPr b="1">
                <a:solidFill>
                  <a:srgbClr val="2E475D"/>
                </a:solidFill>
                <a:latin typeface="Lexend"/>
                <a:ea typeface="Lexend"/>
                <a:cs typeface="Lexend"/>
                <a:sym typeface="Lexend"/>
              </a:defRPr>
            </a:lvl5pPr>
            <a:lvl6pPr lvl="5" algn="l" rtl="0">
              <a:buNone/>
              <a:defRPr b="1">
                <a:solidFill>
                  <a:srgbClr val="2E475D"/>
                </a:solidFill>
                <a:latin typeface="Lexend"/>
                <a:ea typeface="Lexend"/>
                <a:cs typeface="Lexend"/>
                <a:sym typeface="Lexend"/>
              </a:defRPr>
            </a:lvl6pPr>
            <a:lvl7pPr lvl="6" algn="l" rtl="0">
              <a:buNone/>
              <a:defRPr b="1">
                <a:solidFill>
                  <a:srgbClr val="2E475D"/>
                </a:solidFill>
                <a:latin typeface="Lexend"/>
                <a:ea typeface="Lexend"/>
                <a:cs typeface="Lexend"/>
                <a:sym typeface="Lexend"/>
              </a:defRPr>
            </a:lvl7pPr>
            <a:lvl8pPr lvl="7" algn="l" rtl="0">
              <a:buNone/>
              <a:defRPr b="1">
                <a:solidFill>
                  <a:srgbClr val="2E475D"/>
                </a:solidFill>
                <a:latin typeface="Lexend"/>
                <a:ea typeface="Lexend"/>
                <a:cs typeface="Lexend"/>
                <a:sym typeface="Lexend"/>
              </a:defRPr>
            </a:lvl8pPr>
            <a:lvl9pPr lvl="8" algn="l" rtl="0">
              <a:buNone/>
              <a:defRPr b="1">
                <a:solidFill>
                  <a:srgbClr val="2E475D"/>
                </a:solidFill>
                <a:latin typeface="Lexend"/>
                <a:ea typeface="Lexend"/>
                <a:cs typeface="Lexend"/>
                <a:sym typeface="Lexend"/>
              </a:defRPr>
            </a:lvl9pPr>
          </a:lstStyle>
          <a:p>
            <a:pPr marL="0" lvl="0" indent="0" algn="l" rtl="0">
              <a:spcBef>
                <a:spcPts val="0"/>
              </a:spcBef>
              <a:spcAft>
                <a:spcPts val="0"/>
              </a:spcAft>
              <a:buNone/>
            </a:pPr>
            <a:fld id="{00000000-1234-1234-1234-123412341234}" type="slidenum">
              <a:rPr lang="en"/>
              <a:t>‹#›</a:t>
            </a:fld>
            <a:endParaRPr/>
          </a:p>
        </p:txBody>
      </p:sp>
      <p:sp>
        <p:nvSpPr>
          <p:cNvPr id="33" name="Google Shape;33;p7"/>
          <p:cNvSpPr txBox="1">
            <a:spLocks noGrp="1"/>
          </p:cNvSpPr>
          <p:nvPr>
            <p:ph type="title"/>
          </p:nvPr>
        </p:nvSpPr>
        <p:spPr>
          <a:xfrm>
            <a:off x="484800" y="173250"/>
            <a:ext cx="8058600" cy="682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2E475D"/>
              </a:buClr>
              <a:buSzPts val="3000"/>
              <a:buFont typeface="Lexend Medium"/>
              <a:buNone/>
              <a:defRPr sz="3000">
                <a:solidFill>
                  <a:srgbClr val="2E475D"/>
                </a:solidFill>
                <a:latin typeface="Lexend Medium"/>
                <a:ea typeface="Lexend Medium"/>
                <a:cs typeface="Lexend Medium"/>
                <a:sym typeface="Lexend Medium"/>
              </a:defRPr>
            </a:lvl1pPr>
            <a:lvl2pPr lvl="1" algn="r" rtl="0">
              <a:spcBef>
                <a:spcPts val="0"/>
              </a:spcBef>
              <a:spcAft>
                <a:spcPts val="0"/>
              </a:spcAft>
              <a:buClr>
                <a:srgbClr val="FF5C35"/>
              </a:buClr>
              <a:buSzPts val="4500"/>
              <a:buFont typeface="Lexend"/>
              <a:buNone/>
              <a:defRPr sz="4500" b="1">
                <a:solidFill>
                  <a:srgbClr val="FF5C35"/>
                </a:solidFill>
                <a:latin typeface="Lexend"/>
                <a:ea typeface="Lexend"/>
                <a:cs typeface="Lexend"/>
                <a:sym typeface="Lexend"/>
              </a:defRPr>
            </a:lvl2pPr>
            <a:lvl3pPr lvl="2" algn="r" rtl="0">
              <a:spcBef>
                <a:spcPts val="0"/>
              </a:spcBef>
              <a:spcAft>
                <a:spcPts val="0"/>
              </a:spcAft>
              <a:buClr>
                <a:srgbClr val="FF5C35"/>
              </a:buClr>
              <a:buSzPts val="4500"/>
              <a:buFont typeface="Lexend"/>
              <a:buNone/>
              <a:defRPr sz="4500" b="1">
                <a:solidFill>
                  <a:srgbClr val="FF5C35"/>
                </a:solidFill>
                <a:latin typeface="Lexend"/>
                <a:ea typeface="Lexend"/>
                <a:cs typeface="Lexend"/>
                <a:sym typeface="Lexend"/>
              </a:defRPr>
            </a:lvl3pPr>
            <a:lvl4pPr lvl="3" algn="r" rtl="0">
              <a:spcBef>
                <a:spcPts val="0"/>
              </a:spcBef>
              <a:spcAft>
                <a:spcPts val="0"/>
              </a:spcAft>
              <a:buClr>
                <a:srgbClr val="FF5C35"/>
              </a:buClr>
              <a:buSzPts val="4500"/>
              <a:buFont typeface="Lexend"/>
              <a:buNone/>
              <a:defRPr sz="4500" b="1">
                <a:solidFill>
                  <a:srgbClr val="FF5C35"/>
                </a:solidFill>
                <a:latin typeface="Lexend"/>
                <a:ea typeface="Lexend"/>
                <a:cs typeface="Lexend"/>
                <a:sym typeface="Lexend"/>
              </a:defRPr>
            </a:lvl4pPr>
            <a:lvl5pPr lvl="4" algn="r" rtl="0">
              <a:spcBef>
                <a:spcPts val="0"/>
              </a:spcBef>
              <a:spcAft>
                <a:spcPts val="0"/>
              </a:spcAft>
              <a:buClr>
                <a:srgbClr val="FF5C35"/>
              </a:buClr>
              <a:buSzPts val="4500"/>
              <a:buFont typeface="Lexend"/>
              <a:buNone/>
              <a:defRPr sz="4500" b="1">
                <a:solidFill>
                  <a:srgbClr val="FF5C35"/>
                </a:solidFill>
                <a:latin typeface="Lexend"/>
                <a:ea typeface="Lexend"/>
                <a:cs typeface="Lexend"/>
                <a:sym typeface="Lexend"/>
              </a:defRPr>
            </a:lvl5pPr>
            <a:lvl6pPr lvl="5" algn="r" rtl="0">
              <a:spcBef>
                <a:spcPts val="0"/>
              </a:spcBef>
              <a:spcAft>
                <a:spcPts val="0"/>
              </a:spcAft>
              <a:buClr>
                <a:srgbClr val="FF5C35"/>
              </a:buClr>
              <a:buSzPts val="4500"/>
              <a:buFont typeface="Lexend"/>
              <a:buNone/>
              <a:defRPr sz="4500" b="1">
                <a:solidFill>
                  <a:srgbClr val="FF5C35"/>
                </a:solidFill>
                <a:latin typeface="Lexend"/>
                <a:ea typeface="Lexend"/>
                <a:cs typeface="Lexend"/>
                <a:sym typeface="Lexend"/>
              </a:defRPr>
            </a:lvl6pPr>
            <a:lvl7pPr lvl="6" algn="r" rtl="0">
              <a:spcBef>
                <a:spcPts val="0"/>
              </a:spcBef>
              <a:spcAft>
                <a:spcPts val="0"/>
              </a:spcAft>
              <a:buClr>
                <a:srgbClr val="FF5C35"/>
              </a:buClr>
              <a:buSzPts val="4500"/>
              <a:buFont typeface="Lexend"/>
              <a:buNone/>
              <a:defRPr sz="4500" b="1">
                <a:solidFill>
                  <a:srgbClr val="FF5C35"/>
                </a:solidFill>
                <a:latin typeface="Lexend"/>
                <a:ea typeface="Lexend"/>
                <a:cs typeface="Lexend"/>
                <a:sym typeface="Lexend"/>
              </a:defRPr>
            </a:lvl7pPr>
            <a:lvl8pPr lvl="7" algn="r" rtl="0">
              <a:spcBef>
                <a:spcPts val="0"/>
              </a:spcBef>
              <a:spcAft>
                <a:spcPts val="0"/>
              </a:spcAft>
              <a:buClr>
                <a:srgbClr val="FF5C35"/>
              </a:buClr>
              <a:buSzPts val="4500"/>
              <a:buFont typeface="Lexend"/>
              <a:buNone/>
              <a:defRPr sz="4500" b="1">
                <a:solidFill>
                  <a:srgbClr val="FF5C35"/>
                </a:solidFill>
                <a:latin typeface="Lexend"/>
                <a:ea typeface="Lexend"/>
                <a:cs typeface="Lexend"/>
                <a:sym typeface="Lexend"/>
              </a:defRPr>
            </a:lvl8pPr>
            <a:lvl9pPr lvl="8" algn="r" rtl="0">
              <a:spcBef>
                <a:spcPts val="0"/>
              </a:spcBef>
              <a:spcAft>
                <a:spcPts val="0"/>
              </a:spcAft>
              <a:buClr>
                <a:srgbClr val="FF5C35"/>
              </a:buClr>
              <a:buSzPts val="4500"/>
              <a:buFont typeface="Lexend"/>
              <a:buNone/>
              <a:defRPr sz="4500" b="1">
                <a:solidFill>
                  <a:srgbClr val="FF5C35"/>
                </a:solidFill>
                <a:latin typeface="Lexend"/>
                <a:ea typeface="Lexend"/>
                <a:cs typeface="Lexend"/>
                <a:sym typeface="Lexend"/>
              </a:defRPr>
            </a:lvl9pPr>
          </a:lstStyle>
          <a:p>
            <a:endParaRPr/>
          </a:p>
        </p:txBody>
      </p:sp>
      <p:sp>
        <p:nvSpPr>
          <p:cNvPr id="34" name="Google Shape;34;p7"/>
          <p:cNvSpPr txBox="1">
            <a:spLocks noGrp="1"/>
          </p:cNvSpPr>
          <p:nvPr>
            <p:ph type="body" idx="1"/>
          </p:nvPr>
        </p:nvSpPr>
        <p:spPr>
          <a:xfrm>
            <a:off x="484800" y="1042700"/>
            <a:ext cx="7973400" cy="3309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2E475D"/>
              </a:buClr>
              <a:buSzPts val="1800"/>
              <a:buChar char="●"/>
              <a:defRPr>
                <a:solidFill>
                  <a:srgbClr val="2E475D"/>
                </a:solidFill>
              </a:defRPr>
            </a:lvl1pPr>
            <a:lvl2pPr marL="914400" lvl="1" indent="-342900" rtl="0">
              <a:spcBef>
                <a:spcPts val="0"/>
              </a:spcBef>
              <a:spcAft>
                <a:spcPts val="0"/>
              </a:spcAft>
              <a:buClr>
                <a:srgbClr val="2E475D"/>
              </a:buClr>
              <a:buSzPts val="1800"/>
              <a:buChar char="○"/>
              <a:defRPr sz="1800">
                <a:solidFill>
                  <a:srgbClr val="2E475D"/>
                </a:solidFill>
              </a:defRPr>
            </a:lvl2pPr>
            <a:lvl3pPr marL="1371600" lvl="2" indent="-342900" rtl="0">
              <a:spcBef>
                <a:spcPts val="0"/>
              </a:spcBef>
              <a:spcAft>
                <a:spcPts val="0"/>
              </a:spcAft>
              <a:buClr>
                <a:srgbClr val="2E475D"/>
              </a:buClr>
              <a:buSzPts val="1800"/>
              <a:buChar char="■"/>
              <a:defRPr sz="1800">
                <a:solidFill>
                  <a:srgbClr val="2E475D"/>
                </a:solidFill>
              </a:defRPr>
            </a:lvl3pPr>
            <a:lvl4pPr marL="1828800" lvl="3" indent="-342900" rtl="0">
              <a:spcBef>
                <a:spcPts val="0"/>
              </a:spcBef>
              <a:spcAft>
                <a:spcPts val="0"/>
              </a:spcAft>
              <a:buClr>
                <a:srgbClr val="2E475D"/>
              </a:buClr>
              <a:buSzPts val="1800"/>
              <a:buChar char="●"/>
              <a:defRPr sz="1800">
                <a:solidFill>
                  <a:srgbClr val="2E475D"/>
                </a:solidFill>
              </a:defRPr>
            </a:lvl4pPr>
            <a:lvl5pPr marL="2286000" lvl="4" indent="-342900" rtl="0">
              <a:spcBef>
                <a:spcPts val="0"/>
              </a:spcBef>
              <a:spcAft>
                <a:spcPts val="0"/>
              </a:spcAft>
              <a:buClr>
                <a:srgbClr val="2E475D"/>
              </a:buClr>
              <a:buSzPts val="1800"/>
              <a:buChar char="○"/>
              <a:defRPr sz="1800">
                <a:solidFill>
                  <a:srgbClr val="2E475D"/>
                </a:solidFill>
              </a:defRPr>
            </a:lvl5pPr>
            <a:lvl6pPr marL="2743200" lvl="5" indent="-342900" rtl="0">
              <a:spcBef>
                <a:spcPts val="0"/>
              </a:spcBef>
              <a:spcAft>
                <a:spcPts val="0"/>
              </a:spcAft>
              <a:buClr>
                <a:srgbClr val="2E475D"/>
              </a:buClr>
              <a:buSzPts val="1800"/>
              <a:buChar char="■"/>
              <a:defRPr sz="1800">
                <a:solidFill>
                  <a:srgbClr val="2E475D"/>
                </a:solidFill>
              </a:defRPr>
            </a:lvl6pPr>
            <a:lvl7pPr marL="3200400" lvl="6" indent="-342900" rtl="0">
              <a:spcBef>
                <a:spcPts val="0"/>
              </a:spcBef>
              <a:spcAft>
                <a:spcPts val="0"/>
              </a:spcAft>
              <a:buClr>
                <a:srgbClr val="2E475D"/>
              </a:buClr>
              <a:buSzPts val="1800"/>
              <a:buChar char="●"/>
              <a:defRPr sz="1800">
                <a:solidFill>
                  <a:srgbClr val="2E475D"/>
                </a:solidFill>
              </a:defRPr>
            </a:lvl7pPr>
            <a:lvl8pPr marL="3657600" lvl="7" indent="-342900" rtl="0">
              <a:spcBef>
                <a:spcPts val="0"/>
              </a:spcBef>
              <a:spcAft>
                <a:spcPts val="0"/>
              </a:spcAft>
              <a:buClr>
                <a:srgbClr val="2E475D"/>
              </a:buClr>
              <a:buSzPts val="1800"/>
              <a:buChar char="○"/>
              <a:defRPr sz="1800">
                <a:solidFill>
                  <a:srgbClr val="2E475D"/>
                </a:solidFill>
              </a:defRPr>
            </a:lvl8pPr>
            <a:lvl9pPr marL="4114800" lvl="8" indent="-342900" rtl="0">
              <a:spcBef>
                <a:spcPts val="0"/>
              </a:spcBef>
              <a:spcAft>
                <a:spcPts val="0"/>
              </a:spcAft>
              <a:buClr>
                <a:srgbClr val="2E475D"/>
              </a:buClr>
              <a:buSzPts val="1800"/>
              <a:buChar char="■"/>
              <a:defRPr sz="1800">
                <a:solidFill>
                  <a:srgbClr val="2E475D"/>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Layout 2 1">
  <p:cSld name="SECTION_HEADER_2_1_3">
    <p:spTree>
      <p:nvGrpSpPr>
        <p:cNvPr id="1" name="Shape 35"/>
        <p:cNvGrpSpPr/>
        <p:nvPr/>
      </p:nvGrpSpPr>
      <p:grpSpPr>
        <a:xfrm>
          <a:off x="0" y="0"/>
          <a:ext cx="0" cy="0"/>
          <a:chOff x="0" y="0"/>
          <a:chExt cx="0" cy="0"/>
        </a:xfrm>
      </p:grpSpPr>
      <p:sp>
        <p:nvSpPr>
          <p:cNvPr id="36" name="Google Shape;36;p8"/>
          <p:cNvSpPr/>
          <p:nvPr/>
        </p:nvSpPr>
        <p:spPr>
          <a:xfrm>
            <a:off x="0" y="0"/>
            <a:ext cx="9144000" cy="911100"/>
          </a:xfrm>
          <a:prstGeom prst="rect">
            <a:avLst/>
          </a:prstGeom>
          <a:solidFill>
            <a:srgbClr val="2E4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sldNum" idx="12"/>
          </p:nvPr>
        </p:nvSpPr>
        <p:spPr>
          <a:xfrm>
            <a:off x="170125" y="4645104"/>
            <a:ext cx="2048400" cy="368400"/>
          </a:xfrm>
          <a:prstGeom prst="rect">
            <a:avLst/>
          </a:prstGeom>
        </p:spPr>
        <p:txBody>
          <a:bodyPr spcFirstLastPara="1" wrap="square" lIns="91425" tIns="91425" rIns="91425" bIns="91425" anchor="t" anchorCtr="0">
            <a:noAutofit/>
          </a:bodyPr>
          <a:lstStyle>
            <a:lvl1pPr lvl="0" algn="l" rtl="0">
              <a:buNone/>
              <a:defRPr b="1">
                <a:solidFill>
                  <a:srgbClr val="2E475D"/>
                </a:solidFill>
                <a:latin typeface="Lexend"/>
                <a:ea typeface="Lexend"/>
                <a:cs typeface="Lexend"/>
                <a:sym typeface="Lexend"/>
              </a:defRPr>
            </a:lvl1pPr>
            <a:lvl2pPr lvl="1" algn="l" rtl="0">
              <a:buNone/>
              <a:defRPr b="1">
                <a:solidFill>
                  <a:srgbClr val="2E475D"/>
                </a:solidFill>
                <a:latin typeface="Lexend"/>
                <a:ea typeface="Lexend"/>
                <a:cs typeface="Lexend"/>
                <a:sym typeface="Lexend"/>
              </a:defRPr>
            </a:lvl2pPr>
            <a:lvl3pPr lvl="2" algn="l" rtl="0">
              <a:buNone/>
              <a:defRPr b="1">
                <a:solidFill>
                  <a:srgbClr val="2E475D"/>
                </a:solidFill>
                <a:latin typeface="Lexend"/>
                <a:ea typeface="Lexend"/>
                <a:cs typeface="Lexend"/>
                <a:sym typeface="Lexend"/>
              </a:defRPr>
            </a:lvl3pPr>
            <a:lvl4pPr lvl="3" algn="l" rtl="0">
              <a:buNone/>
              <a:defRPr b="1">
                <a:solidFill>
                  <a:srgbClr val="2E475D"/>
                </a:solidFill>
                <a:latin typeface="Lexend"/>
                <a:ea typeface="Lexend"/>
                <a:cs typeface="Lexend"/>
                <a:sym typeface="Lexend"/>
              </a:defRPr>
            </a:lvl4pPr>
            <a:lvl5pPr lvl="4" algn="l" rtl="0">
              <a:buNone/>
              <a:defRPr b="1">
                <a:solidFill>
                  <a:srgbClr val="2E475D"/>
                </a:solidFill>
                <a:latin typeface="Lexend"/>
                <a:ea typeface="Lexend"/>
                <a:cs typeface="Lexend"/>
                <a:sym typeface="Lexend"/>
              </a:defRPr>
            </a:lvl5pPr>
            <a:lvl6pPr lvl="5" algn="l" rtl="0">
              <a:buNone/>
              <a:defRPr b="1">
                <a:solidFill>
                  <a:srgbClr val="2E475D"/>
                </a:solidFill>
                <a:latin typeface="Lexend"/>
                <a:ea typeface="Lexend"/>
                <a:cs typeface="Lexend"/>
                <a:sym typeface="Lexend"/>
              </a:defRPr>
            </a:lvl6pPr>
            <a:lvl7pPr lvl="6" algn="l" rtl="0">
              <a:buNone/>
              <a:defRPr b="1">
                <a:solidFill>
                  <a:srgbClr val="2E475D"/>
                </a:solidFill>
                <a:latin typeface="Lexend"/>
                <a:ea typeface="Lexend"/>
                <a:cs typeface="Lexend"/>
                <a:sym typeface="Lexend"/>
              </a:defRPr>
            </a:lvl7pPr>
            <a:lvl8pPr lvl="7" algn="l" rtl="0">
              <a:buNone/>
              <a:defRPr b="1">
                <a:solidFill>
                  <a:srgbClr val="2E475D"/>
                </a:solidFill>
                <a:latin typeface="Lexend"/>
                <a:ea typeface="Lexend"/>
                <a:cs typeface="Lexend"/>
                <a:sym typeface="Lexend"/>
              </a:defRPr>
            </a:lvl8pPr>
            <a:lvl9pPr lvl="8" algn="l" rtl="0">
              <a:buNone/>
              <a:defRPr b="1">
                <a:solidFill>
                  <a:srgbClr val="2E475D"/>
                </a:solidFill>
                <a:latin typeface="Lexend"/>
                <a:ea typeface="Lexend"/>
                <a:cs typeface="Lexend"/>
                <a:sym typeface="Lexend"/>
              </a:defRPr>
            </a:lvl9pPr>
          </a:lstStyle>
          <a:p>
            <a:pPr marL="0" lvl="0" indent="0" algn="l" rtl="0">
              <a:spcBef>
                <a:spcPts val="0"/>
              </a:spcBef>
              <a:spcAft>
                <a:spcPts val="0"/>
              </a:spcAft>
              <a:buNone/>
            </a:pPr>
            <a:fld id="{00000000-1234-1234-1234-123412341234}" type="slidenum">
              <a:rPr lang="en"/>
              <a:t>‹#›</a:t>
            </a:fld>
            <a:endParaRPr/>
          </a:p>
        </p:txBody>
      </p:sp>
      <p:sp>
        <p:nvSpPr>
          <p:cNvPr id="38" name="Google Shape;38;p8"/>
          <p:cNvSpPr txBox="1">
            <a:spLocks noGrp="1"/>
          </p:cNvSpPr>
          <p:nvPr>
            <p:ph type="title"/>
          </p:nvPr>
        </p:nvSpPr>
        <p:spPr>
          <a:xfrm>
            <a:off x="484800" y="173250"/>
            <a:ext cx="8058600" cy="682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000"/>
              <a:buFont typeface="Lexend Medium"/>
              <a:buNone/>
              <a:defRPr sz="3000">
                <a:solidFill>
                  <a:schemeClr val="lt1"/>
                </a:solidFill>
                <a:latin typeface="Lexend Medium"/>
                <a:ea typeface="Lexend Medium"/>
                <a:cs typeface="Lexend Medium"/>
                <a:sym typeface="Lexend Medium"/>
              </a:defRPr>
            </a:lvl1pPr>
            <a:lvl2pPr lvl="1" algn="r"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2pPr>
            <a:lvl3pPr lvl="2" algn="r"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3pPr>
            <a:lvl4pPr lvl="3" algn="r"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4pPr>
            <a:lvl5pPr lvl="4" algn="r"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5pPr>
            <a:lvl6pPr lvl="5" algn="r"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6pPr>
            <a:lvl7pPr lvl="6" algn="r"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7pPr>
            <a:lvl8pPr lvl="7" algn="r"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8pPr>
            <a:lvl9pPr lvl="8" algn="r"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9pPr>
          </a:lstStyle>
          <a:p>
            <a:endParaRPr/>
          </a:p>
        </p:txBody>
      </p:sp>
      <p:sp>
        <p:nvSpPr>
          <p:cNvPr id="39" name="Google Shape;39;p8"/>
          <p:cNvSpPr txBox="1">
            <a:spLocks noGrp="1"/>
          </p:cNvSpPr>
          <p:nvPr>
            <p:ph type="body" idx="1"/>
          </p:nvPr>
        </p:nvSpPr>
        <p:spPr>
          <a:xfrm>
            <a:off x="484800" y="1042700"/>
            <a:ext cx="3796800" cy="3309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2E475D"/>
              </a:buClr>
              <a:buSzPts val="1800"/>
              <a:buChar char="●"/>
              <a:defRPr>
                <a:solidFill>
                  <a:srgbClr val="2E475D"/>
                </a:solidFill>
              </a:defRPr>
            </a:lvl1pPr>
            <a:lvl2pPr marL="914400" lvl="1" indent="-342900" rtl="0">
              <a:spcBef>
                <a:spcPts val="0"/>
              </a:spcBef>
              <a:spcAft>
                <a:spcPts val="0"/>
              </a:spcAft>
              <a:buClr>
                <a:srgbClr val="2E475D"/>
              </a:buClr>
              <a:buSzPts val="1800"/>
              <a:buChar char="○"/>
              <a:defRPr sz="1800">
                <a:solidFill>
                  <a:srgbClr val="2E475D"/>
                </a:solidFill>
              </a:defRPr>
            </a:lvl2pPr>
            <a:lvl3pPr marL="1371600" lvl="2" indent="-342900" rtl="0">
              <a:spcBef>
                <a:spcPts val="0"/>
              </a:spcBef>
              <a:spcAft>
                <a:spcPts val="0"/>
              </a:spcAft>
              <a:buClr>
                <a:srgbClr val="2E475D"/>
              </a:buClr>
              <a:buSzPts val="1800"/>
              <a:buChar char="■"/>
              <a:defRPr sz="1800">
                <a:solidFill>
                  <a:srgbClr val="2E475D"/>
                </a:solidFill>
              </a:defRPr>
            </a:lvl3pPr>
            <a:lvl4pPr marL="1828800" lvl="3" indent="-342900" rtl="0">
              <a:spcBef>
                <a:spcPts val="0"/>
              </a:spcBef>
              <a:spcAft>
                <a:spcPts val="0"/>
              </a:spcAft>
              <a:buClr>
                <a:srgbClr val="2E475D"/>
              </a:buClr>
              <a:buSzPts val="1800"/>
              <a:buChar char="●"/>
              <a:defRPr sz="1800">
                <a:solidFill>
                  <a:srgbClr val="2E475D"/>
                </a:solidFill>
              </a:defRPr>
            </a:lvl4pPr>
            <a:lvl5pPr marL="2286000" lvl="4" indent="-342900" rtl="0">
              <a:spcBef>
                <a:spcPts val="0"/>
              </a:spcBef>
              <a:spcAft>
                <a:spcPts val="0"/>
              </a:spcAft>
              <a:buClr>
                <a:srgbClr val="2E475D"/>
              </a:buClr>
              <a:buSzPts val="1800"/>
              <a:buChar char="○"/>
              <a:defRPr sz="1800">
                <a:solidFill>
                  <a:srgbClr val="2E475D"/>
                </a:solidFill>
              </a:defRPr>
            </a:lvl5pPr>
            <a:lvl6pPr marL="2743200" lvl="5" indent="-342900" rtl="0">
              <a:spcBef>
                <a:spcPts val="0"/>
              </a:spcBef>
              <a:spcAft>
                <a:spcPts val="0"/>
              </a:spcAft>
              <a:buClr>
                <a:srgbClr val="2E475D"/>
              </a:buClr>
              <a:buSzPts val="1800"/>
              <a:buChar char="■"/>
              <a:defRPr sz="1800">
                <a:solidFill>
                  <a:srgbClr val="2E475D"/>
                </a:solidFill>
              </a:defRPr>
            </a:lvl6pPr>
            <a:lvl7pPr marL="3200400" lvl="6" indent="-342900" rtl="0">
              <a:spcBef>
                <a:spcPts val="0"/>
              </a:spcBef>
              <a:spcAft>
                <a:spcPts val="0"/>
              </a:spcAft>
              <a:buClr>
                <a:srgbClr val="2E475D"/>
              </a:buClr>
              <a:buSzPts val="1800"/>
              <a:buChar char="●"/>
              <a:defRPr sz="1800">
                <a:solidFill>
                  <a:srgbClr val="2E475D"/>
                </a:solidFill>
              </a:defRPr>
            </a:lvl7pPr>
            <a:lvl8pPr marL="3657600" lvl="7" indent="-342900" rtl="0">
              <a:spcBef>
                <a:spcPts val="0"/>
              </a:spcBef>
              <a:spcAft>
                <a:spcPts val="0"/>
              </a:spcAft>
              <a:buClr>
                <a:srgbClr val="2E475D"/>
              </a:buClr>
              <a:buSzPts val="1800"/>
              <a:buChar char="○"/>
              <a:defRPr sz="1800">
                <a:solidFill>
                  <a:srgbClr val="2E475D"/>
                </a:solidFill>
              </a:defRPr>
            </a:lvl8pPr>
            <a:lvl9pPr marL="4114800" lvl="8" indent="-342900" rtl="0">
              <a:spcBef>
                <a:spcPts val="0"/>
              </a:spcBef>
              <a:spcAft>
                <a:spcPts val="0"/>
              </a:spcAft>
              <a:buClr>
                <a:srgbClr val="2E475D"/>
              </a:buClr>
              <a:buSzPts val="1800"/>
              <a:buChar char="■"/>
              <a:defRPr sz="1800">
                <a:solidFill>
                  <a:srgbClr val="2E475D"/>
                </a:solidFill>
              </a:defRPr>
            </a:lvl9pPr>
          </a:lstStyle>
          <a:p>
            <a:endParaRPr/>
          </a:p>
        </p:txBody>
      </p:sp>
      <p:sp>
        <p:nvSpPr>
          <p:cNvPr id="40" name="Google Shape;40;p8"/>
          <p:cNvSpPr txBox="1">
            <a:spLocks noGrp="1"/>
          </p:cNvSpPr>
          <p:nvPr>
            <p:ph type="body" idx="2"/>
          </p:nvPr>
        </p:nvSpPr>
        <p:spPr>
          <a:xfrm>
            <a:off x="4675275" y="1042700"/>
            <a:ext cx="3796800" cy="3309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2E475D"/>
              </a:buClr>
              <a:buSzPts val="1800"/>
              <a:buChar char="●"/>
              <a:defRPr>
                <a:solidFill>
                  <a:srgbClr val="2E475D"/>
                </a:solidFill>
              </a:defRPr>
            </a:lvl1pPr>
            <a:lvl2pPr marL="914400" lvl="1" indent="-342900" rtl="0">
              <a:spcBef>
                <a:spcPts val="0"/>
              </a:spcBef>
              <a:spcAft>
                <a:spcPts val="0"/>
              </a:spcAft>
              <a:buClr>
                <a:srgbClr val="2E475D"/>
              </a:buClr>
              <a:buSzPts val="1800"/>
              <a:buChar char="○"/>
              <a:defRPr sz="1800">
                <a:solidFill>
                  <a:srgbClr val="2E475D"/>
                </a:solidFill>
              </a:defRPr>
            </a:lvl2pPr>
            <a:lvl3pPr marL="1371600" lvl="2" indent="-342900" rtl="0">
              <a:spcBef>
                <a:spcPts val="0"/>
              </a:spcBef>
              <a:spcAft>
                <a:spcPts val="0"/>
              </a:spcAft>
              <a:buClr>
                <a:srgbClr val="2E475D"/>
              </a:buClr>
              <a:buSzPts val="1800"/>
              <a:buChar char="■"/>
              <a:defRPr sz="1800">
                <a:solidFill>
                  <a:srgbClr val="2E475D"/>
                </a:solidFill>
              </a:defRPr>
            </a:lvl3pPr>
            <a:lvl4pPr marL="1828800" lvl="3" indent="-342900" rtl="0">
              <a:spcBef>
                <a:spcPts val="0"/>
              </a:spcBef>
              <a:spcAft>
                <a:spcPts val="0"/>
              </a:spcAft>
              <a:buClr>
                <a:srgbClr val="2E475D"/>
              </a:buClr>
              <a:buSzPts val="1800"/>
              <a:buChar char="●"/>
              <a:defRPr sz="1800">
                <a:solidFill>
                  <a:srgbClr val="2E475D"/>
                </a:solidFill>
              </a:defRPr>
            </a:lvl4pPr>
            <a:lvl5pPr marL="2286000" lvl="4" indent="-342900" rtl="0">
              <a:spcBef>
                <a:spcPts val="0"/>
              </a:spcBef>
              <a:spcAft>
                <a:spcPts val="0"/>
              </a:spcAft>
              <a:buClr>
                <a:srgbClr val="2E475D"/>
              </a:buClr>
              <a:buSzPts val="1800"/>
              <a:buChar char="○"/>
              <a:defRPr sz="1800">
                <a:solidFill>
                  <a:srgbClr val="2E475D"/>
                </a:solidFill>
              </a:defRPr>
            </a:lvl5pPr>
            <a:lvl6pPr marL="2743200" lvl="5" indent="-342900" rtl="0">
              <a:spcBef>
                <a:spcPts val="0"/>
              </a:spcBef>
              <a:spcAft>
                <a:spcPts val="0"/>
              </a:spcAft>
              <a:buClr>
                <a:srgbClr val="2E475D"/>
              </a:buClr>
              <a:buSzPts val="1800"/>
              <a:buChar char="■"/>
              <a:defRPr sz="1800">
                <a:solidFill>
                  <a:srgbClr val="2E475D"/>
                </a:solidFill>
              </a:defRPr>
            </a:lvl6pPr>
            <a:lvl7pPr marL="3200400" lvl="6" indent="-342900" rtl="0">
              <a:spcBef>
                <a:spcPts val="0"/>
              </a:spcBef>
              <a:spcAft>
                <a:spcPts val="0"/>
              </a:spcAft>
              <a:buClr>
                <a:srgbClr val="2E475D"/>
              </a:buClr>
              <a:buSzPts val="1800"/>
              <a:buChar char="●"/>
              <a:defRPr sz="1800">
                <a:solidFill>
                  <a:srgbClr val="2E475D"/>
                </a:solidFill>
              </a:defRPr>
            </a:lvl7pPr>
            <a:lvl8pPr marL="3657600" lvl="7" indent="-342900" rtl="0">
              <a:spcBef>
                <a:spcPts val="0"/>
              </a:spcBef>
              <a:spcAft>
                <a:spcPts val="0"/>
              </a:spcAft>
              <a:buClr>
                <a:srgbClr val="2E475D"/>
              </a:buClr>
              <a:buSzPts val="1800"/>
              <a:buChar char="○"/>
              <a:defRPr sz="1800">
                <a:solidFill>
                  <a:srgbClr val="2E475D"/>
                </a:solidFill>
              </a:defRPr>
            </a:lvl8pPr>
            <a:lvl9pPr marL="4114800" lvl="8" indent="-342900" rtl="0">
              <a:spcBef>
                <a:spcPts val="0"/>
              </a:spcBef>
              <a:spcAft>
                <a:spcPts val="0"/>
              </a:spcAft>
              <a:buClr>
                <a:srgbClr val="2E475D"/>
              </a:buClr>
              <a:buSzPts val="1800"/>
              <a:buChar char="■"/>
              <a:defRPr sz="1800">
                <a:solidFill>
                  <a:srgbClr val="2E475D"/>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xt Layout 6">
  <p:cSld name="SECTION_HEADER_2_1_1_1">
    <p:spTree>
      <p:nvGrpSpPr>
        <p:cNvPr id="1" name="Shape 60"/>
        <p:cNvGrpSpPr/>
        <p:nvPr/>
      </p:nvGrpSpPr>
      <p:grpSpPr>
        <a:xfrm>
          <a:off x="0" y="0"/>
          <a:ext cx="0" cy="0"/>
          <a:chOff x="0" y="0"/>
          <a:chExt cx="0" cy="0"/>
        </a:xfrm>
      </p:grpSpPr>
      <p:sp>
        <p:nvSpPr>
          <p:cNvPr id="61" name="Google Shape;61;p11"/>
          <p:cNvSpPr/>
          <p:nvPr/>
        </p:nvSpPr>
        <p:spPr>
          <a:xfrm>
            <a:off x="0" y="0"/>
            <a:ext cx="9144000" cy="5143500"/>
          </a:xfrm>
          <a:prstGeom prst="rect">
            <a:avLst/>
          </a:prstGeom>
          <a:solidFill>
            <a:srgbClr val="B0C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1"/>
          <p:cNvSpPr>
            <a:spLocks noGrp="1"/>
          </p:cNvSpPr>
          <p:nvPr>
            <p:ph type="pic" idx="2"/>
          </p:nvPr>
        </p:nvSpPr>
        <p:spPr>
          <a:xfrm>
            <a:off x="4911300" y="665700"/>
            <a:ext cx="3980400" cy="3770100"/>
          </a:xfrm>
          <a:prstGeom prst="rect">
            <a:avLst/>
          </a:prstGeom>
          <a:noFill/>
          <a:ln>
            <a:noFill/>
          </a:ln>
        </p:spPr>
      </p:sp>
      <p:sp>
        <p:nvSpPr>
          <p:cNvPr id="63" name="Google Shape;63;p11"/>
          <p:cNvSpPr/>
          <p:nvPr/>
        </p:nvSpPr>
        <p:spPr>
          <a:xfrm>
            <a:off x="0" y="665700"/>
            <a:ext cx="4911300" cy="3770100"/>
          </a:xfrm>
          <a:prstGeom prst="rect">
            <a:avLst/>
          </a:prstGeom>
          <a:solidFill>
            <a:srgbClr val="2E4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1"/>
          <p:cNvSpPr/>
          <p:nvPr/>
        </p:nvSpPr>
        <p:spPr>
          <a:xfrm>
            <a:off x="8891700" y="665700"/>
            <a:ext cx="252300" cy="3770100"/>
          </a:xfrm>
          <a:prstGeom prst="rect">
            <a:avLst/>
          </a:prstGeom>
          <a:solidFill>
            <a:srgbClr val="2E4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170125" y="4645104"/>
            <a:ext cx="2048400" cy="368400"/>
          </a:xfrm>
          <a:prstGeom prst="rect">
            <a:avLst/>
          </a:prstGeom>
        </p:spPr>
        <p:txBody>
          <a:bodyPr spcFirstLastPara="1" wrap="square" lIns="91425" tIns="91425" rIns="91425" bIns="91425" anchor="t" anchorCtr="0">
            <a:noAutofit/>
          </a:bodyPr>
          <a:lstStyle>
            <a:lvl1pPr lvl="0" algn="l" rtl="0">
              <a:buNone/>
              <a:defRPr b="1">
                <a:solidFill>
                  <a:srgbClr val="2E475D"/>
                </a:solidFill>
                <a:latin typeface="Lexend"/>
                <a:ea typeface="Lexend"/>
                <a:cs typeface="Lexend"/>
                <a:sym typeface="Lexend"/>
              </a:defRPr>
            </a:lvl1pPr>
            <a:lvl2pPr lvl="1" algn="l" rtl="0">
              <a:buNone/>
              <a:defRPr b="1">
                <a:solidFill>
                  <a:srgbClr val="2E475D"/>
                </a:solidFill>
                <a:latin typeface="Lexend"/>
                <a:ea typeface="Lexend"/>
                <a:cs typeface="Lexend"/>
                <a:sym typeface="Lexend"/>
              </a:defRPr>
            </a:lvl2pPr>
            <a:lvl3pPr lvl="2" algn="l" rtl="0">
              <a:buNone/>
              <a:defRPr b="1">
                <a:solidFill>
                  <a:srgbClr val="2E475D"/>
                </a:solidFill>
                <a:latin typeface="Lexend"/>
                <a:ea typeface="Lexend"/>
                <a:cs typeface="Lexend"/>
                <a:sym typeface="Lexend"/>
              </a:defRPr>
            </a:lvl3pPr>
            <a:lvl4pPr lvl="3" algn="l" rtl="0">
              <a:buNone/>
              <a:defRPr b="1">
                <a:solidFill>
                  <a:srgbClr val="2E475D"/>
                </a:solidFill>
                <a:latin typeface="Lexend"/>
                <a:ea typeface="Lexend"/>
                <a:cs typeface="Lexend"/>
                <a:sym typeface="Lexend"/>
              </a:defRPr>
            </a:lvl4pPr>
            <a:lvl5pPr lvl="4" algn="l" rtl="0">
              <a:buNone/>
              <a:defRPr b="1">
                <a:solidFill>
                  <a:srgbClr val="2E475D"/>
                </a:solidFill>
                <a:latin typeface="Lexend"/>
                <a:ea typeface="Lexend"/>
                <a:cs typeface="Lexend"/>
                <a:sym typeface="Lexend"/>
              </a:defRPr>
            </a:lvl5pPr>
            <a:lvl6pPr lvl="5" algn="l" rtl="0">
              <a:buNone/>
              <a:defRPr b="1">
                <a:solidFill>
                  <a:srgbClr val="2E475D"/>
                </a:solidFill>
                <a:latin typeface="Lexend"/>
                <a:ea typeface="Lexend"/>
                <a:cs typeface="Lexend"/>
                <a:sym typeface="Lexend"/>
              </a:defRPr>
            </a:lvl6pPr>
            <a:lvl7pPr lvl="6" algn="l" rtl="0">
              <a:buNone/>
              <a:defRPr b="1">
                <a:solidFill>
                  <a:srgbClr val="2E475D"/>
                </a:solidFill>
                <a:latin typeface="Lexend"/>
                <a:ea typeface="Lexend"/>
                <a:cs typeface="Lexend"/>
                <a:sym typeface="Lexend"/>
              </a:defRPr>
            </a:lvl7pPr>
            <a:lvl8pPr lvl="7" algn="l" rtl="0">
              <a:buNone/>
              <a:defRPr b="1">
                <a:solidFill>
                  <a:srgbClr val="2E475D"/>
                </a:solidFill>
                <a:latin typeface="Lexend"/>
                <a:ea typeface="Lexend"/>
                <a:cs typeface="Lexend"/>
                <a:sym typeface="Lexend"/>
              </a:defRPr>
            </a:lvl8pPr>
            <a:lvl9pPr lvl="8" algn="l" rtl="0">
              <a:buNone/>
              <a:defRPr b="1">
                <a:solidFill>
                  <a:srgbClr val="2E475D"/>
                </a:solidFill>
                <a:latin typeface="Lexend"/>
                <a:ea typeface="Lexend"/>
                <a:cs typeface="Lexend"/>
                <a:sym typeface="Lexend"/>
              </a:defRPr>
            </a:lvl9pPr>
          </a:lstStyle>
          <a:p>
            <a:pPr marL="0" lvl="0" indent="0" algn="l" rtl="0">
              <a:spcBef>
                <a:spcPts val="0"/>
              </a:spcBef>
              <a:spcAft>
                <a:spcPts val="0"/>
              </a:spcAft>
              <a:buNone/>
            </a:pPr>
            <a:fld id="{00000000-1234-1234-1234-123412341234}" type="slidenum">
              <a:rPr lang="en"/>
              <a:t>‹#›</a:t>
            </a:fld>
            <a:endParaRPr/>
          </a:p>
        </p:txBody>
      </p:sp>
      <p:sp>
        <p:nvSpPr>
          <p:cNvPr id="66" name="Google Shape;66;p11"/>
          <p:cNvSpPr txBox="1">
            <a:spLocks noGrp="1"/>
          </p:cNvSpPr>
          <p:nvPr>
            <p:ph type="title"/>
          </p:nvPr>
        </p:nvSpPr>
        <p:spPr>
          <a:xfrm>
            <a:off x="334700" y="1248850"/>
            <a:ext cx="4150200" cy="682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000"/>
              <a:buFont typeface="Lexend Medium"/>
              <a:buNone/>
              <a:defRPr sz="3000">
                <a:solidFill>
                  <a:schemeClr val="lt1"/>
                </a:solidFill>
                <a:latin typeface="Lexend Medium"/>
                <a:ea typeface="Lexend Medium"/>
                <a:cs typeface="Lexend Medium"/>
                <a:sym typeface="Lexend Medium"/>
              </a:defRPr>
            </a:lvl1pPr>
            <a:lvl2pPr lvl="1"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2pPr>
            <a:lvl3pPr lvl="2"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3pPr>
            <a:lvl4pPr lvl="3"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4pPr>
            <a:lvl5pPr lvl="4"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5pPr>
            <a:lvl6pPr lvl="5"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6pPr>
            <a:lvl7pPr lvl="6"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7pPr>
            <a:lvl8pPr lvl="7"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8pPr>
            <a:lvl9pPr lvl="8"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9pPr>
          </a:lstStyle>
          <a:p>
            <a:endParaRPr/>
          </a:p>
        </p:txBody>
      </p:sp>
      <p:sp>
        <p:nvSpPr>
          <p:cNvPr id="67" name="Google Shape;67;p11"/>
          <p:cNvSpPr txBox="1">
            <a:spLocks noGrp="1"/>
          </p:cNvSpPr>
          <p:nvPr>
            <p:ph type="body" idx="1"/>
          </p:nvPr>
        </p:nvSpPr>
        <p:spPr>
          <a:xfrm>
            <a:off x="334700" y="2083050"/>
            <a:ext cx="4150200" cy="14154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Clr>
                <a:schemeClr val="lt1"/>
              </a:buClr>
              <a:buSzPts val="1500"/>
              <a:buChar char="●"/>
              <a:defRPr sz="1500">
                <a:solidFill>
                  <a:schemeClr val="lt1"/>
                </a:solidFill>
              </a:defRPr>
            </a:lvl1pPr>
            <a:lvl2pPr marL="914400" lvl="1" indent="-323850" rtl="0">
              <a:spcBef>
                <a:spcPts val="0"/>
              </a:spcBef>
              <a:spcAft>
                <a:spcPts val="0"/>
              </a:spcAft>
              <a:buClr>
                <a:schemeClr val="lt1"/>
              </a:buClr>
              <a:buSzPts val="1500"/>
              <a:buChar char="○"/>
              <a:defRPr sz="1500">
                <a:solidFill>
                  <a:schemeClr val="lt1"/>
                </a:solidFill>
              </a:defRPr>
            </a:lvl2pPr>
            <a:lvl3pPr marL="1371600" lvl="2" indent="-323850" rtl="0">
              <a:spcBef>
                <a:spcPts val="0"/>
              </a:spcBef>
              <a:spcAft>
                <a:spcPts val="0"/>
              </a:spcAft>
              <a:buClr>
                <a:schemeClr val="lt1"/>
              </a:buClr>
              <a:buSzPts val="1500"/>
              <a:buChar char="■"/>
              <a:defRPr sz="1500">
                <a:solidFill>
                  <a:schemeClr val="lt1"/>
                </a:solidFill>
              </a:defRPr>
            </a:lvl3pPr>
            <a:lvl4pPr marL="1828800" lvl="3" indent="-323850" rtl="0">
              <a:spcBef>
                <a:spcPts val="0"/>
              </a:spcBef>
              <a:spcAft>
                <a:spcPts val="0"/>
              </a:spcAft>
              <a:buClr>
                <a:schemeClr val="lt1"/>
              </a:buClr>
              <a:buSzPts val="1500"/>
              <a:buChar char="●"/>
              <a:defRPr sz="1500">
                <a:solidFill>
                  <a:schemeClr val="lt1"/>
                </a:solidFill>
              </a:defRPr>
            </a:lvl4pPr>
            <a:lvl5pPr marL="2286000" lvl="4" indent="-323850" rtl="0">
              <a:spcBef>
                <a:spcPts val="0"/>
              </a:spcBef>
              <a:spcAft>
                <a:spcPts val="0"/>
              </a:spcAft>
              <a:buClr>
                <a:schemeClr val="lt1"/>
              </a:buClr>
              <a:buSzPts val="1500"/>
              <a:buChar char="○"/>
              <a:defRPr sz="1500">
                <a:solidFill>
                  <a:schemeClr val="lt1"/>
                </a:solidFill>
              </a:defRPr>
            </a:lvl5pPr>
            <a:lvl6pPr marL="2743200" lvl="5" indent="-323850" rtl="0">
              <a:spcBef>
                <a:spcPts val="0"/>
              </a:spcBef>
              <a:spcAft>
                <a:spcPts val="0"/>
              </a:spcAft>
              <a:buClr>
                <a:schemeClr val="lt1"/>
              </a:buClr>
              <a:buSzPts val="1500"/>
              <a:buChar char="■"/>
              <a:defRPr sz="1500">
                <a:solidFill>
                  <a:schemeClr val="lt1"/>
                </a:solidFill>
              </a:defRPr>
            </a:lvl6pPr>
            <a:lvl7pPr marL="3200400" lvl="6" indent="-323850" rtl="0">
              <a:spcBef>
                <a:spcPts val="0"/>
              </a:spcBef>
              <a:spcAft>
                <a:spcPts val="0"/>
              </a:spcAft>
              <a:buClr>
                <a:schemeClr val="lt1"/>
              </a:buClr>
              <a:buSzPts val="1500"/>
              <a:buChar char="●"/>
              <a:defRPr sz="1500">
                <a:solidFill>
                  <a:schemeClr val="lt1"/>
                </a:solidFill>
              </a:defRPr>
            </a:lvl7pPr>
            <a:lvl8pPr marL="3657600" lvl="7" indent="-323850" rtl="0">
              <a:spcBef>
                <a:spcPts val="0"/>
              </a:spcBef>
              <a:spcAft>
                <a:spcPts val="0"/>
              </a:spcAft>
              <a:buClr>
                <a:schemeClr val="lt1"/>
              </a:buClr>
              <a:buSzPts val="1500"/>
              <a:buChar char="○"/>
              <a:defRPr sz="1500">
                <a:solidFill>
                  <a:schemeClr val="lt1"/>
                </a:solidFill>
              </a:defRPr>
            </a:lvl8pPr>
            <a:lvl9pPr marL="4114800" lvl="8" indent="-323850" rtl="0">
              <a:spcBef>
                <a:spcPts val="0"/>
              </a:spcBef>
              <a:spcAft>
                <a:spcPts val="0"/>
              </a:spcAft>
              <a:buClr>
                <a:schemeClr val="lt1"/>
              </a:buClr>
              <a:buSzPts val="1500"/>
              <a:buChar char="■"/>
              <a:defRPr sz="1500">
                <a:solidFill>
                  <a:schemeClr val="lt1"/>
                </a:solidFill>
              </a:defRPr>
            </a:lvl9pPr>
          </a:lstStyle>
          <a:p>
            <a:endParaRPr/>
          </a:p>
        </p:txBody>
      </p:sp>
      <p:cxnSp>
        <p:nvCxnSpPr>
          <p:cNvPr id="68" name="Google Shape;68;p11"/>
          <p:cNvCxnSpPr/>
          <p:nvPr/>
        </p:nvCxnSpPr>
        <p:spPr>
          <a:xfrm>
            <a:off x="334700" y="1969100"/>
            <a:ext cx="4147800" cy="0"/>
          </a:xfrm>
          <a:prstGeom prst="straightConnector1">
            <a:avLst/>
          </a:prstGeom>
          <a:noFill/>
          <a:ln w="19050" cap="flat" cmpd="sng">
            <a:solidFill>
              <a:srgbClr val="FF5C35"/>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xt Layout 8">
  <p:cSld name="SECTION_HEADER_2_1_1_1_1_1">
    <p:spTree>
      <p:nvGrpSpPr>
        <p:cNvPr id="1" name="Shape 78"/>
        <p:cNvGrpSpPr/>
        <p:nvPr/>
      </p:nvGrpSpPr>
      <p:grpSpPr>
        <a:xfrm>
          <a:off x="0" y="0"/>
          <a:ext cx="0" cy="0"/>
          <a:chOff x="0" y="0"/>
          <a:chExt cx="0" cy="0"/>
        </a:xfrm>
      </p:grpSpPr>
      <p:sp>
        <p:nvSpPr>
          <p:cNvPr id="79" name="Google Shape;79;p13"/>
          <p:cNvSpPr txBox="1">
            <a:spLocks noGrp="1"/>
          </p:cNvSpPr>
          <p:nvPr>
            <p:ph type="sldNum" idx="12"/>
          </p:nvPr>
        </p:nvSpPr>
        <p:spPr>
          <a:xfrm>
            <a:off x="170125" y="4645104"/>
            <a:ext cx="2048400" cy="368400"/>
          </a:xfrm>
          <a:prstGeom prst="rect">
            <a:avLst/>
          </a:prstGeom>
        </p:spPr>
        <p:txBody>
          <a:bodyPr spcFirstLastPara="1" wrap="square" lIns="91425" tIns="91425" rIns="91425" bIns="91425" anchor="t" anchorCtr="0">
            <a:noAutofit/>
          </a:bodyPr>
          <a:lstStyle>
            <a:lvl1pPr lvl="0" algn="l" rtl="0">
              <a:buNone/>
              <a:defRPr b="1">
                <a:solidFill>
                  <a:srgbClr val="2E475D"/>
                </a:solidFill>
                <a:latin typeface="Lexend"/>
                <a:ea typeface="Lexend"/>
                <a:cs typeface="Lexend"/>
                <a:sym typeface="Lexend"/>
              </a:defRPr>
            </a:lvl1pPr>
            <a:lvl2pPr lvl="1" algn="l" rtl="0">
              <a:buNone/>
              <a:defRPr b="1">
                <a:solidFill>
                  <a:srgbClr val="2E475D"/>
                </a:solidFill>
                <a:latin typeface="Lexend"/>
                <a:ea typeface="Lexend"/>
                <a:cs typeface="Lexend"/>
                <a:sym typeface="Lexend"/>
              </a:defRPr>
            </a:lvl2pPr>
            <a:lvl3pPr lvl="2" algn="l" rtl="0">
              <a:buNone/>
              <a:defRPr b="1">
                <a:solidFill>
                  <a:srgbClr val="2E475D"/>
                </a:solidFill>
                <a:latin typeface="Lexend"/>
                <a:ea typeface="Lexend"/>
                <a:cs typeface="Lexend"/>
                <a:sym typeface="Lexend"/>
              </a:defRPr>
            </a:lvl3pPr>
            <a:lvl4pPr lvl="3" algn="l" rtl="0">
              <a:buNone/>
              <a:defRPr b="1">
                <a:solidFill>
                  <a:srgbClr val="2E475D"/>
                </a:solidFill>
                <a:latin typeface="Lexend"/>
                <a:ea typeface="Lexend"/>
                <a:cs typeface="Lexend"/>
                <a:sym typeface="Lexend"/>
              </a:defRPr>
            </a:lvl4pPr>
            <a:lvl5pPr lvl="4" algn="l" rtl="0">
              <a:buNone/>
              <a:defRPr b="1">
                <a:solidFill>
                  <a:srgbClr val="2E475D"/>
                </a:solidFill>
                <a:latin typeface="Lexend"/>
                <a:ea typeface="Lexend"/>
                <a:cs typeface="Lexend"/>
                <a:sym typeface="Lexend"/>
              </a:defRPr>
            </a:lvl5pPr>
            <a:lvl6pPr lvl="5" algn="l" rtl="0">
              <a:buNone/>
              <a:defRPr b="1">
                <a:solidFill>
                  <a:srgbClr val="2E475D"/>
                </a:solidFill>
                <a:latin typeface="Lexend"/>
                <a:ea typeface="Lexend"/>
                <a:cs typeface="Lexend"/>
                <a:sym typeface="Lexend"/>
              </a:defRPr>
            </a:lvl6pPr>
            <a:lvl7pPr lvl="6" algn="l" rtl="0">
              <a:buNone/>
              <a:defRPr b="1">
                <a:solidFill>
                  <a:srgbClr val="2E475D"/>
                </a:solidFill>
                <a:latin typeface="Lexend"/>
                <a:ea typeface="Lexend"/>
                <a:cs typeface="Lexend"/>
                <a:sym typeface="Lexend"/>
              </a:defRPr>
            </a:lvl7pPr>
            <a:lvl8pPr lvl="7" algn="l" rtl="0">
              <a:buNone/>
              <a:defRPr b="1">
                <a:solidFill>
                  <a:srgbClr val="2E475D"/>
                </a:solidFill>
                <a:latin typeface="Lexend"/>
                <a:ea typeface="Lexend"/>
                <a:cs typeface="Lexend"/>
                <a:sym typeface="Lexend"/>
              </a:defRPr>
            </a:lvl8pPr>
            <a:lvl9pPr lvl="8" algn="l" rtl="0">
              <a:buNone/>
              <a:defRPr b="1">
                <a:solidFill>
                  <a:srgbClr val="2E475D"/>
                </a:solidFill>
                <a:latin typeface="Lexend"/>
                <a:ea typeface="Lexend"/>
                <a:cs typeface="Lexend"/>
                <a:sym typeface="Lexend"/>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hart Layout 1">
  <p:cSld name="CUSTOM_1">
    <p:spTree>
      <p:nvGrpSpPr>
        <p:cNvPr id="1" name="Shape 103"/>
        <p:cNvGrpSpPr/>
        <p:nvPr/>
      </p:nvGrpSpPr>
      <p:grpSpPr>
        <a:xfrm>
          <a:off x="0" y="0"/>
          <a:ext cx="0" cy="0"/>
          <a:chOff x="0" y="0"/>
          <a:chExt cx="0" cy="0"/>
        </a:xfrm>
      </p:grpSpPr>
      <p:sp>
        <p:nvSpPr>
          <p:cNvPr id="104" name="Google Shape;104;p15"/>
          <p:cNvSpPr txBox="1">
            <a:spLocks noGrp="1"/>
          </p:cNvSpPr>
          <p:nvPr>
            <p:ph type="sldNum" idx="12"/>
          </p:nvPr>
        </p:nvSpPr>
        <p:spPr>
          <a:xfrm>
            <a:off x="170125" y="4645100"/>
            <a:ext cx="620100" cy="368400"/>
          </a:xfrm>
          <a:prstGeom prst="rect">
            <a:avLst/>
          </a:prstGeom>
        </p:spPr>
        <p:txBody>
          <a:bodyPr spcFirstLastPara="1" wrap="square" lIns="91425" tIns="91425" rIns="91425" bIns="91425" anchor="t" anchorCtr="0">
            <a:noAutofit/>
          </a:bodyPr>
          <a:lstStyle>
            <a:lvl1pPr lvl="0" algn="l" rtl="0">
              <a:buNone/>
              <a:defRPr b="1">
                <a:solidFill>
                  <a:srgbClr val="2E475D"/>
                </a:solidFill>
                <a:latin typeface="Lexend"/>
                <a:ea typeface="Lexend"/>
                <a:cs typeface="Lexend"/>
                <a:sym typeface="Lexend"/>
              </a:defRPr>
            </a:lvl1pPr>
            <a:lvl2pPr lvl="1" algn="l" rtl="0">
              <a:buNone/>
              <a:defRPr b="1">
                <a:solidFill>
                  <a:srgbClr val="2E475D"/>
                </a:solidFill>
                <a:latin typeface="Lexend"/>
                <a:ea typeface="Lexend"/>
                <a:cs typeface="Lexend"/>
                <a:sym typeface="Lexend"/>
              </a:defRPr>
            </a:lvl2pPr>
            <a:lvl3pPr lvl="2" algn="l" rtl="0">
              <a:buNone/>
              <a:defRPr b="1">
                <a:solidFill>
                  <a:srgbClr val="2E475D"/>
                </a:solidFill>
                <a:latin typeface="Lexend"/>
                <a:ea typeface="Lexend"/>
                <a:cs typeface="Lexend"/>
                <a:sym typeface="Lexend"/>
              </a:defRPr>
            </a:lvl3pPr>
            <a:lvl4pPr lvl="3" algn="l" rtl="0">
              <a:buNone/>
              <a:defRPr b="1">
                <a:solidFill>
                  <a:srgbClr val="2E475D"/>
                </a:solidFill>
                <a:latin typeface="Lexend"/>
                <a:ea typeface="Lexend"/>
                <a:cs typeface="Lexend"/>
                <a:sym typeface="Lexend"/>
              </a:defRPr>
            </a:lvl4pPr>
            <a:lvl5pPr lvl="4" algn="l" rtl="0">
              <a:buNone/>
              <a:defRPr b="1">
                <a:solidFill>
                  <a:srgbClr val="2E475D"/>
                </a:solidFill>
                <a:latin typeface="Lexend"/>
                <a:ea typeface="Lexend"/>
                <a:cs typeface="Lexend"/>
                <a:sym typeface="Lexend"/>
              </a:defRPr>
            </a:lvl5pPr>
            <a:lvl6pPr lvl="5" algn="l" rtl="0">
              <a:buNone/>
              <a:defRPr b="1">
                <a:solidFill>
                  <a:srgbClr val="2E475D"/>
                </a:solidFill>
                <a:latin typeface="Lexend"/>
                <a:ea typeface="Lexend"/>
                <a:cs typeface="Lexend"/>
                <a:sym typeface="Lexend"/>
              </a:defRPr>
            </a:lvl6pPr>
            <a:lvl7pPr lvl="6" algn="l" rtl="0">
              <a:buNone/>
              <a:defRPr b="1">
                <a:solidFill>
                  <a:srgbClr val="2E475D"/>
                </a:solidFill>
                <a:latin typeface="Lexend"/>
                <a:ea typeface="Lexend"/>
                <a:cs typeface="Lexend"/>
                <a:sym typeface="Lexend"/>
              </a:defRPr>
            </a:lvl7pPr>
            <a:lvl8pPr lvl="7" algn="l" rtl="0">
              <a:buNone/>
              <a:defRPr b="1">
                <a:solidFill>
                  <a:srgbClr val="2E475D"/>
                </a:solidFill>
                <a:latin typeface="Lexend"/>
                <a:ea typeface="Lexend"/>
                <a:cs typeface="Lexend"/>
                <a:sym typeface="Lexend"/>
              </a:defRPr>
            </a:lvl8pPr>
            <a:lvl9pPr lvl="8" algn="l" rtl="0">
              <a:buNone/>
              <a:defRPr b="1">
                <a:solidFill>
                  <a:srgbClr val="2E475D"/>
                </a:solidFill>
                <a:latin typeface="Lexend"/>
                <a:ea typeface="Lexend"/>
                <a:cs typeface="Lexend"/>
                <a:sym typeface="Lexend"/>
              </a:defRPr>
            </a:lvl9pPr>
          </a:lstStyle>
          <a:p>
            <a:pPr marL="0" lvl="0" indent="0" algn="l" rtl="0">
              <a:spcBef>
                <a:spcPts val="0"/>
              </a:spcBef>
              <a:spcAft>
                <a:spcPts val="0"/>
              </a:spcAft>
              <a:buNone/>
            </a:pPr>
            <a:fld id="{00000000-1234-1234-1234-123412341234}" type="slidenum">
              <a:rPr lang="en"/>
              <a:t>‹#›</a:t>
            </a:fld>
            <a:endParaRPr/>
          </a:p>
        </p:txBody>
      </p:sp>
      <p:sp>
        <p:nvSpPr>
          <p:cNvPr id="105" name="Google Shape;105;p15"/>
          <p:cNvSpPr/>
          <p:nvPr/>
        </p:nvSpPr>
        <p:spPr>
          <a:xfrm>
            <a:off x="0" y="0"/>
            <a:ext cx="2771700" cy="5143500"/>
          </a:xfrm>
          <a:prstGeom prst="rect">
            <a:avLst/>
          </a:prstGeom>
          <a:solidFill>
            <a:srgbClr val="FF5C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txBox="1">
            <a:spLocks noGrp="1"/>
          </p:cNvSpPr>
          <p:nvPr>
            <p:ph type="title"/>
          </p:nvPr>
        </p:nvSpPr>
        <p:spPr>
          <a:xfrm>
            <a:off x="334700" y="571725"/>
            <a:ext cx="2157300" cy="1935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000"/>
              <a:buFont typeface="Lexend Medium"/>
              <a:buNone/>
              <a:defRPr sz="3000">
                <a:solidFill>
                  <a:schemeClr val="lt1"/>
                </a:solidFill>
                <a:latin typeface="Lexend Medium"/>
                <a:ea typeface="Lexend Medium"/>
                <a:cs typeface="Lexend Medium"/>
                <a:sym typeface="Lexend Medium"/>
              </a:defRPr>
            </a:lvl1pPr>
            <a:lvl2pPr lvl="1"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2pPr>
            <a:lvl3pPr lvl="2"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3pPr>
            <a:lvl4pPr lvl="3"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4pPr>
            <a:lvl5pPr lvl="4"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5pPr>
            <a:lvl6pPr lvl="5"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6pPr>
            <a:lvl7pPr lvl="6"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7pPr>
            <a:lvl8pPr lvl="7"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8pPr>
            <a:lvl9pPr lvl="8" rtl="0">
              <a:spcBef>
                <a:spcPts val="0"/>
              </a:spcBef>
              <a:spcAft>
                <a:spcPts val="0"/>
              </a:spcAft>
              <a:buClr>
                <a:schemeClr val="lt1"/>
              </a:buClr>
              <a:buSzPts val="4500"/>
              <a:buFont typeface="Lexend"/>
              <a:buNone/>
              <a:defRPr sz="4500" b="1">
                <a:solidFill>
                  <a:schemeClr val="lt1"/>
                </a:solidFill>
                <a:latin typeface="Lexend"/>
                <a:ea typeface="Lexend"/>
                <a:cs typeface="Lexend"/>
                <a:sym typeface="Lexend"/>
              </a:defRPr>
            </a:lvl9pPr>
          </a:lstStyle>
          <a:p>
            <a:endParaRPr/>
          </a:p>
        </p:txBody>
      </p:sp>
      <p:sp>
        <p:nvSpPr>
          <p:cNvPr id="107" name="Google Shape;107;p15"/>
          <p:cNvSpPr txBox="1">
            <a:spLocks noGrp="1"/>
          </p:cNvSpPr>
          <p:nvPr>
            <p:ph type="body" idx="1"/>
          </p:nvPr>
        </p:nvSpPr>
        <p:spPr>
          <a:xfrm>
            <a:off x="334700" y="2703000"/>
            <a:ext cx="1869000" cy="14154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Clr>
                <a:schemeClr val="lt1"/>
              </a:buClr>
              <a:buSzPts val="1500"/>
              <a:buChar char="●"/>
              <a:defRPr sz="1500">
                <a:solidFill>
                  <a:schemeClr val="lt1"/>
                </a:solidFill>
              </a:defRPr>
            </a:lvl1pPr>
            <a:lvl2pPr marL="914400" lvl="1" indent="-323850" rtl="0">
              <a:spcBef>
                <a:spcPts val="0"/>
              </a:spcBef>
              <a:spcAft>
                <a:spcPts val="0"/>
              </a:spcAft>
              <a:buClr>
                <a:schemeClr val="lt1"/>
              </a:buClr>
              <a:buSzPts val="1500"/>
              <a:buChar char="○"/>
              <a:defRPr sz="1500">
                <a:solidFill>
                  <a:schemeClr val="lt1"/>
                </a:solidFill>
              </a:defRPr>
            </a:lvl2pPr>
            <a:lvl3pPr marL="1371600" lvl="2" indent="-323850" rtl="0">
              <a:spcBef>
                <a:spcPts val="0"/>
              </a:spcBef>
              <a:spcAft>
                <a:spcPts val="0"/>
              </a:spcAft>
              <a:buClr>
                <a:schemeClr val="lt1"/>
              </a:buClr>
              <a:buSzPts val="1500"/>
              <a:buChar char="■"/>
              <a:defRPr sz="1500">
                <a:solidFill>
                  <a:schemeClr val="lt1"/>
                </a:solidFill>
              </a:defRPr>
            </a:lvl3pPr>
            <a:lvl4pPr marL="1828800" lvl="3" indent="-323850" rtl="0">
              <a:spcBef>
                <a:spcPts val="0"/>
              </a:spcBef>
              <a:spcAft>
                <a:spcPts val="0"/>
              </a:spcAft>
              <a:buClr>
                <a:schemeClr val="lt1"/>
              </a:buClr>
              <a:buSzPts val="1500"/>
              <a:buChar char="●"/>
              <a:defRPr sz="1500">
                <a:solidFill>
                  <a:schemeClr val="lt1"/>
                </a:solidFill>
              </a:defRPr>
            </a:lvl4pPr>
            <a:lvl5pPr marL="2286000" lvl="4" indent="-323850" rtl="0">
              <a:spcBef>
                <a:spcPts val="0"/>
              </a:spcBef>
              <a:spcAft>
                <a:spcPts val="0"/>
              </a:spcAft>
              <a:buClr>
                <a:schemeClr val="lt1"/>
              </a:buClr>
              <a:buSzPts val="1500"/>
              <a:buChar char="○"/>
              <a:defRPr sz="1500">
                <a:solidFill>
                  <a:schemeClr val="lt1"/>
                </a:solidFill>
              </a:defRPr>
            </a:lvl5pPr>
            <a:lvl6pPr marL="2743200" lvl="5" indent="-323850" rtl="0">
              <a:spcBef>
                <a:spcPts val="0"/>
              </a:spcBef>
              <a:spcAft>
                <a:spcPts val="0"/>
              </a:spcAft>
              <a:buClr>
                <a:schemeClr val="lt1"/>
              </a:buClr>
              <a:buSzPts val="1500"/>
              <a:buChar char="■"/>
              <a:defRPr sz="1500">
                <a:solidFill>
                  <a:schemeClr val="lt1"/>
                </a:solidFill>
              </a:defRPr>
            </a:lvl6pPr>
            <a:lvl7pPr marL="3200400" lvl="6" indent="-323850" rtl="0">
              <a:spcBef>
                <a:spcPts val="0"/>
              </a:spcBef>
              <a:spcAft>
                <a:spcPts val="0"/>
              </a:spcAft>
              <a:buClr>
                <a:schemeClr val="lt1"/>
              </a:buClr>
              <a:buSzPts val="1500"/>
              <a:buChar char="●"/>
              <a:defRPr sz="1500">
                <a:solidFill>
                  <a:schemeClr val="lt1"/>
                </a:solidFill>
              </a:defRPr>
            </a:lvl7pPr>
            <a:lvl8pPr marL="3657600" lvl="7" indent="-323850" rtl="0">
              <a:spcBef>
                <a:spcPts val="0"/>
              </a:spcBef>
              <a:spcAft>
                <a:spcPts val="0"/>
              </a:spcAft>
              <a:buClr>
                <a:schemeClr val="lt1"/>
              </a:buClr>
              <a:buSzPts val="1500"/>
              <a:buChar char="○"/>
              <a:defRPr sz="1500">
                <a:solidFill>
                  <a:schemeClr val="lt1"/>
                </a:solidFill>
              </a:defRPr>
            </a:lvl8pPr>
            <a:lvl9pPr marL="4114800" lvl="8" indent="-323850" rtl="0">
              <a:spcBef>
                <a:spcPts val="0"/>
              </a:spcBef>
              <a:spcAft>
                <a:spcPts val="0"/>
              </a:spcAft>
              <a:buClr>
                <a:schemeClr val="lt1"/>
              </a:buClr>
              <a:buSzPts val="1500"/>
              <a:buChar char="■"/>
              <a:defRPr sz="15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2E475D"/>
              </a:buClr>
              <a:buSzPts val="2800"/>
              <a:buFont typeface="Lexend"/>
              <a:buNone/>
              <a:defRPr sz="2800">
                <a:solidFill>
                  <a:srgbClr val="2E475D"/>
                </a:solidFill>
                <a:latin typeface="Lexend"/>
                <a:ea typeface="Lexend"/>
                <a:cs typeface="Lexend"/>
                <a:sym typeface="Lexe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rgbClr val="2E475D"/>
              </a:buClr>
              <a:buSzPts val="1800"/>
              <a:buFont typeface="Lexend"/>
              <a:buChar char="●"/>
              <a:defRPr sz="1800">
                <a:solidFill>
                  <a:srgbClr val="2E475D"/>
                </a:solidFill>
                <a:latin typeface="Lexend"/>
                <a:ea typeface="Lexend"/>
                <a:cs typeface="Lexend"/>
                <a:sym typeface="Lexend"/>
              </a:defRPr>
            </a:lvl1pPr>
            <a:lvl2pPr marL="914400" lvl="1" indent="-317500">
              <a:lnSpc>
                <a:spcPct val="115000"/>
              </a:lnSpc>
              <a:spcBef>
                <a:spcPts val="0"/>
              </a:spcBef>
              <a:spcAft>
                <a:spcPts val="0"/>
              </a:spcAft>
              <a:buClr>
                <a:srgbClr val="2E475D"/>
              </a:buClr>
              <a:buSzPts val="1400"/>
              <a:buFont typeface="Lexend"/>
              <a:buChar char="○"/>
              <a:defRPr>
                <a:solidFill>
                  <a:srgbClr val="2E475D"/>
                </a:solidFill>
                <a:latin typeface="Lexend"/>
                <a:ea typeface="Lexend"/>
                <a:cs typeface="Lexend"/>
                <a:sym typeface="Lexend"/>
              </a:defRPr>
            </a:lvl2pPr>
            <a:lvl3pPr marL="1371600" lvl="2" indent="-317500">
              <a:lnSpc>
                <a:spcPct val="115000"/>
              </a:lnSpc>
              <a:spcBef>
                <a:spcPts val="0"/>
              </a:spcBef>
              <a:spcAft>
                <a:spcPts val="0"/>
              </a:spcAft>
              <a:buClr>
                <a:srgbClr val="2E475D"/>
              </a:buClr>
              <a:buSzPts val="1400"/>
              <a:buFont typeface="Lexend"/>
              <a:buChar char="■"/>
              <a:defRPr>
                <a:solidFill>
                  <a:srgbClr val="2E475D"/>
                </a:solidFill>
                <a:latin typeface="Lexend"/>
                <a:ea typeface="Lexend"/>
                <a:cs typeface="Lexend"/>
                <a:sym typeface="Lexend"/>
              </a:defRPr>
            </a:lvl3pPr>
            <a:lvl4pPr marL="1828800" lvl="3" indent="-317500">
              <a:lnSpc>
                <a:spcPct val="115000"/>
              </a:lnSpc>
              <a:spcBef>
                <a:spcPts val="0"/>
              </a:spcBef>
              <a:spcAft>
                <a:spcPts val="0"/>
              </a:spcAft>
              <a:buClr>
                <a:srgbClr val="2E475D"/>
              </a:buClr>
              <a:buSzPts val="1400"/>
              <a:buFont typeface="Lexend"/>
              <a:buChar char="●"/>
              <a:defRPr>
                <a:solidFill>
                  <a:srgbClr val="2E475D"/>
                </a:solidFill>
                <a:latin typeface="Lexend"/>
                <a:ea typeface="Lexend"/>
                <a:cs typeface="Lexend"/>
                <a:sym typeface="Lexend"/>
              </a:defRPr>
            </a:lvl4pPr>
            <a:lvl5pPr marL="2286000" lvl="4" indent="-317500">
              <a:lnSpc>
                <a:spcPct val="115000"/>
              </a:lnSpc>
              <a:spcBef>
                <a:spcPts val="0"/>
              </a:spcBef>
              <a:spcAft>
                <a:spcPts val="0"/>
              </a:spcAft>
              <a:buClr>
                <a:srgbClr val="2E475D"/>
              </a:buClr>
              <a:buSzPts val="1400"/>
              <a:buFont typeface="Lexend"/>
              <a:buChar char="○"/>
              <a:defRPr>
                <a:solidFill>
                  <a:srgbClr val="2E475D"/>
                </a:solidFill>
                <a:latin typeface="Lexend"/>
                <a:ea typeface="Lexend"/>
                <a:cs typeface="Lexend"/>
                <a:sym typeface="Lexend"/>
              </a:defRPr>
            </a:lvl5pPr>
            <a:lvl6pPr marL="2743200" lvl="5" indent="-317500">
              <a:lnSpc>
                <a:spcPct val="115000"/>
              </a:lnSpc>
              <a:spcBef>
                <a:spcPts val="0"/>
              </a:spcBef>
              <a:spcAft>
                <a:spcPts val="0"/>
              </a:spcAft>
              <a:buClr>
                <a:srgbClr val="2E475D"/>
              </a:buClr>
              <a:buSzPts val="1400"/>
              <a:buFont typeface="Lexend"/>
              <a:buChar char="■"/>
              <a:defRPr>
                <a:solidFill>
                  <a:srgbClr val="2E475D"/>
                </a:solidFill>
                <a:latin typeface="Lexend"/>
                <a:ea typeface="Lexend"/>
                <a:cs typeface="Lexend"/>
                <a:sym typeface="Lexend"/>
              </a:defRPr>
            </a:lvl6pPr>
            <a:lvl7pPr marL="3200400" lvl="6" indent="-317500">
              <a:lnSpc>
                <a:spcPct val="115000"/>
              </a:lnSpc>
              <a:spcBef>
                <a:spcPts val="0"/>
              </a:spcBef>
              <a:spcAft>
                <a:spcPts val="0"/>
              </a:spcAft>
              <a:buClr>
                <a:srgbClr val="2E475D"/>
              </a:buClr>
              <a:buSzPts val="1400"/>
              <a:buFont typeface="Lexend"/>
              <a:buChar char="●"/>
              <a:defRPr>
                <a:solidFill>
                  <a:srgbClr val="2E475D"/>
                </a:solidFill>
                <a:latin typeface="Lexend"/>
                <a:ea typeface="Lexend"/>
                <a:cs typeface="Lexend"/>
                <a:sym typeface="Lexend"/>
              </a:defRPr>
            </a:lvl7pPr>
            <a:lvl8pPr marL="3657600" lvl="7" indent="-317500">
              <a:lnSpc>
                <a:spcPct val="115000"/>
              </a:lnSpc>
              <a:spcBef>
                <a:spcPts val="0"/>
              </a:spcBef>
              <a:spcAft>
                <a:spcPts val="0"/>
              </a:spcAft>
              <a:buClr>
                <a:srgbClr val="2E475D"/>
              </a:buClr>
              <a:buSzPts val="1400"/>
              <a:buFont typeface="Lexend"/>
              <a:buChar char="○"/>
              <a:defRPr>
                <a:solidFill>
                  <a:srgbClr val="2E475D"/>
                </a:solidFill>
                <a:latin typeface="Lexend"/>
                <a:ea typeface="Lexend"/>
                <a:cs typeface="Lexend"/>
                <a:sym typeface="Lexend"/>
              </a:defRPr>
            </a:lvl8pPr>
            <a:lvl9pPr marL="4114800" lvl="8" indent="-317500">
              <a:lnSpc>
                <a:spcPct val="115000"/>
              </a:lnSpc>
              <a:spcBef>
                <a:spcPts val="0"/>
              </a:spcBef>
              <a:spcAft>
                <a:spcPts val="0"/>
              </a:spcAft>
              <a:buClr>
                <a:srgbClr val="2E475D"/>
              </a:buClr>
              <a:buSzPts val="1400"/>
              <a:buFont typeface="Lexend"/>
              <a:buChar char="■"/>
              <a:defRPr>
                <a:solidFill>
                  <a:srgbClr val="2E475D"/>
                </a:solidFill>
                <a:latin typeface="Lexend"/>
                <a:ea typeface="Lexend"/>
                <a:cs typeface="Lexend"/>
                <a:sym typeface="Lexend"/>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7" r:id="rId5"/>
    <p:sldLayoutId id="2147483659" r:id="rId6"/>
    <p:sldLayoutId id="2147483661"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emf"/><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jpe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image" Target="../media/image24.png"/><Relationship Id="rId3" Type="http://schemas.openxmlformats.org/officeDocument/2006/relationships/image" Target="../media/image5.emf"/><Relationship Id="rId7" Type="http://schemas.openxmlformats.org/officeDocument/2006/relationships/image" Target="../media/image19.png"/><Relationship Id="rId12" Type="http://schemas.openxmlformats.org/officeDocument/2006/relationships/image" Target="../media/image23.png"/><Relationship Id="rId2" Type="http://schemas.openxmlformats.org/officeDocument/2006/relationships/image" Target="../media/image4.jpg"/><Relationship Id="rId1" Type="http://schemas.openxmlformats.org/officeDocument/2006/relationships/slideLayout" Target="../slideLayouts/slideLayout5.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10.png"/><Relationship Id="rId1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chart" Target="../charts/chart1.xm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ctrTitle"/>
          </p:nvPr>
        </p:nvSpPr>
        <p:spPr>
          <a:xfrm>
            <a:off x="480700" y="1835101"/>
            <a:ext cx="6331500" cy="1687500"/>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US" dirty="0" smtClean="0"/>
              <a:t>Paytm Pitch Deck</a:t>
            </a:r>
            <a:endParaRPr dirty="0"/>
          </a:p>
        </p:txBody>
      </p:sp>
      <p:sp>
        <p:nvSpPr>
          <p:cNvPr id="118" name="Google Shape;118;p17"/>
          <p:cNvSpPr txBox="1">
            <a:spLocks noGrp="1"/>
          </p:cNvSpPr>
          <p:nvPr>
            <p:ph type="subTitle" idx="1"/>
          </p:nvPr>
        </p:nvSpPr>
        <p:spPr>
          <a:xfrm>
            <a:off x="480700" y="3882325"/>
            <a:ext cx="6331500" cy="529500"/>
          </a:xfrm>
          <a:prstGeom prst="rect">
            <a:avLst/>
          </a:prstGeom>
        </p:spPr>
        <p:txBody>
          <a:bodyPr spcFirstLastPara="1" wrap="square" lIns="91425" tIns="91425" rIns="91425" bIns="91425" anchor="t" anchorCtr="0">
            <a:noAutofit/>
          </a:bodyPr>
          <a:lstStyle/>
          <a:p>
            <a:pPr marL="0" lvl="0" indent="0"/>
            <a:r>
              <a:rPr lang="en-US" dirty="0" smtClean="0">
                <a:latin typeface="Haettenschweiler" panose="020B0706040902060204" pitchFamily="34" charset="0"/>
              </a:rPr>
              <a:t>Convert </a:t>
            </a:r>
            <a:r>
              <a:rPr lang="en-US" dirty="0">
                <a:latin typeface="Haettenschweiler" panose="020B0706040902060204" pitchFamily="34" charset="0"/>
              </a:rPr>
              <a:t>existing users into power users</a:t>
            </a:r>
            <a:endParaRPr dirty="0">
              <a:latin typeface="Haettenschweiler" panose="020B0706040902060204" pitchFamily="34" charset="0"/>
            </a:endParaRPr>
          </a:p>
        </p:txBody>
      </p:sp>
      <p:pic>
        <p:nvPicPr>
          <p:cNvPr id="1028" name="Picture 4" descr="Paytm files for Rs 16,600 crore IPO – ThePrin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016206"/>
            <a:ext cx="1616858" cy="1212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sldNum" idx="12"/>
          </p:nvPr>
        </p:nvSpPr>
        <p:spPr>
          <a:xfrm>
            <a:off x="170125" y="4645104"/>
            <a:ext cx="2048400" cy="36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dirty="0"/>
          </a:p>
        </p:txBody>
      </p:sp>
      <p:sp>
        <p:nvSpPr>
          <p:cNvPr id="132" name="Google Shape;132;p19"/>
          <p:cNvSpPr txBox="1">
            <a:spLocks noGrp="1"/>
          </p:cNvSpPr>
          <p:nvPr>
            <p:ph type="title"/>
          </p:nvPr>
        </p:nvSpPr>
        <p:spPr>
          <a:xfrm>
            <a:off x="484800" y="173250"/>
            <a:ext cx="8058600" cy="68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a:t>
            </a:r>
            <a:endParaRPr dirty="0"/>
          </a:p>
        </p:txBody>
      </p:sp>
      <p:sp>
        <p:nvSpPr>
          <p:cNvPr id="133" name="Google Shape;133;p19"/>
          <p:cNvSpPr txBox="1">
            <a:spLocks noGrp="1"/>
          </p:cNvSpPr>
          <p:nvPr>
            <p:ph type="body" idx="1"/>
          </p:nvPr>
        </p:nvSpPr>
        <p:spPr>
          <a:xfrm>
            <a:off x="484800" y="1042700"/>
            <a:ext cx="8439744" cy="834868"/>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smtClean="0"/>
              <a:t>Understanding the problem statement to analyze key terms and solutions</a:t>
            </a:r>
            <a:endParaRPr dirty="0"/>
          </a:p>
        </p:txBody>
      </p:sp>
      <p:sp>
        <p:nvSpPr>
          <p:cNvPr id="134" name="Google Shape;134;p19"/>
          <p:cNvSpPr/>
          <p:nvPr/>
        </p:nvSpPr>
        <p:spPr>
          <a:xfrm>
            <a:off x="592425" y="1785959"/>
            <a:ext cx="368400" cy="368400"/>
          </a:xfrm>
          <a:prstGeom prst="ellipse">
            <a:avLst/>
          </a:prstGeom>
          <a:solidFill>
            <a:srgbClr val="B0CFE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chemeClr val="lt1"/>
                </a:solidFill>
                <a:latin typeface="Lexend"/>
                <a:ea typeface="Lexend"/>
                <a:cs typeface="Lexend"/>
                <a:sym typeface="Lexend"/>
              </a:rPr>
              <a:t>1</a:t>
            </a:r>
            <a:endParaRPr b="1">
              <a:solidFill>
                <a:schemeClr val="lt1"/>
              </a:solidFill>
              <a:latin typeface="Lexend"/>
              <a:ea typeface="Lexend"/>
              <a:cs typeface="Lexend"/>
              <a:sym typeface="Lexend"/>
            </a:endParaRPr>
          </a:p>
        </p:txBody>
      </p:sp>
      <p:sp>
        <p:nvSpPr>
          <p:cNvPr id="135" name="Google Shape;135;p19"/>
          <p:cNvSpPr txBox="1">
            <a:spLocks noGrp="1"/>
          </p:cNvSpPr>
          <p:nvPr>
            <p:ph type="body" idx="1"/>
          </p:nvPr>
        </p:nvSpPr>
        <p:spPr>
          <a:xfrm>
            <a:off x="1068450" y="1692155"/>
            <a:ext cx="3465600" cy="8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smtClean="0"/>
              <a:t>15% drop in Women customer Footfall</a:t>
            </a:r>
            <a:endParaRPr sz="1500" dirty="0"/>
          </a:p>
        </p:txBody>
      </p:sp>
      <p:sp>
        <p:nvSpPr>
          <p:cNvPr id="136" name="Google Shape;136;p19"/>
          <p:cNvSpPr/>
          <p:nvPr/>
        </p:nvSpPr>
        <p:spPr>
          <a:xfrm>
            <a:off x="604305" y="2525255"/>
            <a:ext cx="368400" cy="368400"/>
          </a:xfrm>
          <a:prstGeom prst="ellipse">
            <a:avLst/>
          </a:prstGeom>
          <a:solidFill>
            <a:srgbClr val="B0CFE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dirty="0">
                <a:solidFill>
                  <a:schemeClr val="lt1"/>
                </a:solidFill>
                <a:latin typeface="Lexend"/>
                <a:ea typeface="Lexend"/>
                <a:cs typeface="Lexend"/>
                <a:sym typeface="Lexend"/>
              </a:rPr>
              <a:t>2</a:t>
            </a:r>
            <a:endParaRPr sz="1300" b="1" dirty="0">
              <a:solidFill>
                <a:schemeClr val="lt1"/>
              </a:solidFill>
              <a:latin typeface="Lexend"/>
              <a:ea typeface="Lexend"/>
              <a:cs typeface="Lexend"/>
              <a:sym typeface="Lexend"/>
            </a:endParaRPr>
          </a:p>
        </p:txBody>
      </p:sp>
      <p:sp>
        <p:nvSpPr>
          <p:cNvPr id="137" name="Google Shape;137;p19"/>
          <p:cNvSpPr txBox="1">
            <a:spLocks noGrp="1"/>
          </p:cNvSpPr>
          <p:nvPr>
            <p:ph type="body" idx="1"/>
          </p:nvPr>
        </p:nvSpPr>
        <p:spPr>
          <a:xfrm>
            <a:off x="1044690" y="2431150"/>
            <a:ext cx="3465600" cy="8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smtClean="0"/>
              <a:t>25% Paytm customers moving to Other Platforms</a:t>
            </a:r>
            <a:endParaRPr sz="1500" dirty="0"/>
          </a:p>
        </p:txBody>
      </p:sp>
      <p:sp>
        <p:nvSpPr>
          <p:cNvPr id="138" name="Google Shape;138;p19"/>
          <p:cNvSpPr/>
          <p:nvPr/>
        </p:nvSpPr>
        <p:spPr>
          <a:xfrm>
            <a:off x="4524477" y="1797212"/>
            <a:ext cx="368400" cy="368400"/>
          </a:xfrm>
          <a:prstGeom prst="ellipse">
            <a:avLst/>
          </a:prstGeom>
          <a:solidFill>
            <a:srgbClr val="B0CFE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dirty="0">
                <a:solidFill>
                  <a:schemeClr val="lt1"/>
                </a:solidFill>
                <a:latin typeface="Lexend"/>
                <a:ea typeface="Lexend"/>
                <a:cs typeface="Lexend"/>
                <a:sym typeface="Lexend"/>
              </a:rPr>
              <a:t>3</a:t>
            </a:r>
            <a:endParaRPr sz="1300" b="1" dirty="0">
              <a:solidFill>
                <a:schemeClr val="lt1"/>
              </a:solidFill>
              <a:latin typeface="Lexend"/>
              <a:ea typeface="Lexend"/>
              <a:cs typeface="Lexend"/>
              <a:sym typeface="Lexend"/>
            </a:endParaRPr>
          </a:p>
        </p:txBody>
      </p:sp>
      <p:sp>
        <p:nvSpPr>
          <p:cNvPr id="139" name="Google Shape;139;p19"/>
          <p:cNvSpPr txBox="1">
            <a:spLocks noGrp="1"/>
          </p:cNvSpPr>
          <p:nvPr>
            <p:ph type="body" idx="1"/>
          </p:nvPr>
        </p:nvSpPr>
        <p:spPr>
          <a:xfrm>
            <a:off x="5117700" y="1737809"/>
            <a:ext cx="3332400" cy="8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smtClean="0"/>
              <a:t>25% fall in Scan and Pay as well as insta transfer to Mobile No</a:t>
            </a:r>
            <a:endParaRPr sz="1500" b="1" dirty="0"/>
          </a:p>
        </p:txBody>
      </p:sp>
      <p:sp>
        <p:nvSpPr>
          <p:cNvPr id="140" name="Google Shape;140;p19"/>
          <p:cNvSpPr/>
          <p:nvPr/>
        </p:nvSpPr>
        <p:spPr>
          <a:xfrm>
            <a:off x="4521312" y="2551724"/>
            <a:ext cx="368400" cy="368400"/>
          </a:xfrm>
          <a:prstGeom prst="ellipse">
            <a:avLst/>
          </a:prstGeom>
          <a:solidFill>
            <a:srgbClr val="B0CFE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dirty="0">
                <a:solidFill>
                  <a:schemeClr val="lt1"/>
                </a:solidFill>
                <a:latin typeface="Lexend"/>
                <a:ea typeface="Lexend"/>
                <a:cs typeface="Lexend"/>
                <a:sym typeface="Lexend"/>
              </a:rPr>
              <a:t>4</a:t>
            </a:r>
            <a:endParaRPr sz="1300" b="1" dirty="0">
              <a:solidFill>
                <a:schemeClr val="lt1"/>
              </a:solidFill>
              <a:latin typeface="Lexend"/>
              <a:ea typeface="Lexend"/>
              <a:cs typeface="Lexend"/>
              <a:sym typeface="Lexend"/>
            </a:endParaRPr>
          </a:p>
        </p:txBody>
      </p:sp>
      <p:sp>
        <p:nvSpPr>
          <p:cNvPr id="141" name="Google Shape;141;p19"/>
          <p:cNvSpPr txBox="1">
            <a:spLocks noGrp="1"/>
          </p:cNvSpPr>
          <p:nvPr>
            <p:ph type="body" idx="1"/>
          </p:nvPr>
        </p:nvSpPr>
        <p:spPr>
          <a:xfrm>
            <a:off x="5117700" y="2525255"/>
            <a:ext cx="3332400" cy="8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smtClean="0"/>
              <a:t>20% fall in Utility payments .11% Customers moving to Other paltforms for Mobile Recharge </a:t>
            </a:r>
            <a:endParaRPr sz="1500" dirty="0"/>
          </a:p>
        </p:txBody>
      </p:sp>
      <p:sp>
        <p:nvSpPr>
          <p:cNvPr id="59" name="Google Shape;136;p19"/>
          <p:cNvSpPr/>
          <p:nvPr/>
        </p:nvSpPr>
        <p:spPr>
          <a:xfrm>
            <a:off x="604305" y="3277441"/>
            <a:ext cx="368400" cy="368400"/>
          </a:xfrm>
          <a:prstGeom prst="ellipse">
            <a:avLst/>
          </a:prstGeom>
          <a:solidFill>
            <a:srgbClr val="B0CFE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dirty="0">
                <a:solidFill>
                  <a:schemeClr val="lt1"/>
                </a:solidFill>
                <a:latin typeface="Lexend"/>
                <a:ea typeface="Lexend"/>
                <a:cs typeface="Lexend"/>
                <a:sym typeface="Lexend"/>
              </a:rPr>
              <a:t>5</a:t>
            </a:r>
            <a:endParaRPr sz="1300" b="1" dirty="0">
              <a:solidFill>
                <a:schemeClr val="lt1"/>
              </a:solidFill>
              <a:latin typeface="Lexend"/>
              <a:ea typeface="Lexend"/>
              <a:cs typeface="Lexend"/>
              <a:sym typeface="Lexend"/>
            </a:endParaRPr>
          </a:p>
        </p:txBody>
      </p:sp>
      <p:sp>
        <p:nvSpPr>
          <p:cNvPr id="60" name="Google Shape;137;p19"/>
          <p:cNvSpPr txBox="1">
            <a:spLocks/>
          </p:cNvSpPr>
          <p:nvPr/>
        </p:nvSpPr>
        <p:spPr>
          <a:xfrm>
            <a:off x="1070212" y="3206736"/>
            <a:ext cx="3465600" cy="83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2E475D"/>
              </a:buClr>
              <a:buSzPts val="1800"/>
              <a:buFont typeface="Lexend"/>
              <a:buChar char="●"/>
              <a:defRPr sz="1800" b="0" i="0" u="none" strike="noStrike" cap="none">
                <a:solidFill>
                  <a:srgbClr val="2E475D"/>
                </a:solidFill>
                <a:latin typeface="Lexend"/>
                <a:ea typeface="Lexend"/>
                <a:cs typeface="Lexend"/>
                <a:sym typeface="Lexend"/>
              </a:defRPr>
            </a:lvl1pPr>
            <a:lvl2pPr marL="914400" marR="0" lvl="1" indent="-342900" algn="l" rtl="0">
              <a:lnSpc>
                <a:spcPct val="115000"/>
              </a:lnSpc>
              <a:spcBef>
                <a:spcPts val="0"/>
              </a:spcBef>
              <a:spcAft>
                <a:spcPts val="0"/>
              </a:spcAft>
              <a:buClr>
                <a:srgbClr val="2E475D"/>
              </a:buClr>
              <a:buSzPts val="1800"/>
              <a:buFont typeface="Lexend"/>
              <a:buChar char="○"/>
              <a:defRPr sz="1800" b="0" i="0" u="none" strike="noStrike" cap="none">
                <a:solidFill>
                  <a:srgbClr val="2E475D"/>
                </a:solidFill>
                <a:latin typeface="Lexend"/>
                <a:ea typeface="Lexend"/>
                <a:cs typeface="Lexend"/>
                <a:sym typeface="Lexend"/>
              </a:defRPr>
            </a:lvl2pPr>
            <a:lvl3pPr marL="1371600" marR="0" lvl="2" indent="-342900" algn="l" rtl="0">
              <a:lnSpc>
                <a:spcPct val="115000"/>
              </a:lnSpc>
              <a:spcBef>
                <a:spcPts val="0"/>
              </a:spcBef>
              <a:spcAft>
                <a:spcPts val="0"/>
              </a:spcAft>
              <a:buClr>
                <a:srgbClr val="2E475D"/>
              </a:buClr>
              <a:buSzPts val="1800"/>
              <a:buFont typeface="Lexend"/>
              <a:buChar char="■"/>
              <a:defRPr sz="1800" b="0" i="0" u="none" strike="noStrike" cap="none">
                <a:solidFill>
                  <a:srgbClr val="2E475D"/>
                </a:solidFill>
                <a:latin typeface="Lexend"/>
                <a:ea typeface="Lexend"/>
                <a:cs typeface="Lexend"/>
                <a:sym typeface="Lexend"/>
              </a:defRPr>
            </a:lvl3pPr>
            <a:lvl4pPr marL="1828800" marR="0" lvl="3" indent="-342900" algn="l" rtl="0">
              <a:lnSpc>
                <a:spcPct val="115000"/>
              </a:lnSpc>
              <a:spcBef>
                <a:spcPts val="0"/>
              </a:spcBef>
              <a:spcAft>
                <a:spcPts val="0"/>
              </a:spcAft>
              <a:buClr>
                <a:srgbClr val="2E475D"/>
              </a:buClr>
              <a:buSzPts val="1800"/>
              <a:buFont typeface="Lexend"/>
              <a:buChar char="●"/>
              <a:defRPr sz="1800" b="0" i="0" u="none" strike="noStrike" cap="none">
                <a:solidFill>
                  <a:srgbClr val="2E475D"/>
                </a:solidFill>
                <a:latin typeface="Lexend"/>
                <a:ea typeface="Lexend"/>
                <a:cs typeface="Lexend"/>
                <a:sym typeface="Lexend"/>
              </a:defRPr>
            </a:lvl4pPr>
            <a:lvl5pPr marL="2286000" marR="0" lvl="4" indent="-342900" algn="l" rtl="0">
              <a:lnSpc>
                <a:spcPct val="115000"/>
              </a:lnSpc>
              <a:spcBef>
                <a:spcPts val="0"/>
              </a:spcBef>
              <a:spcAft>
                <a:spcPts val="0"/>
              </a:spcAft>
              <a:buClr>
                <a:srgbClr val="2E475D"/>
              </a:buClr>
              <a:buSzPts val="1800"/>
              <a:buFont typeface="Lexend"/>
              <a:buChar char="○"/>
              <a:defRPr sz="1800" b="0" i="0" u="none" strike="noStrike" cap="none">
                <a:solidFill>
                  <a:srgbClr val="2E475D"/>
                </a:solidFill>
                <a:latin typeface="Lexend"/>
                <a:ea typeface="Lexend"/>
                <a:cs typeface="Lexend"/>
                <a:sym typeface="Lexend"/>
              </a:defRPr>
            </a:lvl5pPr>
            <a:lvl6pPr marL="2743200" marR="0" lvl="5" indent="-342900" algn="l" rtl="0">
              <a:lnSpc>
                <a:spcPct val="115000"/>
              </a:lnSpc>
              <a:spcBef>
                <a:spcPts val="0"/>
              </a:spcBef>
              <a:spcAft>
                <a:spcPts val="0"/>
              </a:spcAft>
              <a:buClr>
                <a:srgbClr val="2E475D"/>
              </a:buClr>
              <a:buSzPts val="1800"/>
              <a:buFont typeface="Lexend"/>
              <a:buChar char="■"/>
              <a:defRPr sz="1800" b="0" i="0" u="none" strike="noStrike" cap="none">
                <a:solidFill>
                  <a:srgbClr val="2E475D"/>
                </a:solidFill>
                <a:latin typeface="Lexend"/>
                <a:ea typeface="Lexend"/>
                <a:cs typeface="Lexend"/>
                <a:sym typeface="Lexend"/>
              </a:defRPr>
            </a:lvl6pPr>
            <a:lvl7pPr marL="3200400" marR="0" lvl="6" indent="-342900" algn="l" rtl="0">
              <a:lnSpc>
                <a:spcPct val="115000"/>
              </a:lnSpc>
              <a:spcBef>
                <a:spcPts val="0"/>
              </a:spcBef>
              <a:spcAft>
                <a:spcPts val="0"/>
              </a:spcAft>
              <a:buClr>
                <a:srgbClr val="2E475D"/>
              </a:buClr>
              <a:buSzPts val="1800"/>
              <a:buFont typeface="Lexend"/>
              <a:buChar char="●"/>
              <a:defRPr sz="1800" b="0" i="0" u="none" strike="noStrike" cap="none">
                <a:solidFill>
                  <a:srgbClr val="2E475D"/>
                </a:solidFill>
                <a:latin typeface="Lexend"/>
                <a:ea typeface="Lexend"/>
                <a:cs typeface="Lexend"/>
                <a:sym typeface="Lexend"/>
              </a:defRPr>
            </a:lvl7pPr>
            <a:lvl8pPr marL="3657600" marR="0" lvl="7" indent="-342900" algn="l" rtl="0">
              <a:lnSpc>
                <a:spcPct val="115000"/>
              </a:lnSpc>
              <a:spcBef>
                <a:spcPts val="0"/>
              </a:spcBef>
              <a:spcAft>
                <a:spcPts val="0"/>
              </a:spcAft>
              <a:buClr>
                <a:srgbClr val="2E475D"/>
              </a:buClr>
              <a:buSzPts val="1800"/>
              <a:buFont typeface="Lexend"/>
              <a:buChar char="○"/>
              <a:defRPr sz="1800" b="0" i="0" u="none" strike="noStrike" cap="none">
                <a:solidFill>
                  <a:srgbClr val="2E475D"/>
                </a:solidFill>
                <a:latin typeface="Lexend"/>
                <a:ea typeface="Lexend"/>
                <a:cs typeface="Lexend"/>
                <a:sym typeface="Lexend"/>
              </a:defRPr>
            </a:lvl8pPr>
            <a:lvl9pPr marL="4114800" marR="0" lvl="8" indent="-342900" algn="l" rtl="0">
              <a:lnSpc>
                <a:spcPct val="115000"/>
              </a:lnSpc>
              <a:spcBef>
                <a:spcPts val="0"/>
              </a:spcBef>
              <a:spcAft>
                <a:spcPts val="0"/>
              </a:spcAft>
              <a:buClr>
                <a:srgbClr val="2E475D"/>
              </a:buClr>
              <a:buSzPts val="1800"/>
              <a:buFont typeface="Lexend"/>
              <a:buChar char="■"/>
              <a:defRPr sz="1800" b="0" i="0" u="none" strike="noStrike" cap="none">
                <a:solidFill>
                  <a:srgbClr val="2E475D"/>
                </a:solidFill>
                <a:latin typeface="Lexend"/>
                <a:ea typeface="Lexend"/>
                <a:cs typeface="Lexend"/>
                <a:sym typeface="Lexend"/>
              </a:defRPr>
            </a:lvl9pPr>
          </a:lstStyle>
          <a:p>
            <a:pPr marL="0" indent="0">
              <a:buFont typeface="Lexend"/>
              <a:buNone/>
            </a:pPr>
            <a:r>
              <a:rPr lang="en-US" sz="1500" dirty="0" smtClean="0"/>
              <a:t>Complains regarding Brands Collaboration</a:t>
            </a:r>
            <a:endParaRPr lang="en-US" sz="1500" dirty="0"/>
          </a:p>
        </p:txBody>
      </p:sp>
      <p:sp>
        <p:nvSpPr>
          <p:cNvPr id="30" name="AutoShape 50" descr="Download Paytm Logo in SVG Vector or PNG File Format - Logo.wi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100" name="Picture 52" descr="Paytm logo icon vector 19040306 Vector Art at Vecteez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3944" y="115555"/>
            <a:ext cx="677991" cy="677991"/>
          </a:xfrm>
          <a:prstGeom prst="rect">
            <a:avLst/>
          </a:prstGeom>
          <a:noFill/>
          <a:extLst>
            <a:ext uri="{909E8E84-426E-40DD-AFC4-6F175D3DCCD1}">
              <a14:hiddenFill xmlns:a14="http://schemas.microsoft.com/office/drawing/2010/main">
                <a:solidFill>
                  <a:srgbClr val="FFFFFF"/>
                </a:solidFill>
              </a14:hiddenFill>
            </a:ext>
          </a:extLst>
        </p:spPr>
      </p:pic>
      <p:sp>
        <p:nvSpPr>
          <p:cNvPr id="64" name="Google Shape;136;p19"/>
          <p:cNvSpPr/>
          <p:nvPr/>
        </p:nvSpPr>
        <p:spPr>
          <a:xfrm>
            <a:off x="4534050" y="3456182"/>
            <a:ext cx="368400" cy="368400"/>
          </a:xfrm>
          <a:prstGeom prst="ellipse">
            <a:avLst/>
          </a:prstGeom>
          <a:solidFill>
            <a:srgbClr val="B0CFE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dirty="0">
                <a:solidFill>
                  <a:schemeClr val="lt1"/>
                </a:solidFill>
                <a:latin typeface="Lexend"/>
                <a:ea typeface="Lexend"/>
                <a:cs typeface="Lexend"/>
                <a:sym typeface="Lexend"/>
              </a:rPr>
              <a:t>6</a:t>
            </a:r>
            <a:endParaRPr sz="1300" b="1" dirty="0">
              <a:solidFill>
                <a:schemeClr val="lt1"/>
              </a:solidFill>
              <a:latin typeface="Lexend"/>
              <a:ea typeface="Lexend"/>
              <a:cs typeface="Lexend"/>
              <a:sym typeface="Lexend"/>
            </a:endParaRPr>
          </a:p>
        </p:txBody>
      </p:sp>
      <p:sp>
        <p:nvSpPr>
          <p:cNvPr id="65" name="Google Shape;137;p19"/>
          <p:cNvSpPr txBox="1">
            <a:spLocks/>
          </p:cNvSpPr>
          <p:nvPr/>
        </p:nvSpPr>
        <p:spPr>
          <a:xfrm>
            <a:off x="5117700" y="3408032"/>
            <a:ext cx="3465600" cy="83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2E475D"/>
              </a:buClr>
              <a:buSzPts val="1800"/>
              <a:buFont typeface="Lexend"/>
              <a:buChar char="●"/>
              <a:defRPr sz="1800" b="0" i="0" u="none" strike="noStrike" cap="none">
                <a:solidFill>
                  <a:srgbClr val="2E475D"/>
                </a:solidFill>
                <a:latin typeface="Lexend"/>
                <a:ea typeface="Lexend"/>
                <a:cs typeface="Lexend"/>
                <a:sym typeface="Lexend"/>
              </a:defRPr>
            </a:lvl1pPr>
            <a:lvl2pPr marL="914400" marR="0" lvl="1" indent="-342900" algn="l" rtl="0">
              <a:lnSpc>
                <a:spcPct val="115000"/>
              </a:lnSpc>
              <a:spcBef>
                <a:spcPts val="0"/>
              </a:spcBef>
              <a:spcAft>
                <a:spcPts val="0"/>
              </a:spcAft>
              <a:buClr>
                <a:srgbClr val="2E475D"/>
              </a:buClr>
              <a:buSzPts val="1800"/>
              <a:buFont typeface="Lexend"/>
              <a:buChar char="○"/>
              <a:defRPr sz="1800" b="0" i="0" u="none" strike="noStrike" cap="none">
                <a:solidFill>
                  <a:srgbClr val="2E475D"/>
                </a:solidFill>
                <a:latin typeface="Lexend"/>
                <a:ea typeface="Lexend"/>
                <a:cs typeface="Lexend"/>
                <a:sym typeface="Lexend"/>
              </a:defRPr>
            </a:lvl2pPr>
            <a:lvl3pPr marL="1371600" marR="0" lvl="2" indent="-342900" algn="l" rtl="0">
              <a:lnSpc>
                <a:spcPct val="115000"/>
              </a:lnSpc>
              <a:spcBef>
                <a:spcPts val="0"/>
              </a:spcBef>
              <a:spcAft>
                <a:spcPts val="0"/>
              </a:spcAft>
              <a:buClr>
                <a:srgbClr val="2E475D"/>
              </a:buClr>
              <a:buSzPts val="1800"/>
              <a:buFont typeface="Lexend"/>
              <a:buChar char="■"/>
              <a:defRPr sz="1800" b="0" i="0" u="none" strike="noStrike" cap="none">
                <a:solidFill>
                  <a:srgbClr val="2E475D"/>
                </a:solidFill>
                <a:latin typeface="Lexend"/>
                <a:ea typeface="Lexend"/>
                <a:cs typeface="Lexend"/>
                <a:sym typeface="Lexend"/>
              </a:defRPr>
            </a:lvl3pPr>
            <a:lvl4pPr marL="1828800" marR="0" lvl="3" indent="-342900" algn="l" rtl="0">
              <a:lnSpc>
                <a:spcPct val="115000"/>
              </a:lnSpc>
              <a:spcBef>
                <a:spcPts val="0"/>
              </a:spcBef>
              <a:spcAft>
                <a:spcPts val="0"/>
              </a:spcAft>
              <a:buClr>
                <a:srgbClr val="2E475D"/>
              </a:buClr>
              <a:buSzPts val="1800"/>
              <a:buFont typeface="Lexend"/>
              <a:buChar char="●"/>
              <a:defRPr sz="1800" b="0" i="0" u="none" strike="noStrike" cap="none">
                <a:solidFill>
                  <a:srgbClr val="2E475D"/>
                </a:solidFill>
                <a:latin typeface="Lexend"/>
                <a:ea typeface="Lexend"/>
                <a:cs typeface="Lexend"/>
                <a:sym typeface="Lexend"/>
              </a:defRPr>
            </a:lvl4pPr>
            <a:lvl5pPr marL="2286000" marR="0" lvl="4" indent="-342900" algn="l" rtl="0">
              <a:lnSpc>
                <a:spcPct val="115000"/>
              </a:lnSpc>
              <a:spcBef>
                <a:spcPts val="0"/>
              </a:spcBef>
              <a:spcAft>
                <a:spcPts val="0"/>
              </a:spcAft>
              <a:buClr>
                <a:srgbClr val="2E475D"/>
              </a:buClr>
              <a:buSzPts val="1800"/>
              <a:buFont typeface="Lexend"/>
              <a:buChar char="○"/>
              <a:defRPr sz="1800" b="0" i="0" u="none" strike="noStrike" cap="none">
                <a:solidFill>
                  <a:srgbClr val="2E475D"/>
                </a:solidFill>
                <a:latin typeface="Lexend"/>
                <a:ea typeface="Lexend"/>
                <a:cs typeface="Lexend"/>
                <a:sym typeface="Lexend"/>
              </a:defRPr>
            </a:lvl5pPr>
            <a:lvl6pPr marL="2743200" marR="0" lvl="5" indent="-342900" algn="l" rtl="0">
              <a:lnSpc>
                <a:spcPct val="115000"/>
              </a:lnSpc>
              <a:spcBef>
                <a:spcPts val="0"/>
              </a:spcBef>
              <a:spcAft>
                <a:spcPts val="0"/>
              </a:spcAft>
              <a:buClr>
                <a:srgbClr val="2E475D"/>
              </a:buClr>
              <a:buSzPts val="1800"/>
              <a:buFont typeface="Lexend"/>
              <a:buChar char="■"/>
              <a:defRPr sz="1800" b="0" i="0" u="none" strike="noStrike" cap="none">
                <a:solidFill>
                  <a:srgbClr val="2E475D"/>
                </a:solidFill>
                <a:latin typeface="Lexend"/>
                <a:ea typeface="Lexend"/>
                <a:cs typeface="Lexend"/>
                <a:sym typeface="Lexend"/>
              </a:defRPr>
            </a:lvl6pPr>
            <a:lvl7pPr marL="3200400" marR="0" lvl="6" indent="-342900" algn="l" rtl="0">
              <a:lnSpc>
                <a:spcPct val="115000"/>
              </a:lnSpc>
              <a:spcBef>
                <a:spcPts val="0"/>
              </a:spcBef>
              <a:spcAft>
                <a:spcPts val="0"/>
              </a:spcAft>
              <a:buClr>
                <a:srgbClr val="2E475D"/>
              </a:buClr>
              <a:buSzPts val="1800"/>
              <a:buFont typeface="Lexend"/>
              <a:buChar char="●"/>
              <a:defRPr sz="1800" b="0" i="0" u="none" strike="noStrike" cap="none">
                <a:solidFill>
                  <a:srgbClr val="2E475D"/>
                </a:solidFill>
                <a:latin typeface="Lexend"/>
                <a:ea typeface="Lexend"/>
                <a:cs typeface="Lexend"/>
                <a:sym typeface="Lexend"/>
              </a:defRPr>
            </a:lvl7pPr>
            <a:lvl8pPr marL="3657600" marR="0" lvl="7" indent="-342900" algn="l" rtl="0">
              <a:lnSpc>
                <a:spcPct val="115000"/>
              </a:lnSpc>
              <a:spcBef>
                <a:spcPts val="0"/>
              </a:spcBef>
              <a:spcAft>
                <a:spcPts val="0"/>
              </a:spcAft>
              <a:buClr>
                <a:srgbClr val="2E475D"/>
              </a:buClr>
              <a:buSzPts val="1800"/>
              <a:buFont typeface="Lexend"/>
              <a:buChar char="○"/>
              <a:defRPr sz="1800" b="0" i="0" u="none" strike="noStrike" cap="none">
                <a:solidFill>
                  <a:srgbClr val="2E475D"/>
                </a:solidFill>
                <a:latin typeface="Lexend"/>
                <a:ea typeface="Lexend"/>
                <a:cs typeface="Lexend"/>
                <a:sym typeface="Lexend"/>
              </a:defRPr>
            </a:lvl8pPr>
            <a:lvl9pPr marL="4114800" marR="0" lvl="8" indent="-342900" algn="l" rtl="0">
              <a:lnSpc>
                <a:spcPct val="115000"/>
              </a:lnSpc>
              <a:spcBef>
                <a:spcPts val="0"/>
              </a:spcBef>
              <a:spcAft>
                <a:spcPts val="0"/>
              </a:spcAft>
              <a:buClr>
                <a:srgbClr val="2E475D"/>
              </a:buClr>
              <a:buSzPts val="1800"/>
              <a:buFont typeface="Lexend"/>
              <a:buChar char="■"/>
              <a:defRPr sz="1800" b="0" i="0" u="none" strike="noStrike" cap="none">
                <a:solidFill>
                  <a:srgbClr val="2E475D"/>
                </a:solidFill>
                <a:latin typeface="Lexend"/>
                <a:ea typeface="Lexend"/>
                <a:cs typeface="Lexend"/>
                <a:sym typeface="Lexend"/>
              </a:defRPr>
            </a:lvl9pPr>
          </a:lstStyle>
          <a:p>
            <a:pPr marL="0" indent="0">
              <a:buFont typeface="Lexend"/>
              <a:buNone/>
            </a:pPr>
            <a:r>
              <a:rPr lang="en-US" sz="1500" dirty="0" smtClean="0"/>
              <a:t>Cashback or Discount for Commercial payments </a:t>
            </a:r>
            <a:endParaRPr lang="en-US" sz="15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Google Shape;182;p23"/>
          <p:cNvSpPr txBox="1">
            <a:spLocks noGrp="1"/>
          </p:cNvSpPr>
          <p:nvPr>
            <p:ph type="sldNum" idx="12"/>
          </p:nvPr>
        </p:nvSpPr>
        <p:spPr>
          <a:xfrm>
            <a:off x="170125" y="4645104"/>
            <a:ext cx="2048400" cy="36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
        <p:nvSpPr>
          <p:cNvPr id="183" name="Google Shape;183;p23"/>
          <p:cNvSpPr txBox="1">
            <a:spLocks noGrp="1"/>
          </p:cNvSpPr>
          <p:nvPr>
            <p:ph type="title"/>
          </p:nvPr>
        </p:nvSpPr>
        <p:spPr>
          <a:xfrm>
            <a:off x="0" y="1387071"/>
            <a:ext cx="4832350" cy="342900"/>
          </a:xfrm>
          <a:prstGeom prst="rect">
            <a:avLst/>
          </a:prstGeom>
        </p:spPr>
        <p:txBody>
          <a:bodyPr spcFirstLastPara="1" wrap="square" lIns="91425" tIns="91425" rIns="91425" bIns="91425" anchor="b" anchorCtr="0">
            <a:noAutofit/>
          </a:bodyPr>
          <a:lstStyle/>
          <a:p>
            <a:pPr lvl="0"/>
            <a:r>
              <a:rPr lang="en-US" sz="1200" dirty="0" smtClean="0">
                <a:latin typeface="+mn-lt"/>
              </a:rPr>
              <a:t>About Me: </a:t>
            </a:r>
            <a:endParaRPr sz="1200" dirty="0">
              <a:latin typeface="+mn-lt"/>
            </a:endParaRPr>
          </a:p>
        </p:txBody>
      </p:sp>
      <p:sp>
        <p:nvSpPr>
          <p:cNvPr id="184" name="Google Shape;184;p23"/>
          <p:cNvSpPr txBox="1">
            <a:spLocks noGrp="1"/>
          </p:cNvSpPr>
          <p:nvPr>
            <p:ph type="body" idx="1"/>
          </p:nvPr>
        </p:nvSpPr>
        <p:spPr>
          <a:xfrm>
            <a:off x="-50800" y="412750"/>
            <a:ext cx="4924900" cy="292100"/>
          </a:xfrm>
          <a:prstGeom prst="rect">
            <a:avLst/>
          </a:prstGeom>
        </p:spPr>
        <p:txBody>
          <a:bodyPr spcFirstLastPara="1" wrap="square" lIns="91425" tIns="91425" rIns="91425" bIns="91425" anchor="t" anchorCtr="0">
            <a:noAutofit/>
          </a:bodyPr>
          <a:lstStyle/>
          <a:p>
            <a:pPr marL="0" indent="0">
              <a:buNone/>
            </a:pPr>
            <a:r>
              <a:rPr lang="en-US" sz="1200" dirty="0">
                <a:latin typeface="+mn-lt"/>
              </a:rPr>
              <a:t>Goal </a:t>
            </a:r>
            <a:r>
              <a:rPr lang="en-US" sz="1600" dirty="0">
                <a:latin typeface="+mn-lt"/>
              </a:rPr>
              <a:t>:</a:t>
            </a:r>
            <a:r>
              <a:rPr lang="en-US" sz="3200" dirty="0">
                <a:latin typeface="+mn-lt"/>
              </a:rPr>
              <a:t> </a:t>
            </a:r>
            <a:r>
              <a:rPr lang="en-US" sz="1400" dirty="0">
                <a:latin typeface="+mn-lt"/>
              </a:rPr>
              <a:t>To effectively spend utility and rental payments through </a:t>
            </a:r>
            <a:r>
              <a:rPr lang="en-US" sz="1400" dirty="0" err="1">
                <a:latin typeface="+mn-lt"/>
              </a:rPr>
              <a:t>paytm</a:t>
            </a:r>
            <a:r>
              <a:rPr lang="en-US" sz="1400" dirty="0">
                <a:latin typeface="+mn-lt"/>
              </a:rPr>
              <a:t> and expecting offers and cashbacks</a:t>
            </a:r>
          </a:p>
          <a:p>
            <a:pPr marL="0" lvl="0" indent="0">
              <a:buNone/>
            </a:pPr>
            <a:endParaRPr sz="1400" dirty="0">
              <a:latin typeface="+mn-lt"/>
            </a:endParaRPr>
          </a:p>
        </p:txBody>
      </p:sp>
      <p:sp>
        <p:nvSpPr>
          <p:cNvPr id="185" name="Google Shape;185;p23"/>
          <p:cNvSpPr/>
          <p:nvPr/>
        </p:nvSpPr>
        <p:spPr>
          <a:xfrm>
            <a:off x="5819000" y="2291850"/>
            <a:ext cx="2155800" cy="559800"/>
          </a:xfrm>
          <a:prstGeom prst="rect">
            <a:avLst/>
          </a:prstGeom>
          <a:no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lt1"/>
                </a:solidFill>
                <a:latin typeface="Lexend"/>
                <a:ea typeface="Lexend"/>
                <a:cs typeface="Lexend"/>
                <a:sym typeface="Lexend"/>
              </a:rPr>
              <a:t>Image is customizable</a:t>
            </a:r>
            <a:endParaRPr sz="800" b="1">
              <a:solidFill>
                <a:schemeClr val="lt1"/>
              </a:solidFill>
              <a:latin typeface="Lexend"/>
              <a:ea typeface="Lexend"/>
              <a:cs typeface="Lexend"/>
              <a:sym typeface="Lexend"/>
            </a:endParaRPr>
          </a:p>
        </p:txBody>
      </p:sp>
      <p:sp>
        <p:nvSpPr>
          <p:cNvPr id="5" name="Rectangle 4"/>
          <p:cNvSpPr/>
          <p:nvPr/>
        </p:nvSpPr>
        <p:spPr>
          <a:xfrm>
            <a:off x="4171950" y="3533871"/>
            <a:ext cx="4572000" cy="1138260"/>
          </a:xfrm>
          <a:prstGeom prst="rect">
            <a:avLst/>
          </a:prstGeom>
        </p:spPr>
        <p:txBody>
          <a:bodyPr>
            <a:spAutoFit/>
          </a:bodyPr>
          <a:lstStyle/>
          <a:p>
            <a:pPr marL="1904365">
              <a:spcBef>
                <a:spcPts val="505"/>
              </a:spcBef>
            </a:pPr>
            <a:r>
              <a:rPr lang="en-US" sz="1800" b="1" dirty="0">
                <a:solidFill>
                  <a:schemeClr val="tx1"/>
                </a:solidFill>
                <a:latin typeface="Verdana" panose="020B0604030504040204" pitchFamily="34" charset="0"/>
                <a:ea typeface="Verdana" panose="020B0604030504040204" pitchFamily="34" charset="0"/>
                <a:cs typeface="Verdana" panose="020B0604030504040204" pitchFamily="34" charset="0"/>
              </a:rPr>
              <a:t>Vijay</a:t>
            </a:r>
            <a:r>
              <a:rPr lang="en-US" sz="1800" b="1" spc="15"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800" b="1" dirty="0" err="1">
                <a:solidFill>
                  <a:schemeClr val="tx1"/>
                </a:solidFill>
                <a:latin typeface="Verdana" panose="020B0604030504040204" pitchFamily="34" charset="0"/>
                <a:ea typeface="Verdana" panose="020B0604030504040204" pitchFamily="34" charset="0"/>
                <a:cs typeface="Verdana" panose="020B0604030504040204" pitchFamily="34" charset="0"/>
              </a:rPr>
              <a:t>Verma</a:t>
            </a:r>
            <a:endParaRPr lang="en-US" sz="18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1904365" marR="631190">
              <a:lnSpc>
                <a:spcPct val="115000"/>
              </a:lnSpc>
              <a:spcBef>
                <a:spcPts val="180"/>
              </a:spcBef>
            </a:pPr>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38,</a:t>
            </a:r>
            <a:r>
              <a:rPr lang="en-US" spc="-21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Senior</a:t>
            </a:r>
            <a:r>
              <a:rPr lang="en-US" spc="-21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Manager</a:t>
            </a:r>
            <a:r>
              <a:rPr lang="en-US" spc="-21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at</a:t>
            </a:r>
            <a:r>
              <a:rPr lang="en-US" spc="-21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a</a:t>
            </a:r>
            <a:r>
              <a:rPr lang="en-US" spc="-21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pc="-15" dirty="0">
                <a:solidFill>
                  <a:schemeClr val="tx1"/>
                </a:solidFill>
                <a:latin typeface="Verdana" panose="020B0604030504040204" pitchFamily="34" charset="0"/>
                <a:ea typeface="Verdana" panose="020B0604030504040204" pitchFamily="34" charset="0"/>
                <a:cs typeface="Verdana" panose="020B0604030504040204" pitchFamily="34" charset="0"/>
              </a:rPr>
              <a:t>well- </a:t>
            </a:r>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established</a:t>
            </a:r>
            <a:r>
              <a:rPr lang="en-US" spc="-14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SME</a:t>
            </a:r>
            <a:endParaRPr lang="en-US" sz="105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 name="Picture Placeholder 6"/>
          <p:cNvSpPr>
            <a:spLocks noGrp="1"/>
          </p:cNvSpPr>
          <p:nvPr>
            <p:ph type="pic" idx="2"/>
          </p:nvPr>
        </p:nvSpPr>
        <p:spPr>
          <a:xfrm>
            <a:off x="4911300" y="665700"/>
            <a:ext cx="3181140" cy="3784380"/>
          </a:xfrm>
        </p:spPr>
      </p:sp>
      <p:pic>
        <p:nvPicPr>
          <p:cNvPr id="3080" name="Picture 8" descr="Fotolia_36621890_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50" y="704850"/>
            <a:ext cx="3938650" cy="278283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8C20C8D1-66A5-4EEC-84D8-3E896C1F3D85}"/>
              </a:ext>
            </a:extLst>
          </p:cNvPr>
          <p:cNvSpPr txBox="1"/>
          <p:nvPr/>
        </p:nvSpPr>
        <p:spPr>
          <a:xfrm>
            <a:off x="3911280" y="2044144"/>
            <a:ext cx="5270867" cy="507831"/>
          </a:xfrm>
          <a:prstGeom prst="rect">
            <a:avLst/>
          </a:prstGeom>
          <a:solidFill>
            <a:schemeClr val="accent2">
              <a:lumMod val="25000"/>
              <a:lumOff val="75000"/>
            </a:schemeClr>
          </a:solidFill>
          <a:ln w="1905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r>
              <a:rPr kumimoji="0" lang="en-IN" sz="900" b="0" i="1" u="none" strike="noStrike" kern="1200" cap="none" spc="0" normalizeH="0" baseline="0" noProof="0" dirty="0">
                <a:ln>
                  <a:noFill/>
                </a:ln>
                <a:solidFill>
                  <a:prstClr val="black"/>
                </a:solidFill>
                <a:effectLst/>
                <a:uLnTx/>
                <a:uFillTx/>
                <a:latin typeface="Calibri" panose="020F0502020204030204"/>
                <a:ea typeface="+mn-ea"/>
                <a:cs typeface="+mn-cs"/>
              </a:rPr>
              <a:t>T</a:t>
            </a:r>
            <a:r>
              <a:rPr kumimoji="0" lang="en-IN" sz="900" b="0" i="1" u="none" strike="noStrike" kern="1200" cap="none" spc="0" normalizeH="0" baseline="0" noProof="0" dirty="0" smtClean="0">
                <a:ln>
                  <a:noFill/>
                </a:ln>
                <a:solidFill>
                  <a:prstClr val="black"/>
                </a:solidFill>
                <a:effectLst/>
                <a:uLnTx/>
                <a:uFillTx/>
                <a:latin typeface="Calibri" panose="020F0502020204030204"/>
                <a:ea typeface="+mn-ea"/>
                <a:cs typeface="+mn-cs"/>
              </a:rPr>
              <a:t>ake a risk and keep testing because what works today wont work tomorrow but what worked yesterday may work again</a:t>
            </a:r>
            <a:r>
              <a:rPr kumimoji="0" lang="en-IN" sz="9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C9266DDD-6BC3-4CA0-8B40-71AB5330B983}"/>
              </a:ext>
            </a:extLst>
          </p:cNvPr>
          <p:cNvSpPr txBox="1"/>
          <p:nvPr/>
        </p:nvSpPr>
        <p:spPr>
          <a:xfrm>
            <a:off x="-28890" y="2520514"/>
            <a:ext cx="4241440" cy="1477328"/>
          </a:xfrm>
          <a:prstGeom prst="rect">
            <a:avLst/>
          </a:prstGeom>
          <a:solidFill>
            <a:srgbClr val="FFFF00"/>
          </a:solidFill>
          <a:ln w="1905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rPr>
              <a:t>Demography and Geography</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1" i="1" u="none" strike="noStrike" kern="1200" cap="none" spc="0" normalizeH="0" baseline="0" noProof="0" dirty="0" smtClean="0">
                <a:ln>
                  <a:noFill/>
                </a:ln>
                <a:solidFill>
                  <a:prstClr val="black"/>
                </a:solidFill>
                <a:effectLst/>
                <a:uLnTx/>
                <a:uFillTx/>
                <a:latin typeface="Calibri" panose="020F0502020204030204"/>
                <a:ea typeface="+mn-ea"/>
                <a:cs typeface="+mn-cs"/>
              </a:rPr>
              <a:t>Age</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46</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1" i="1" u="none" strike="noStrike" kern="1200" cap="none" spc="0" normalizeH="0" baseline="0" noProof="0" dirty="0">
                <a:ln>
                  <a:noFill/>
                </a:ln>
                <a:solidFill>
                  <a:prstClr val="black"/>
                </a:solidFill>
                <a:effectLst/>
                <a:uLnTx/>
                <a:uFillTx/>
                <a:latin typeface="Calibri" panose="020F0502020204030204"/>
                <a:ea typeface="+mn-ea"/>
                <a:cs typeface="+mn-cs"/>
              </a:rPr>
              <a:t>Education</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Diploma</a:t>
            </a:r>
            <a:r>
              <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rPr>
              <a:t> in Jewellery Design </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1" i="0" u="none" strike="noStrike" kern="1200" cap="none" spc="0" normalizeH="0" baseline="0" noProof="0" dirty="0">
                <a:ln>
                  <a:noFill/>
                </a:ln>
                <a:solidFill>
                  <a:prstClr val="black"/>
                </a:solidFill>
                <a:effectLst/>
                <a:uLnTx/>
                <a:uFillTx/>
                <a:latin typeface="Calibri" panose="020F0502020204030204"/>
                <a:ea typeface="+mn-ea"/>
                <a:cs typeface="+mn-cs"/>
              </a:rPr>
              <a:t>Work</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Diamond</a:t>
            </a:r>
            <a:r>
              <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rPr>
              <a:t> and Gold Merchant</a:t>
            </a: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1" i="1" u="none" strike="noStrike" kern="1200" cap="none" spc="0" normalizeH="0" baseline="0" noProof="0" dirty="0" err="1" smtClean="0">
                <a:ln>
                  <a:noFill/>
                </a:ln>
                <a:solidFill>
                  <a:prstClr val="black"/>
                </a:solidFill>
                <a:effectLst/>
                <a:uLnTx/>
                <a:uFillTx/>
                <a:latin typeface="Calibri" panose="020F0502020204030204"/>
                <a:ea typeface="+mn-ea"/>
                <a:cs typeface="+mn-cs"/>
              </a:rPr>
              <a:t>LifeStyle</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father with 2 </a:t>
            </a:r>
            <a:r>
              <a:rPr kumimoji="0" lang="en-IN" sz="1000" b="0" i="0" u="none" strike="noStrike" kern="1200" cap="none" spc="0" normalizeH="0" baseline="0" noProof="0" dirty="0" err="1" smtClean="0">
                <a:ln>
                  <a:noFill/>
                </a:ln>
                <a:solidFill>
                  <a:prstClr val="black"/>
                </a:solidFill>
                <a:effectLst/>
                <a:uLnTx/>
                <a:uFillTx/>
                <a:latin typeface="Calibri" panose="020F0502020204030204"/>
                <a:ea typeface="+mn-ea"/>
                <a:cs typeface="+mn-cs"/>
              </a:rPr>
              <a:t>Kids.Own</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a 3 </a:t>
            </a:r>
            <a:r>
              <a:rPr kumimoji="0" lang="en-IN" sz="1000" b="0" i="0" u="none" strike="noStrike" kern="1200" cap="none" spc="0" normalizeH="0" baseline="0" noProof="0" dirty="0" err="1" smtClean="0">
                <a:ln>
                  <a:noFill/>
                </a:ln>
                <a:solidFill>
                  <a:prstClr val="black"/>
                </a:solidFill>
                <a:effectLst/>
                <a:uLnTx/>
                <a:uFillTx/>
                <a:latin typeface="Calibri" panose="020F0502020204030204"/>
                <a:ea typeface="+mn-ea"/>
                <a:cs typeface="+mn-cs"/>
              </a:rPr>
              <a:t>Bhk</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apartment in </a:t>
            </a:r>
            <a:r>
              <a:rPr kumimoji="0" lang="en-IN" sz="1000" b="0" i="0" u="none" strike="noStrike" kern="1200" cap="none" spc="0" normalizeH="0" baseline="0" noProof="0" dirty="0" err="1" smtClean="0">
                <a:ln>
                  <a:noFill/>
                </a:ln>
                <a:solidFill>
                  <a:prstClr val="black"/>
                </a:solidFill>
                <a:effectLst/>
                <a:uLnTx/>
                <a:uFillTx/>
                <a:latin typeface="Calibri" panose="020F0502020204030204"/>
                <a:ea typeface="+mn-ea"/>
                <a:cs typeface="+mn-cs"/>
              </a:rPr>
              <a:t>Borivoli</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lang="en-IN" sz="1000" noProof="0" dirty="0" err="1" smtClean="0">
                <a:solidFill>
                  <a:prstClr val="black"/>
                </a:solidFill>
                <a:latin typeface="Calibri" panose="020F0502020204030204"/>
              </a:rPr>
              <a:t>Boiught</a:t>
            </a:r>
            <a:r>
              <a:rPr lang="en-IN" sz="1000" noProof="0" dirty="0" smtClean="0">
                <a:solidFill>
                  <a:prstClr val="black"/>
                </a:solidFill>
                <a:latin typeface="Calibri" panose="020F0502020204030204"/>
              </a:rPr>
              <a:t> Nexus 2 years ago and currently paying EMI on 2</a:t>
            </a:r>
            <a:r>
              <a:rPr lang="en-IN" sz="1000" baseline="30000" noProof="0" dirty="0" smtClean="0">
                <a:solidFill>
                  <a:prstClr val="black"/>
                </a:solidFill>
                <a:latin typeface="Calibri" panose="020F0502020204030204"/>
              </a:rPr>
              <a:t>nd</a:t>
            </a:r>
            <a:r>
              <a:rPr lang="en-IN" sz="1000" noProof="0" dirty="0" smtClean="0">
                <a:solidFill>
                  <a:prstClr val="black"/>
                </a:solidFill>
                <a:latin typeface="Calibri" panose="020F0502020204030204"/>
              </a:rPr>
              <a:t> car </a:t>
            </a: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1" i="1" u="none" strike="noStrike" kern="1200" cap="none" spc="0" normalizeH="0" baseline="0" noProof="0" dirty="0" smtClean="0">
                <a:ln>
                  <a:noFill/>
                </a:ln>
                <a:solidFill>
                  <a:prstClr val="black"/>
                </a:solidFill>
                <a:effectLst/>
                <a:uLnTx/>
                <a:uFillTx/>
                <a:latin typeface="Calibri" panose="020F0502020204030204"/>
                <a:ea typeface="+mn-ea"/>
                <a:cs typeface="+mn-cs"/>
              </a:rPr>
              <a:t>Salary</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 7 Lakhs per Month</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1" i="1" u="none" strike="noStrike" kern="1200" cap="none" spc="0" normalizeH="0" baseline="0" noProof="0" dirty="0">
                <a:ln>
                  <a:noFill/>
                </a:ln>
                <a:solidFill>
                  <a:prstClr val="black"/>
                </a:solidFill>
                <a:effectLst/>
                <a:uLnTx/>
                <a:uFillTx/>
                <a:latin typeface="Calibri" panose="020F0502020204030204"/>
                <a:ea typeface="+mn-ea"/>
                <a:cs typeface="+mn-cs"/>
              </a:rPr>
              <a:t>Marital status</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married</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1" i="1" u="none" strike="noStrike" kern="1200" cap="none" spc="0" normalizeH="0" baseline="0" noProof="0" dirty="0">
                <a:ln>
                  <a:noFill/>
                </a:ln>
                <a:solidFill>
                  <a:prstClr val="black"/>
                </a:solidFill>
                <a:effectLst/>
                <a:uLnTx/>
                <a:uFillTx/>
                <a:latin typeface="Calibri" panose="020F0502020204030204"/>
                <a:ea typeface="+mn-ea"/>
                <a:cs typeface="+mn-cs"/>
              </a:rPr>
              <a:t>Location</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Mumbai</a:t>
            </a:r>
            <a:endPar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DEB1E08F-C19D-4207-8EC2-3E57A1C0FF25}"/>
              </a:ext>
            </a:extLst>
          </p:cNvPr>
          <p:cNvSpPr txBox="1"/>
          <p:nvPr/>
        </p:nvSpPr>
        <p:spPr>
          <a:xfrm>
            <a:off x="4207120" y="2520514"/>
            <a:ext cx="4936880" cy="1500411"/>
          </a:xfrm>
          <a:prstGeom prst="rect">
            <a:avLst/>
          </a:prstGeom>
          <a:solidFill>
            <a:schemeClr val="accent3">
              <a:lumMod val="60000"/>
              <a:lumOff val="40000"/>
            </a:schemeClr>
          </a:solidFill>
          <a:ln w="1905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50" b="1" i="0" u="sng" strike="noStrike" kern="1200" cap="none" spc="0" normalizeH="0" baseline="0" noProof="0" dirty="0">
                <a:ln>
                  <a:noFill/>
                </a:ln>
                <a:solidFill>
                  <a:prstClr val="black"/>
                </a:solidFill>
                <a:effectLst/>
                <a:uLnTx/>
                <a:uFillTx/>
                <a:latin typeface="Calibri" panose="020F0502020204030204"/>
                <a:ea typeface="+mn-ea"/>
                <a:cs typeface="+mn-cs"/>
              </a:rPr>
              <a:t>Goals</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100" b="1" i="1"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1" i="1"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lang="en-IN" sz="1000" noProof="0" dirty="0">
                <a:solidFill>
                  <a:prstClr val="black"/>
                </a:solidFill>
                <a:latin typeface="Calibri" panose="020F0502020204030204"/>
              </a:rPr>
              <a:t>P</a:t>
            </a:r>
            <a:r>
              <a:rPr lang="en-IN" sz="1000" dirty="0" err="1" smtClean="0">
                <a:solidFill>
                  <a:prstClr val="black"/>
                </a:solidFill>
                <a:latin typeface="Calibri" panose="020F0502020204030204"/>
              </a:rPr>
              <a:t>aying</a:t>
            </a:r>
            <a:r>
              <a:rPr lang="en-IN" sz="1000" dirty="0" smtClean="0">
                <a:solidFill>
                  <a:prstClr val="black"/>
                </a:solidFill>
                <a:latin typeface="Calibri" panose="020F0502020204030204"/>
              </a:rPr>
              <a:t> Home Emi through UPI</a:t>
            </a: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Going cashless</a:t>
            </a:r>
            <a:r>
              <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rPr>
              <a:t> for regular expenditure including groceries </a:t>
            </a: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Avail discounts and cashback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Like to stop using debit card and</a:t>
            </a:r>
            <a:r>
              <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rPr>
              <a:t> don</a:t>
            </a:r>
            <a:r>
              <a:rPr kumimoji="0" lang="en-AE" sz="1000" b="0" i="0" u="none" strike="noStrike" kern="1200" cap="none" spc="0" normalizeH="0" noProof="0" dirty="0" smtClean="0">
                <a:ln>
                  <a:noFill/>
                </a:ln>
                <a:solidFill>
                  <a:prstClr val="black"/>
                </a:solidFill>
                <a:effectLst/>
                <a:uLnTx/>
                <a:uFillTx/>
                <a:latin typeface="Calibri" panose="020F0502020204030204"/>
                <a:ea typeface="+mn-ea"/>
                <a:cs typeface="+mn-cs"/>
              </a:rPr>
              <a:t>’</a:t>
            </a:r>
            <a:r>
              <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rPr>
              <a:t>t want to keep liquid money</a:t>
            </a: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1" i="1"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000" b="1" i="1" kern="1200" dirty="0">
              <a:solidFill>
                <a:prstClr val="black"/>
              </a:solidFill>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9AC1CA34-F86C-4840-A912-9C936A337DD4}"/>
              </a:ext>
            </a:extLst>
          </p:cNvPr>
          <p:cNvSpPr txBox="1"/>
          <p:nvPr/>
        </p:nvSpPr>
        <p:spPr>
          <a:xfrm>
            <a:off x="3881087" y="15671"/>
            <a:ext cx="5262913" cy="2062103"/>
          </a:xfrm>
          <a:prstGeom prst="rect">
            <a:avLst/>
          </a:prstGeom>
          <a:solidFill>
            <a:schemeClr val="accent1">
              <a:lumMod val="60000"/>
              <a:lumOff val="40000"/>
            </a:schemeClr>
          </a:solidFill>
          <a:ln w="1905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rPr>
              <a:t>Bio</a:t>
            </a:r>
            <a:r>
              <a:rPr kumimoji="0" lang="en-IN" sz="1200" b="1" i="0" u="sng" strike="noStrike" kern="1200" cap="none" spc="0" normalizeH="0" baseline="0" noProof="0" dirty="0">
                <a:ln>
                  <a:noFill/>
                </a:ln>
                <a:solidFill>
                  <a:prstClr val="black"/>
                </a:solidFill>
                <a:effectLst/>
                <a:uLnTx/>
                <a:uFillTx/>
                <a:latin typeface="Calibri" panose="020F0502020204030204"/>
              </a:rPr>
              <a:t/>
            </a:r>
            <a:br>
              <a:rPr kumimoji="0" lang="en-IN" sz="1200" b="1" i="0" u="sng" strike="noStrike" kern="1200" cap="none" spc="0" normalizeH="0" baseline="0" noProof="0" dirty="0">
                <a:ln>
                  <a:noFill/>
                </a:ln>
                <a:solidFill>
                  <a:prstClr val="black"/>
                </a:solidFill>
                <a:effectLst/>
                <a:uLnTx/>
                <a:uFillTx/>
                <a:latin typeface="Calibri" panose="020F0502020204030204"/>
              </a:rPr>
            </a:br>
            <a:r>
              <a:rPr kumimoji="0" lang="en-IN" sz="1200" b="1" i="0" u="sng" strike="noStrike" kern="1200" cap="none" spc="0" normalizeH="0" baseline="0" noProof="0" dirty="0">
                <a:ln>
                  <a:noFill/>
                </a:ln>
                <a:solidFill>
                  <a:prstClr val="black"/>
                </a:solidFill>
                <a:effectLst/>
                <a:uLnTx/>
                <a:uFillTx/>
                <a:latin typeface="Calibri" panose="020F0502020204030204"/>
              </a:rPr>
              <a:t/>
            </a:r>
            <a:br>
              <a:rPr kumimoji="0" lang="en-IN" sz="1200" b="1" i="0" u="sng" strike="noStrike" kern="1200" cap="none" spc="0" normalizeH="0" baseline="0" noProof="0" dirty="0">
                <a:ln>
                  <a:noFill/>
                </a:ln>
                <a:solidFill>
                  <a:prstClr val="black"/>
                </a:solidFill>
                <a:effectLst/>
                <a:uLnTx/>
                <a:uFillTx/>
                <a:latin typeface="Calibri" panose="020F0502020204030204"/>
              </a:rPr>
            </a:br>
            <a:r>
              <a:rPr lang="en-US" sz="1200" dirty="0" smtClean="0">
                <a:solidFill>
                  <a:prstClr val="black"/>
                </a:solidFill>
                <a:latin typeface="Calibri" panose="020F0502020204030204"/>
              </a:rPr>
              <a:t>Jess </a:t>
            </a:r>
            <a:r>
              <a:rPr lang="en-US" sz="1200" dirty="0" err="1" smtClean="0">
                <a:solidFill>
                  <a:prstClr val="black"/>
                </a:solidFill>
                <a:latin typeface="Calibri" panose="020F0502020204030204"/>
              </a:rPr>
              <a:t>patel</a:t>
            </a:r>
            <a:r>
              <a:rPr kumimoji="0" lang="en-US" sz="1200" b="0" i="0" u="none" strike="noStrike" kern="1200" cap="none" spc="0" normalizeH="0" baseline="0" noProof="0" dirty="0" smtClean="0">
                <a:ln>
                  <a:noFill/>
                </a:ln>
                <a:solidFill>
                  <a:prstClr val="black"/>
                </a:solidFill>
                <a:effectLst/>
                <a:uLnTx/>
                <a:uFillTx/>
                <a:latin typeface="Calibri" panose="020F0502020204030204"/>
              </a:rPr>
              <a:t>  A tech </a:t>
            </a:r>
            <a:r>
              <a:rPr kumimoji="0" lang="en-US" sz="1200" b="0" i="0" u="none" strike="noStrike" kern="1200" cap="none" spc="0" normalizeH="0" baseline="0" noProof="0" dirty="0" err="1" smtClean="0">
                <a:ln>
                  <a:noFill/>
                </a:ln>
                <a:solidFill>
                  <a:prstClr val="black"/>
                </a:solidFill>
                <a:effectLst/>
                <a:uLnTx/>
                <a:uFillTx/>
                <a:latin typeface="Calibri" panose="020F0502020204030204"/>
              </a:rPr>
              <a:t>savy</a:t>
            </a:r>
            <a:r>
              <a:rPr kumimoji="0" lang="en-US" sz="1200" b="0" i="0" u="none" strike="noStrike" kern="1200" cap="none" spc="0" normalizeH="0" baseline="0" noProof="0" dirty="0" smtClean="0">
                <a:ln>
                  <a:noFill/>
                </a:ln>
                <a:solidFill>
                  <a:prstClr val="black"/>
                </a:solidFill>
                <a:effectLst/>
                <a:uLnTx/>
                <a:uFillTx/>
                <a:latin typeface="Calibri" panose="020F0502020204030204"/>
              </a:rPr>
              <a:t> Middle aged gentleman</a:t>
            </a:r>
            <a:r>
              <a:rPr kumimoji="0" lang="en-US" sz="1200" b="0" i="0" u="none" strike="noStrike" kern="1200" cap="none" spc="0" normalizeH="0" noProof="0" dirty="0" smtClean="0">
                <a:ln>
                  <a:noFill/>
                </a:ln>
                <a:solidFill>
                  <a:prstClr val="black"/>
                </a:solidFill>
                <a:effectLst/>
                <a:uLnTx/>
                <a:uFillTx/>
                <a:latin typeface="Calibri" panose="020F0502020204030204"/>
              </a:rPr>
              <a:t> working as Gold and Diamond Merchant for last 10 years. He has grew his wealth and bought a 3 BHK apartment . He </a:t>
            </a:r>
            <a:r>
              <a:rPr lang="en-US" sz="1200" dirty="0" smtClean="0">
                <a:solidFill>
                  <a:prstClr val="black"/>
                </a:solidFill>
                <a:latin typeface="Calibri" panose="020F0502020204030204"/>
              </a:rPr>
              <a:t>has currently bought another villa on Home Loan</a:t>
            </a:r>
            <a:r>
              <a:rPr kumimoji="0" lang="en-US" sz="1200" b="0" i="0" u="none" strike="noStrike" kern="1200" cap="none" spc="0" normalizeH="0" noProof="0" dirty="0" smtClean="0">
                <a:ln>
                  <a:noFill/>
                </a:ln>
                <a:solidFill>
                  <a:prstClr val="black"/>
                </a:solidFill>
                <a:effectLst/>
                <a:uLnTx/>
                <a:uFillTx/>
                <a:latin typeface="Calibri" panose="020F0502020204030204"/>
              </a:rPr>
              <a:t>. Sent his 2 kids to a </a:t>
            </a:r>
            <a:r>
              <a:rPr kumimoji="0" lang="en-US" sz="1200" b="0" i="0" u="none" strike="noStrike" kern="1200" cap="none" spc="0" normalizeH="0" noProof="0" dirty="0" err="1" smtClean="0">
                <a:ln>
                  <a:noFill/>
                </a:ln>
                <a:solidFill>
                  <a:prstClr val="black"/>
                </a:solidFill>
                <a:effectLst/>
                <a:uLnTx/>
                <a:uFillTx/>
                <a:latin typeface="Calibri" panose="020F0502020204030204"/>
              </a:rPr>
              <a:t>pvt</a:t>
            </a:r>
            <a:r>
              <a:rPr kumimoji="0" lang="en-US" sz="1200" b="0" i="0" u="none" strike="noStrike" kern="1200" cap="none" spc="0" normalizeH="0" noProof="0" dirty="0" smtClean="0">
                <a:ln>
                  <a:noFill/>
                </a:ln>
                <a:solidFill>
                  <a:prstClr val="black"/>
                </a:solidFill>
                <a:effectLst/>
                <a:uLnTx/>
                <a:uFillTx/>
                <a:latin typeface="Calibri" panose="020F0502020204030204"/>
              </a:rPr>
              <a:t> Convent school. His wife is Home Maker . </a:t>
            </a:r>
            <a:r>
              <a:rPr lang="en-US" sz="1200" dirty="0" smtClean="0">
                <a:solidFill>
                  <a:prstClr val="black"/>
                </a:solidFill>
                <a:latin typeface="Calibri" panose="020F0502020204030204"/>
              </a:rPr>
              <a:t>He is working with 50+ vendors and  major </a:t>
            </a:r>
            <a:r>
              <a:rPr lang="en-US" sz="1200" dirty="0" err="1" smtClean="0">
                <a:solidFill>
                  <a:prstClr val="black"/>
                </a:solidFill>
                <a:latin typeface="Calibri" panose="020F0502020204030204"/>
              </a:rPr>
              <a:t>jewellery</a:t>
            </a:r>
            <a:r>
              <a:rPr lang="en-US" sz="1200" dirty="0" smtClean="0">
                <a:solidFill>
                  <a:prstClr val="black"/>
                </a:solidFill>
                <a:latin typeface="Calibri" panose="020F0502020204030204"/>
              </a:rPr>
              <a:t> brands across India. He has workshop in his new villa where he has recruited 75 workers .He prefer to go cashless .He owns Iphone14.Always prefers to use Paytm for cashless transfer and  paying the utilities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6A5DC3C7-DE40-47AC-8E2D-7092796970C3}"/>
              </a:ext>
            </a:extLst>
          </p:cNvPr>
          <p:cNvSpPr txBox="1"/>
          <p:nvPr/>
        </p:nvSpPr>
        <p:spPr>
          <a:xfrm>
            <a:off x="-38205" y="4008213"/>
            <a:ext cx="2130035" cy="2400657"/>
          </a:xfrm>
          <a:prstGeom prst="rect">
            <a:avLst/>
          </a:prstGeom>
          <a:solidFill>
            <a:schemeClr val="bg2">
              <a:lumMod val="75000"/>
            </a:schemeClr>
          </a:solidFill>
          <a:ln w="1905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rPr>
              <a:t>Influencers and brands</a:t>
            </a:r>
            <a:br>
              <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2BB19566-0053-4D7A-BF13-6A8FE9163D6F}"/>
              </a:ext>
            </a:extLst>
          </p:cNvPr>
          <p:cNvSpPr txBox="1"/>
          <p:nvPr/>
        </p:nvSpPr>
        <p:spPr>
          <a:xfrm>
            <a:off x="1955780" y="4022490"/>
            <a:ext cx="7192817" cy="1754326"/>
          </a:xfrm>
          <a:prstGeom prst="rect">
            <a:avLst/>
          </a:prstGeom>
          <a:solidFill>
            <a:schemeClr val="accent6">
              <a:lumMod val="20000"/>
              <a:lumOff val="80000"/>
            </a:schemeClr>
          </a:solidFill>
          <a:ln w="1905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900" b="1" i="0" u="sng" strike="noStrike" kern="1200" cap="none" spc="0" normalizeH="0" baseline="0" noProof="0" dirty="0" smtClean="0">
              <a:ln>
                <a:noFill/>
              </a:ln>
              <a:solidFill>
                <a:srgbClr val="FF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900" b="1" i="0" u="sng" strike="noStrike" kern="1200" cap="none" spc="0" normalizeH="0" baseline="0" noProof="0" dirty="0" smtClean="0">
                <a:ln>
                  <a:noFill/>
                </a:ln>
                <a:solidFill>
                  <a:srgbClr val="FF0000"/>
                </a:solidFill>
                <a:effectLst/>
                <a:uLnTx/>
                <a:uFillTx/>
                <a:latin typeface="Calibri" panose="020F0502020204030204"/>
                <a:ea typeface="+mn-ea"/>
                <a:cs typeface="+mn-cs"/>
              </a:rPr>
              <a:t>Frustrations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900" b="1" i="0" u="none" strike="noStrike" kern="1200" cap="none" spc="0" normalizeH="0" baseline="0" noProof="0" dirty="0" smtClean="0">
              <a:ln>
                <a:noFill/>
              </a:ln>
              <a:solidFill>
                <a:srgbClr val="FF0000"/>
              </a:solidFill>
              <a:effectLst/>
              <a:uLnTx/>
              <a:uFillTx/>
              <a:latin typeface="Calibri" panose="020F0502020204030204"/>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smtClean="0">
                <a:ln>
                  <a:noFill/>
                </a:ln>
                <a:solidFill>
                  <a:prstClr val="black"/>
                </a:solidFill>
                <a:effectLst/>
                <a:uLnTx/>
                <a:uFillTx/>
                <a:latin typeface="Calibri" panose="020F0502020204030204"/>
                <a:ea typeface="+mn-ea"/>
                <a:cs typeface="+mn-cs"/>
              </a:rPr>
              <a:t>User wants to reward his employees through brands offered discounts and offers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smtClean="0">
                <a:ln>
                  <a:noFill/>
                </a:ln>
                <a:solidFill>
                  <a:prstClr val="black"/>
                </a:solidFill>
                <a:effectLst/>
                <a:uLnTx/>
                <a:uFillTx/>
                <a:latin typeface="Calibri" panose="020F0502020204030204"/>
                <a:ea typeface="+mn-ea"/>
                <a:cs typeface="+mn-cs"/>
              </a:rPr>
              <a:t>He wants to include his customers through some reward program to increase engagement</a:t>
            </a:r>
            <a:endParaRPr kumimoji="0" lang="en-IN" sz="9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900" b="0" i="0" u="none" strike="noStrike" kern="1200" cap="none" spc="0" normalizeH="0" baseline="0" noProof="0" dirty="0" smtClean="0">
                <a:ln>
                  <a:noFill/>
                </a:ln>
                <a:solidFill>
                  <a:prstClr val="black"/>
                </a:solidFill>
                <a:effectLst/>
                <a:uLnTx/>
                <a:uFillTx/>
                <a:latin typeface="Calibri" panose="020F0502020204030204"/>
                <a:ea typeface="+mn-ea"/>
                <a:cs typeface="+mn-cs"/>
              </a:rPr>
              <a:t>His wife and</a:t>
            </a:r>
            <a:r>
              <a:rPr kumimoji="0" lang="en-IN" sz="900" b="0" i="0" u="none" strike="noStrike" kern="1200" cap="none" spc="0" normalizeH="0" noProof="0" dirty="0" smtClean="0">
                <a:ln>
                  <a:noFill/>
                </a:ln>
                <a:solidFill>
                  <a:prstClr val="black"/>
                </a:solidFill>
                <a:effectLst/>
                <a:uLnTx/>
                <a:uFillTx/>
                <a:latin typeface="Calibri" panose="020F0502020204030204"/>
                <a:ea typeface="+mn-ea"/>
                <a:cs typeface="+mn-cs"/>
              </a:rPr>
              <a:t> kids looks for brands rewards program for their daily uses which force them to use other Apps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900" dirty="0" smtClean="0">
                <a:solidFill>
                  <a:prstClr val="black"/>
                </a:solidFill>
                <a:latin typeface="Calibri" panose="020F0502020204030204"/>
              </a:rPr>
              <a:t>There is no cashback or loyalty accrual l while dealing transactions </a:t>
            </a:r>
            <a:r>
              <a:rPr lang="en-IN" sz="900" dirty="0" err="1" smtClean="0">
                <a:solidFill>
                  <a:prstClr val="black"/>
                </a:solidFill>
                <a:latin typeface="Calibri" panose="020F0502020204030204"/>
              </a:rPr>
              <a:t>workth</a:t>
            </a:r>
            <a:r>
              <a:rPr lang="en-IN" sz="900" dirty="0" smtClean="0">
                <a:solidFill>
                  <a:prstClr val="black"/>
                </a:solidFill>
                <a:latin typeface="Calibri" panose="020F0502020204030204"/>
              </a:rPr>
              <a:t> lakhs</a:t>
            </a:r>
            <a:endParaRPr kumimoji="0" lang="en-IN" sz="900" b="0" i="0" u="none" strike="noStrike" kern="1200" cap="none" spc="0" normalizeH="0" noProof="0" dirty="0" smtClean="0">
              <a:ln>
                <a:noFill/>
              </a:ln>
              <a:solidFill>
                <a:prstClr val="black"/>
              </a:solidFill>
              <a:effectLst/>
              <a:uLnTx/>
              <a:uFillTx/>
              <a:latin typeface="Calibri" panose="020F0502020204030204"/>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9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900" b="1" i="0" u="sng" strike="noStrike" kern="1200" cap="none" spc="0" normalizeH="0" baseline="0" noProof="0" dirty="0" smtClean="0">
                <a:ln>
                  <a:noFill/>
                </a:ln>
                <a:solidFill>
                  <a:srgbClr val="B74919">
                    <a:lumMod val="75000"/>
                  </a:srgbClr>
                </a:solidFill>
                <a:effectLst/>
                <a:uLnTx/>
                <a:uFillTx/>
                <a:latin typeface="Calibri" panose="020F0502020204030204"/>
                <a:ea typeface="+mn-ea"/>
                <a:cs typeface="+mn-cs"/>
              </a:rPr>
              <a:t>Needs </a:t>
            </a:r>
          </a:p>
          <a:p>
            <a:pPr marL="171450" indent="-171450">
              <a:buFont typeface="Arial" panose="020B0604020202020204" pitchFamily="34" charset="0"/>
              <a:buChar char="•"/>
            </a:pPr>
            <a:r>
              <a:rPr lang="en-IN" sz="900" dirty="0">
                <a:solidFill>
                  <a:prstClr val="black"/>
                </a:solidFill>
              </a:rPr>
              <a:t>Looking  </a:t>
            </a:r>
            <a:r>
              <a:rPr lang="en-IN" sz="900" dirty="0" smtClean="0">
                <a:solidFill>
                  <a:prstClr val="black"/>
                </a:solidFill>
              </a:rPr>
              <a:t>to share discount vouchers or gift through redeem coupons to his employees</a:t>
            </a:r>
          </a:p>
          <a:p>
            <a:pPr marL="171450" indent="-171450">
              <a:buFont typeface="Arial" panose="020B0604020202020204" pitchFamily="34" charset="0"/>
              <a:buChar char="•"/>
            </a:pPr>
            <a:r>
              <a:rPr kumimoji="0" lang="en-IN" sz="900" b="0" i="0" u="none" strike="noStrike" kern="1200" cap="none" spc="0" normalizeH="0" baseline="0" noProof="0" dirty="0" smtClean="0">
                <a:ln>
                  <a:noFill/>
                </a:ln>
                <a:solidFill>
                  <a:prstClr val="black"/>
                </a:solidFill>
                <a:effectLst/>
                <a:uLnTx/>
                <a:uFillTx/>
                <a:latin typeface="Calibri" panose="020F0502020204030204"/>
                <a:ea typeface="+mn-ea"/>
                <a:cs typeface="+mn-cs"/>
              </a:rPr>
              <a:t>Give</a:t>
            </a:r>
            <a:r>
              <a:rPr kumimoji="0" lang="en-IN" sz="900" b="0" i="0" u="none" strike="noStrike" kern="1200" cap="none" spc="0" normalizeH="0" noProof="0" dirty="0" smtClean="0">
                <a:ln>
                  <a:noFill/>
                </a:ln>
                <a:solidFill>
                  <a:prstClr val="black"/>
                </a:solidFill>
                <a:effectLst/>
                <a:uLnTx/>
                <a:uFillTx/>
                <a:latin typeface="Calibri" panose="020F0502020204030204"/>
                <a:ea typeface="+mn-ea"/>
                <a:cs typeface="+mn-cs"/>
              </a:rPr>
              <a:t> cashback offers to his customers </a:t>
            </a:r>
          </a:p>
          <a:p>
            <a:pPr marL="171450" indent="-171450">
              <a:buFont typeface="Arial" panose="020B0604020202020204" pitchFamily="34" charset="0"/>
              <a:buChar char="•"/>
            </a:pPr>
            <a:r>
              <a:rPr lang="en-IN" sz="900" baseline="0" dirty="0" smtClean="0">
                <a:solidFill>
                  <a:prstClr val="black"/>
                </a:solidFill>
                <a:latin typeface="Calibri" panose="020F0502020204030204"/>
              </a:rPr>
              <a:t>Looking</a:t>
            </a:r>
            <a:r>
              <a:rPr lang="en-IN" sz="900" dirty="0" smtClean="0">
                <a:solidFill>
                  <a:prstClr val="black"/>
                </a:solidFill>
                <a:latin typeface="Calibri" panose="020F0502020204030204"/>
              </a:rPr>
              <a:t> for Women brands offering through </a:t>
            </a:r>
            <a:r>
              <a:rPr lang="en-IN" sz="900" dirty="0" err="1" smtClean="0">
                <a:solidFill>
                  <a:prstClr val="black"/>
                </a:solidFill>
                <a:latin typeface="Calibri" panose="020F0502020204030204"/>
              </a:rPr>
              <a:t>Paytm</a:t>
            </a:r>
            <a:r>
              <a:rPr lang="en-IN" sz="900" dirty="0" smtClean="0">
                <a:solidFill>
                  <a:prstClr val="black"/>
                </a:solidFill>
                <a:latin typeface="Calibri" panose="020F0502020204030204"/>
              </a:rPr>
              <a:t>  to lure women customers to buy or trade with him</a:t>
            </a:r>
            <a:endParaRPr kumimoji="0" lang="en-IN" sz="9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pic>
        <p:nvPicPr>
          <p:cNvPr id="23" name="Picture 22" descr="Icon&#10;&#10;Description automatically generated">
            <a:extLst>
              <a:ext uri="{FF2B5EF4-FFF2-40B4-BE49-F238E27FC236}">
                <a16:creationId xmlns:a16="http://schemas.microsoft.com/office/drawing/2014/main" id="{C176DE13-13C3-4346-86DD-B7F72EE1CA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098" y="176764"/>
            <a:ext cx="3281496" cy="2129729"/>
          </a:xfrm>
          <a:prstGeom prst="rect">
            <a:avLst/>
          </a:prstGeom>
        </p:spPr>
      </p:pic>
      <p:pic>
        <p:nvPicPr>
          <p:cNvPr id="24" name="Picture 23"/>
          <p:cNvPicPr>
            <a:picLocks noChangeAspect="1"/>
          </p:cNvPicPr>
          <p:nvPr/>
        </p:nvPicPr>
        <p:blipFill>
          <a:blip r:embed="rId5"/>
          <a:stretch>
            <a:fillRect/>
          </a:stretch>
        </p:blipFill>
        <p:spPr>
          <a:xfrm>
            <a:off x="2614" y="0"/>
            <a:ext cx="3878472" cy="2501418"/>
          </a:xfrm>
          <a:prstGeom prst="rect">
            <a:avLst/>
          </a:prstGeom>
        </p:spPr>
      </p:pic>
      <p:sp>
        <p:nvSpPr>
          <p:cNvPr id="25" name="TextBox 24"/>
          <p:cNvSpPr txBox="1"/>
          <p:nvPr/>
        </p:nvSpPr>
        <p:spPr>
          <a:xfrm>
            <a:off x="-16100" y="12640"/>
            <a:ext cx="3890180" cy="400110"/>
          </a:xfrm>
          <a:prstGeom prst="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prstClr val="black"/>
                </a:solidFill>
                <a:latin typeface="Calibri" panose="020F0502020204030204"/>
              </a:rPr>
              <a:t>USER PERSONA </a:t>
            </a:r>
            <a:r>
              <a:rPr lang="en-AE" sz="1000" kern="1200" dirty="0" smtClean="0">
                <a:solidFill>
                  <a:prstClr val="black"/>
                </a:solidFill>
                <a:latin typeface="Calibri" panose="020F0502020204030204"/>
              </a:rPr>
              <a:t>–</a:t>
            </a:r>
            <a:r>
              <a:rPr lang="en-US" sz="1000" kern="1200" dirty="0" smtClean="0">
                <a:solidFill>
                  <a:prstClr val="black"/>
                </a:solidFill>
                <a:latin typeface="Calibri" panose="020F0502020204030204"/>
              </a:rPr>
              <a:t> </a:t>
            </a:r>
            <a:r>
              <a:rPr lang="en-US" sz="1000" b="1" kern="1200" dirty="0" smtClean="0">
                <a:ln w="0"/>
                <a:solidFill>
                  <a:schemeClr val="accent4"/>
                </a:solidFill>
                <a:effectLst>
                  <a:outerShdw blurRad="38100" dist="25400" dir="5400000" algn="ctr" rotWithShape="0">
                    <a:srgbClr val="6E747A">
                      <a:alpha val="43000"/>
                    </a:srgbClr>
                  </a:outerShdw>
                </a:effectLst>
                <a:latin typeface="Calibri" panose="020F0502020204030204"/>
              </a:rPr>
              <a:t>JESS PATEL </a:t>
            </a:r>
            <a:r>
              <a:rPr lang="en-AE" sz="1000" kern="1200" dirty="0" smtClean="0">
                <a:solidFill>
                  <a:prstClr val="black"/>
                </a:solidFill>
                <a:latin typeface="Calibri" panose="020F0502020204030204"/>
              </a:rPr>
              <a:t>–</a:t>
            </a:r>
            <a:r>
              <a:rPr lang="en-US" sz="1000" kern="1200" dirty="0" smtClean="0">
                <a:solidFill>
                  <a:prstClr val="black"/>
                </a:solidFill>
                <a:latin typeface="Calibri" panose="020F0502020204030204"/>
              </a:rPr>
              <a:t>Surat Diamond King</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6" name="Picture 2" descr="https://encrypted-tbn2.gstatic.com/images?q=tbn:ANd9GcS0U5a32I81EyodYLVvHBNs7GSlBgmag51JRMz_0RQ2DqthEDK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35228" y="4303443"/>
            <a:ext cx="614162" cy="53231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p:cNvPicPr>
            <a:picLocks noChangeAspect="1"/>
          </p:cNvPicPr>
          <p:nvPr/>
        </p:nvPicPr>
        <p:blipFill>
          <a:blip r:embed="rId7"/>
          <a:stretch>
            <a:fillRect/>
          </a:stretch>
        </p:blipFill>
        <p:spPr>
          <a:xfrm>
            <a:off x="110837" y="5258274"/>
            <a:ext cx="659566" cy="428752"/>
          </a:xfrm>
          <a:prstGeom prst="rect">
            <a:avLst/>
          </a:prstGeom>
        </p:spPr>
      </p:pic>
      <p:pic>
        <p:nvPicPr>
          <p:cNvPr id="28" name="Picture 27"/>
          <p:cNvPicPr>
            <a:picLocks noChangeAspect="1"/>
          </p:cNvPicPr>
          <p:nvPr/>
        </p:nvPicPr>
        <p:blipFill>
          <a:blip r:embed="rId8"/>
          <a:stretch>
            <a:fillRect/>
          </a:stretch>
        </p:blipFill>
        <p:spPr>
          <a:xfrm>
            <a:off x="922823" y="4317082"/>
            <a:ext cx="828004" cy="538245"/>
          </a:xfrm>
          <a:prstGeom prst="rect">
            <a:avLst/>
          </a:prstGeom>
        </p:spPr>
      </p:pic>
      <p:cxnSp>
        <p:nvCxnSpPr>
          <p:cNvPr id="29" name="Straight Connector 28"/>
          <p:cNvCxnSpPr/>
          <p:nvPr/>
        </p:nvCxnSpPr>
        <p:spPr>
          <a:xfrm>
            <a:off x="2615312" y="5478831"/>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 name="Picture 29" descr="Fotolia_36621890_L.jpg"/>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0" y="419734"/>
            <a:ext cx="3874080" cy="2031957"/>
          </a:xfrm>
          <a:prstGeom prst="rect">
            <a:avLst/>
          </a:prstGeom>
          <a:noFill/>
          <a:extLst>
            <a:ext uri="{909E8E84-426E-40DD-AFC4-6F175D3DCCD1}">
              <a14:hiddenFill xmlns:a14="http://schemas.microsoft.com/office/drawing/2010/main">
                <a:solidFill>
                  <a:srgbClr val="FFFFFF"/>
                </a:solidFill>
              </a14:hiddenFill>
            </a:ext>
          </a:extLst>
        </p:spPr>
      </p:pic>
      <p:sp>
        <p:nvSpPr>
          <p:cNvPr id="31" name="AutoShape 4" descr="Google Pay: Save and Pay - Apps on Google Play"/>
          <p:cNvSpPr>
            <a:spLocks noChangeAspect="1" noChangeArrowheads="1"/>
          </p:cNvSpPr>
          <p:nvPr/>
        </p:nvSpPr>
        <p:spPr bwMode="auto">
          <a:xfrm>
            <a:off x="922823" y="22863"/>
            <a:ext cx="559407" cy="36364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6" descr="Paytm logo icon vector 19040306 Vector Art at Vecteezy"/>
          <p:cNvSpPr>
            <a:spLocks noChangeAspect="1" noChangeArrowheads="1"/>
          </p:cNvSpPr>
          <p:nvPr/>
        </p:nvSpPr>
        <p:spPr bwMode="auto">
          <a:xfrm>
            <a:off x="1075223" y="175263"/>
            <a:ext cx="559407" cy="36364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TextBox 32">
            <a:extLst>
              <a:ext uri="{FF2B5EF4-FFF2-40B4-BE49-F238E27FC236}">
                <a16:creationId xmlns:a16="http://schemas.microsoft.com/office/drawing/2014/main" id="{4AF32084-518C-4DD7-A6DF-B128D03A71BF}"/>
              </a:ext>
            </a:extLst>
          </p:cNvPr>
          <p:cNvSpPr txBox="1"/>
          <p:nvPr/>
        </p:nvSpPr>
        <p:spPr>
          <a:xfrm>
            <a:off x="1933242" y="5738895"/>
            <a:ext cx="7210758" cy="707886"/>
          </a:xfrm>
          <a:prstGeom prst="rect">
            <a:avLst/>
          </a:prstGeom>
          <a:solidFill>
            <a:schemeClr val="accent2">
              <a:lumMod val="20000"/>
              <a:lumOff val="80000"/>
            </a:schemeClr>
          </a:solidFill>
          <a:ln w="19050">
            <a:solidFill>
              <a:schemeClr val="tx1"/>
            </a:solidFill>
          </a:ln>
        </p:spPr>
        <p:txBody>
          <a:bodyPr wrap="square" rtlCol="0">
            <a:spAutoFit/>
          </a:bodyPr>
          <a:lstStyle/>
          <a:p>
            <a:pPr lvl="0">
              <a:defRPr/>
            </a:pPr>
            <a:r>
              <a:rPr lang="en-IN" sz="1000" b="1" u="sng" dirty="0" smtClean="0">
                <a:solidFill>
                  <a:srgbClr val="FF0000"/>
                </a:solidFill>
              </a:rPr>
              <a:t>Payments  :</a:t>
            </a:r>
          </a:p>
          <a:p>
            <a:pPr lvl="0">
              <a:defRPr/>
            </a:pPr>
            <a:endParaRPr lang="en-IN" sz="1000" b="1" u="sng" dirty="0">
              <a:solidFill>
                <a:srgbClr val="FF0000"/>
              </a:solidFill>
            </a:endParaRPr>
          </a:p>
          <a:p>
            <a:pPr lvl="0">
              <a:defRPr/>
            </a:pPr>
            <a:endParaRPr lang="en-IN" sz="1000" b="1" u="sng" dirty="0" smtClean="0">
              <a:solidFill>
                <a:srgbClr val="FF0000"/>
              </a:solidFill>
            </a:endParaRPr>
          </a:p>
          <a:p>
            <a:pPr lvl="0">
              <a:defRPr/>
            </a:pPr>
            <a:endParaRPr lang="en-IN" sz="1000" b="1" u="sng" dirty="0">
              <a:solidFill>
                <a:srgbClr val="FF0000"/>
              </a:solidFill>
            </a:endParaRPr>
          </a:p>
        </p:txBody>
      </p:sp>
      <p:pic>
        <p:nvPicPr>
          <p:cNvPr id="34" name="Picture 33"/>
          <p:cNvPicPr>
            <a:picLocks noChangeAspect="1"/>
          </p:cNvPicPr>
          <p:nvPr/>
        </p:nvPicPr>
        <p:blipFill>
          <a:blip r:embed="rId10"/>
          <a:stretch>
            <a:fillRect/>
          </a:stretch>
        </p:blipFill>
        <p:spPr>
          <a:xfrm>
            <a:off x="2923452" y="5813506"/>
            <a:ext cx="751483" cy="488503"/>
          </a:xfrm>
          <a:prstGeom prst="rect">
            <a:avLst/>
          </a:prstGeom>
        </p:spPr>
      </p:pic>
      <p:pic>
        <p:nvPicPr>
          <p:cNvPr id="35" name="Picture 34"/>
          <p:cNvPicPr>
            <a:picLocks noChangeAspect="1"/>
          </p:cNvPicPr>
          <p:nvPr/>
        </p:nvPicPr>
        <p:blipFill>
          <a:blip r:embed="rId11"/>
          <a:stretch>
            <a:fillRect/>
          </a:stretch>
        </p:blipFill>
        <p:spPr>
          <a:xfrm>
            <a:off x="4171950" y="5836732"/>
            <a:ext cx="769186" cy="500010"/>
          </a:xfrm>
          <a:prstGeom prst="rect">
            <a:avLst/>
          </a:prstGeom>
        </p:spPr>
      </p:pic>
      <p:pic>
        <p:nvPicPr>
          <p:cNvPr id="36" name="Picture 35"/>
          <p:cNvPicPr>
            <a:picLocks noChangeAspect="1"/>
          </p:cNvPicPr>
          <p:nvPr/>
        </p:nvPicPr>
        <p:blipFill>
          <a:blip r:embed="rId12"/>
          <a:stretch>
            <a:fillRect/>
          </a:stretch>
        </p:blipFill>
        <p:spPr>
          <a:xfrm>
            <a:off x="5242706" y="5817756"/>
            <a:ext cx="1199908" cy="480002"/>
          </a:xfrm>
          <a:prstGeom prst="rect">
            <a:avLst/>
          </a:prstGeom>
        </p:spPr>
      </p:pic>
      <p:sp>
        <p:nvSpPr>
          <p:cNvPr id="37" name="AutoShape 8" descr="Amazon.ae: Amazon.ae eGift Card - Blue Amazon: Gift Cards"/>
          <p:cNvSpPr>
            <a:spLocks noChangeAspect="1" noChangeArrowheads="1"/>
          </p:cNvSpPr>
          <p:nvPr/>
        </p:nvSpPr>
        <p:spPr bwMode="auto">
          <a:xfrm>
            <a:off x="1227623" y="327663"/>
            <a:ext cx="559407" cy="36364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8" name="Picture 37"/>
          <p:cNvPicPr>
            <a:picLocks noChangeAspect="1"/>
          </p:cNvPicPr>
          <p:nvPr/>
        </p:nvPicPr>
        <p:blipFill>
          <a:blip r:embed="rId13"/>
          <a:stretch>
            <a:fillRect/>
          </a:stretch>
        </p:blipFill>
        <p:spPr>
          <a:xfrm>
            <a:off x="949499" y="5117345"/>
            <a:ext cx="827599" cy="331066"/>
          </a:xfrm>
          <a:prstGeom prst="rect">
            <a:avLst/>
          </a:prstGeom>
        </p:spPr>
      </p:pic>
      <p:sp>
        <p:nvSpPr>
          <p:cNvPr id="39" name="AutoShape 10" descr="Making sense of the fuss over Myntra's new logo…"/>
          <p:cNvSpPr>
            <a:spLocks noChangeAspect="1" noChangeArrowheads="1"/>
          </p:cNvSpPr>
          <p:nvPr/>
        </p:nvSpPr>
        <p:spPr bwMode="auto">
          <a:xfrm>
            <a:off x="1380023" y="480063"/>
            <a:ext cx="559407" cy="36364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 name="Picture 39"/>
          <p:cNvPicPr>
            <a:picLocks noChangeAspect="1"/>
          </p:cNvPicPr>
          <p:nvPr/>
        </p:nvPicPr>
        <p:blipFill>
          <a:blip r:embed="rId14"/>
          <a:stretch>
            <a:fillRect/>
          </a:stretch>
        </p:blipFill>
        <p:spPr>
          <a:xfrm>
            <a:off x="949085" y="5633024"/>
            <a:ext cx="728869" cy="473803"/>
          </a:xfrm>
          <a:prstGeom prst="rect">
            <a:avLst/>
          </a:prstGeom>
        </p:spPr>
      </p:pic>
      <p:sp>
        <p:nvSpPr>
          <p:cNvPr id="41" name="AutoShape 12" descr="Apple Pay Overview - Apple Developer"/>
          <p:cNvSpPr>
            <a:spLocks noChangeAspect="1" noChangeArrowheads="1"/>
          </p:cNvSpPr>
          <p:nvPr/>
        </p:nvSpPr>
        <p:spPr bwMode="auto">
          <a:xfrm>
            <a:off x="1532423" y="632463"/>
            <a:ext cx="559407" cy="36364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2" name="Picture 41"/>
          <p:cNvPicPr>
            <a:picLocks noChangeAspect="1"/>
          </p:cNvPicPr>
          <p:nvPr/>
        </p:nvPicPr>
        <p:blipFill>
          <a:blip r:embed="rId15"/>
          <a:stretch>
            <a:fillRect/>
          </a:stretch>
        </p:blipFill>
        <p:spPr>
          <a:xfrm>
            <a:off x="6621296" y="5786658"/>
            <a:ext cx="1590815" cy="51705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2"/>
          </p:nvPr>
        </p:nvSpPr>
        <p:spPr/>
      </p:sp>
      <p:sp>
        <p:nvSpPr>
          <p:cNvPr id="3" name="Slide Number Placeholder 2"/>
          <p:cNvSpPr>
            <a:spLocks noGrp="1"/>
          </p:cNvSpPr>
          <p:nvPr>
            <p:ph type="sldNum" idx="12"/>
          </p:nvPr>
        </p:nvSpPr>
        <p:spPr>
          <a:xfrm>
            <a:off x="7883" y="4624125"/>
            <a:ext cx="2732603" cy="1846607"/>
          </a:xfrm>
          <a:solidFill>
            <a:schemeClr val="accent2">
              <a:lumMod val="25000"/>
              <a:lumOff val="75000"/>
            </a:schemeClr>
          </a:solidFill>
        </p:spPr>
        <p:txBody>
          <a:bodyPr/>
          <a:lstStyle/>
          <a:p>
            <a:pPr marL="0" lvl="0" indent="0" algn="l" rtl="0">
              <a:spcBef>
                <a:spcPts val="0"/>
              </a:spcBef>
              <a:spcAft>
                <a:spcPts val="0"/>
              </a:spcAft>
              <a:buNone/>
            </a:pPr>
            <a:fld id="{00000000-1234-1234-1234-123412341234}" type="slidenum">
              <a:rPr lang="en" smtClean="0"/>
              <a:t>4</a:t>
            </a:fld>
            <a:endParaRPr lang="en"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idx="1"/>
          </p:nvPr>
        </p:nvSpPr>
        <p:spPr/>
        <p:txBody>
          <a:bodyPr/>
          <a:lstStyle/>
          <a:p>
            <a:endParaRPr lang="en-US"/>
          </a:p>
        </p:txBody>
      </p:sp>
      <p:sp>
        <p:nvSpPr>
          <p:cNvPr id="6" name="TextBox 5">
            <a:extLst>
              <a:ext uri="{FF2B5EF4-FFF2-40B4-BE49-F238E27FC236}">
                <a16:creationId xmlns:a16="http://schemas.microsoft.com/office/drawing/2014/main" id="{8C20C8D1-66A5-4EEC-84D8-3E896C1F3D85}"/>
              </a:ext>
            </a:extLst>
          </p:cNvPr>
          <p:cNvSpPr txBox="1"/>
          <p:nvPr/>
        </p:nvSpPr>
        <p:spPr>
          <a:xfrm>
            <a:off x="7883" y="2174893"/>
            <a:ext cx="2752690" cy="507831"/>
          </a:xfrm>
          <a:prstGeom prst="rect">
            <a:avLst/>
          </a:prstGeom>
          <a:solidFill>
            <a:schemeClr val="accent1">
              <a:lumMod val="40000"/>
              <a:lumOff val="60000"/>
            </a:schemeClr>
          </a:solidFill>
          <a:ln w="1905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r>
              <a:rPr kumimoji="0" lang="en-IN" sz="900" b="0" i="1" u="none" strike="noStrike" kern="1200" cap="none" spc="0" normalizeH="0" baseline="0" noProof="0" dirty="0">
                <a:ln>
                  <a:noFill/>
                </a:ln>
                <a:solidFill>
                  <a:prstClr val="black"/>
                </a:solidFill>
                <a:effectLst/>
                <a:uLnTx/>
                <a:uFillTx/>
                <a:latin typeface="Calibri" panose="020F0502020204030204"/>
                <a:ea typeface="+mn-ea"/>
                <a:cs typeface="+mn-cs"/>
              </a:rPr>
              <a:t>T</a:t>
            </a:r>
            <a:r>
              <a:rPr kumimoji="0" lang="en-IN" sz="900" b="0" i="1" u="none" strike="noStrike" kern="1200" cap="none" spc="0" normalizeH="0" baseline="0" noProof="0" dirty="0" smtClean="0">
                <a:ln>
                  <a:noFill/>
                </a:ln>
                <a:solidFill>
                  <a:prstClr val="black"/>
                </a:solidFill>
                <a:effectLst/>
                <a:uLnTx/>
                <a:uFillTx/>
                <a:latin typeface="Calibri" panose="020F0502020204030204"/>
                <a:ea typeface="+mn-ea"/>
                <a:cs typeface="+mn-cs"/>
              </a:rPr>
              <a:t>ake a risk and keep testing because what works today wont work tomorrow but what worked yesterday may work again</a:t>
            </a:r>
            <a:r>
              <a:rPr kumimoji="0" lang="en-IN" sz="9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p:txBody>
      </p:sp>
      <p:sp>
        <p:nvSpPr>
          <p:cNvPr id="7" name="TextBox 6">
            <a:extLst>
              <a:ext uri="{FF2B5EF4-FFF2-40B4-BE49-F238E27FC236}">
                <a16:creationId xmlns:a16="http://schemas.microsoft.com/office/drawing/2014/main" id="{C9266DDD-6BC3-4CA0-8B40-71AB5330B983}"/>
              </a:ext>
            </a:extLst>
          </p:cNvPr>
          <p:cNvSpPr txBox="1"/>
          <p:nvPr/>
        </p:nvSpPr>
        <p:spPr>
          <a:xfrm>
            <a:off x="27969" y="2682722"/>
            <a:ext cx="2712517" cy="1938992"/>
          </a:xfrm>
          <a:prstGeom prst="rect">
            <a:avLst/>
          </a:prstGeom>
          <a:solidFill>
            <a:srgbClr val="FFFF00"/>
          </a:solidFill>
          <a:ln w="1905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rPr>
              <a:t>Demography and Geography</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1" i="1" u="none" strike="noStrike" kern="1200" cap="none" spc="0" normalizeH="0" baseline="0" noProof="0" dirty="0" smtClean="0">
                <a:ln>
                  <a:noFill/>
                </a:ln>
                <a:solidFill>
                  <a:prstClr val="black"/>
                </a:solidFill>
                <a:effectLst/>
                <a:uLnTx/>
                <a:uFillTx/>
                <a:latin typeface="Calibri" panose="020F0502020204030204"/>
                <a:ea typeface="+mn-ea"/>
                <a:cs typeface="+mn-cs"/>
              </a:rPr>
              <a:t>Age</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29</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1" i="1" u="none" strike="noStrike" kern="1200" cap="none" spc="0" normalizeH="0" baseline="0" noProof="0" dirty="0">
                <a:ln>
                  <a:noFill/>
                </a:ln>
                <a:solidFill>
                  <a:prstClr val="black"/>
                </a:solidFill>
                <a:effectLst/>
                <a:uLnTx/>
                <a:uFillTx/>
                <a:latin typeface="Calibri" panose="020F0502020204030204"/>
                <a:ea typeface="+mn-ea"/>
                <a:cs typeface="+mn-cs"/>
              </a:rPr>
              <a:t>Education</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IN" sz="1000" b="0" i="0" u="none" strike="noStrike" kern="1200" cap="none" spc="0" normalizeH="0" baseline="0" noProof="0" dirty="0" err="1" smtClean="0">
                <a:ln>
                  <a:noFill/>
                </a:ln>
                <a:solidFill>
                  <a:prstClr val="black"/>
                </a:solidFill>
                <a:effectLst/>
                <a:uLnTx/>
                <a:uFillTx/>
                <a:latin typeface="Calibri" panose="020F0502020204030204"/>
                <a:ea typeface="+mn-ea"/>
                <a:cs typeface="+mn-cs"/>
              </a:rPr>
              <a:t>B,Tech</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1" i="0" u="none" strike="noStrike" kern="1200" cap="none" spc="0" normalizeH="0" baseline="0" noProof="0" dirty="0">
                <a:ln>
                  <a:noFill/>
                </a:ln>
                <a:solidFill>
                  <a:prstClr val="black"/>
                </a:solidFill>
                <a:effectLst/>
                <a:uLnTx/>
                <a:uFillTx/>
                <a:latin typeface="Calibri" panose="020F0502020204030204"/>
                <a:ea typeface="+mn-ea"/>
                <a:cs typeface="+mn-cs"/>
              </a:rPr>
              <a:t>Work</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Data Analyst  at </a:t>
            </a:r>
            <a:r>
              <a:rPr kumimoji="0" lang="en-IN" sz="1000" b="0" i="0" u="none" strike="noStrike" kern="1200" cap="none" spc="0" normalizeH="0" baseline="0" noProof="0" dirty="0" err="1" smtClean="0">
                <a:ln>
                  <a:noFill/>
                </a:ln>
                <a:solidFill>
                  <a:prstClr val="black"/>
                </a:solidFill>
                <a:effectLst/>
                <a:uLnTx/>
                <a:uFillTx/>
                <a:latin typeface="Calibri" panose="020F0502020204030204"/>
                <a:ea typeface="+mn-ea"/>
                <a:cs typeface="+mn-cs"/>
              </a:rPr>
              <a:t>Myntra</a:t>
            </a: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1" i="1" u="none" strike="noStrike" kern="1200" cap="none" spc="0" normalizeH="0" baseline="0" noProof="0" dirty="0" err="1" smtClean="0">
                <a:ln>
                  <a:noFill/>
                </a:ln>
                <a:solidFill>
                  <a:prstClr val="black"/>
                </a:solidFill>
                <a:effectLst/>
                <a:uLnTx/>
                <a:uFillTx/>
                <a:latin typeface="Calibri" panose="020F0502020204030204"/>
                <a:ea typeface="+mn-ea"/>
                <a:cs typeface="+mn-cs"/>
              </a:rPr>
              <a:t>LifeStyle</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Visits restaurant </a:t>
            </a:r>
            <a:r>
              <a:rPr kumimoji="0" lang="en-IN" sz="1000" b="0" i="0" u="none" strike="noStrike" kern="1200" cap="none" spc="0" normalizeH="0" baseline="0" noProof="0" dirty="0" err="1" smtClean="0">
                <a:ln>
                  <a:noFill/>
                </a:ln>
                <a:solidFill>
                  <a:prstClr val="black"/>
                </a:solidFill>
                <a:effectLst/>
                <a:uLnTx/>
                <a:uFillTx/>
                <a:latin typeface="Calibri" panose="020F0502020204030204"/>
                <a:ea typeface="+mn-ea"/>
                <a:cs typeface="+mn-cs"/>
              </a:rPr>
              <a:t>often.Bought</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a  </a:t>
            </a:r>
            <a:r>
              <a:rPr kumimoji="0" lang="en-IN" sz="1000" b="0" i="0" u="none" strike="noStrike" kern="1200" cap="none" spc="0" normalizeH="0" baseline="0" noProof="0" dirty="0" err="1" smtClean="0">
                <a:ln>
                  <a:noFill/>
                </a:ln>
                <a:solidFill>
                  <a:prstClr val="black"/>
                </a:solidFill>
                <a:effectLst/>
                <a:uLnTx/>
                <a:uFillTx/>
                <a:latin typeface="Calibri" panose="020F0502020204030204"/>
                <a:ea typeface="+mn-ea"/>
                <a:cs typeface="+mn-cs"/>
              </a:rPr>
              <a:t>Scootie</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on</a:t>
            </a:r>
            <a:r>
              <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rPr>
              <a:t> car loan. Residing in rented premises in </a:t>
            </a:r>
            <a:r>
              <a:rPr kumimoji="0" lang="en-IN" sz="1000" b="0" i="0" u="none" strike="noStrike" kern="1200" cap="none" spc="0" normalizeH="0" noProof="0" dirty="0" err="1" smtClean="0">
                <a:ln>
                  <a:noFill/>
                </a:ln>
                <a:solidFill>
                  <a:prstClr val="black"/>
                </a:solidFill>
                <a:effectLst/>
                <a:uLnTx/>
                <a:uFillTx/>
                <a:latin typeface="Calibri" panose="020F0502020204030204"/>
                <a:ea typeface="+mn-ea"/>
                <a:cs typeface="+mn-cs"/>
              </a:rPr>
              <a:t>koramangla</a:t>
            </a:r>
            <a:r>
              <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rPr>
              <a:t>. Order grocery and stationary through Online </a:t>
            </a:r>
            <a:r>
              <a:rPr kumimoji="0" lang="en-IN" sz="1000" b="0" i="0" u="none" strike="noStrike" kern="1200" cap="none" spc="0" normalizeH="0" noProof="0" dirty="0" err="1" smtClean="0">
                <a:ln>
                  <a:noFill/>
                </a:ln>
                <a:solidFill>
                  <a:prstClr val="black"/>
                </a:solidFill>
                <a:effectLst/>
                <a:uLnTx/>
                <a:uFillTx/>
                <a:latin typeface="Calibri" panose="020F0502020204030204"/>
                <a:ea typeface="+mn-ea"/>
                <a:cs typeface="+mn-cs"/>
              </a:rPr>
              <a:t>App.Prefers</a:t>
            </a:r>
            <a:r>
              <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rPr>
              <a:t> </a:t>
            </a:r>
            <a:r>
              <a:rPr kumimoji="0" lang="en-IN" sz="1000" b="0" i="0" u="none" strike="noStrike" kern="1200" cap="none" spc="0" normalizeH="0" noProof="0" dirty="0" err="1" smtClean="0">
                <a:ln>
                  <a:noFill/>
                </a:ln>
                <a:solidFill>
                  <a:prstClr val="black"/>
                </a:solidFill>
                <a:effectLst/>
                <a:uLnTx/>
                <a:uFillTx/>
                <a:latin typeface="Calibri" panose="020F0502020204030204"/>
                <a:ea typeface="+mn-ea"/>
                <a:cs typeface="+mn-cs"/>
              </a:rPr>
              <a:t>zomato.Often</a:t>
            </a:r>
            <a:r>
              <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rPr>
              <a:t> board Ola and Uber</a:t>
            </a: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1" i="1" u="none" strike="noStrike" kern="1200" cap="none" spc="0" normalizeH="0" baseline="0" noProof="0" dirty="0" smtClean="0">
                <a:ln>
                  <a:noFill/>
                </a:ln>
                <a:solidFill>
                  <a:prstClr val="black"/>
                </a:solidFill>
                <a:effectLst/>
                <a:uLnTx/>
                <a:uFillTx/>
                <a:latin typeface="Calibri" panose="020F0502020204030204"/>
                <a:ea typeface="+mn-ea"/>
                <a:cs typeface="+mn-cs"/>
              </a:rPr>
              <a:t>Salary</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 8 Lakhs per Month</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1" i="1" u="none" strike="noStrike" kern="1200" cap="none" spc="0" normalizeH="0" baseline="0" noProof="0" dirty="0">
                <a:ln>
                  <a:noFill/>
                </a:ln>
                <a:solidFill>
                  <a:prstClr val="black"/>
                </a:solidFill>
                <a:effectLst/>
                <a:uLnTx/>
                <a:uFillTx/>
                <a:latin typeface="Calibri" panose="020F0502020204030204"/>
                <a:ea typeface="+mn-ea"/>
                <a:cs typeface="+mn-cs"/>
              </a:rPr>
              <a:t>Marital status</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married</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1" i="1" u="none" strike="noStrike" kern="1200" cap="none" spc="0" normalizeH="0" baseline="0" noProof="0" dirty="0">
                <a:ln>
                  <a:noFill/>
                </a:ln>
                <a:solidFill>
                  <a:prstClr val="black"/>
                </a:solidFill>
                <a:effectLst/>
                <a:uLnTx/>
                <a:uFillTx/>
                <a:latin typeface="Calibri" panose="020F0502020204030204"/>
                <a:ea typeface="+mn-ea"/>
                <a:cs typeface="+mn-cs"/>
              </a:rPr>
              <a:t>Location</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Bangalore</a:t>
            </a:r>
            <a:endPar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DEB1E08F-C19D-4207-8EC2-3E57A1C0FF25}"/>
              </a:ext>
            </a:extLst>
          </p:cNvPr>
          <p:cNvSpPr txBox="1"/>
          <p:nvPr/>
        </p:nvSpPr>
        <p:spPr>
          <a:xfrm>
            <a:off x="2760572" y="2152546"/>
            <a:ext cx="6383428" cy="1346522"/>
          </a:xfrm>
          <a:prstGeom prst="rect">
            <a:avLst/>
          </a:prstGeom>
          <a:solidFill>
            <a:schemeClr val="accent3">
              <a:lumMod val="60000"/>
              <a:lumOff val="40000"/>
            </a:schemeClr>
          </a:solidFill>
          <a:ln w="1905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50" b="1" i="0" u="sng" strike="noStrike" kern="1200" cap="none" spc="0" normalizeH="0" baseline="0" noProof="0" dirty="0">
                <a:ln>
                  <a:noFill/>
                </a:ln>
                <a:solidFill>
                  <a:prstClr val="black"/>
                </a:solidFill>
                <a:effectLst/>
                <a:uLnTx/>
                <a:uFillTx/>
                <a:latin typeface="Calibri" panose="020F0502020204030204"/>
                <a:ea typeface="+mn-ea"/>
                <a:cs typeface="+mn-cs"/>
              </a:rPr>
              <a:t>Goals</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100" b="1" i="1"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1" i="1"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Pay her EMI through UPI</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Optimize processes to reduce unnecessary expenses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Facilitate her cloud kitchen payment cashless</a:t>
            </a:r>
            <a:r>
              <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rPr>
              <a:t> as still she has to deal with liquid cash</a:t>
            </a: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To pay her utility bills through UPI platform</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9AC1CA34-F86C-4840-A912-9C936A337DD4}"/>
              </a:ext>
            </a:extLst>
          </p:cNvPr>
          <p:cNvSpPr txBox="1"/>
          <p:nvPr/>
        </p:nvSpPr>
        <p:spPr>
          <a:xfrm>
            <a:off x="2121117" y="6459"/>
            <a:ext cx="7022883" cy="2143676"/>
          </a:xfrm>
          <a:prstGeom prst="rect">
            <a:avLst/>
          </a:prstGeom>
          <a:solidFill>
            <a:schemeClr val="accent1">
              <a:lumMod val="60000"/>
              <a:lumOff val="40000"/>
            </a:schemeClr>
          </a:solidFill>
          <a:ln w="1905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rPr>
              <a:t>Bio</a:t>
            </a:r>
            <a:br>
              <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200" b="0" i="0" u="none" strike="noStrike" kern="1200" cap="none" spc="0" normalizeH="0" baseline="0" noProof="0" dirty="0" smtClean="0">
                <a:ln>
                  <a:noFill/>
                </a:ln>
                <a:solidFill>
                  <a:prstClr val="black"/>
                </a:solidFill>
                <a:effectLst/>
                <a:uLnTx/>
                <a:uFillTx/>
                <a:latin typeface="Calibri" panose="020F0502020204030204"/>
              </a:rPr>
              <a:t>Alexis is a dedicated ,hard working finance professional having more than 6 years of experience in </a:t>
            </a:r>
            <a:r>
              <a:rPr kumimoji="0" lang="en-US" sz="1200" b="0" i="0" u="none" strike="noStrike" kern="1200" cap="none" spc="0" normalizeH="0" baseline="0" noProof="0" dirty="0" smtClean="0">
                <a:ln>
                  <a:noFill/>
                </a:ln>
                <a:solidFill>
                  <a:prstClr val="black"/>
                </a:solidFill>
                <a:effectLst/>
                <a:uLnTx/>
                <a:uFillTx/>
                <a:latin typeface="Calibri" panose="020F0502020204030204"/>
              </a:rPr>
              <a:t>data analysis .She is budding data scientist .</a:t>
            </a:r>
            <a:r>
              <a:rPr kumimoji="0" lang="en-US" sz="1200" b="0" i="0" u="none" strike="noStrike" kern="1200" cap="none" spc="0" normalizeH="0" noProof="0" dirty="0" smtClean="0">
                <a:ln>
                  <a:noFill/>
                </a:ln>
                <a:solidFill>
                  <a:prstClr val="black"/>
                </a:solidFill>
                <a:effectLst/>
                <a:uLnTx/>
                <a:uFillTx/>
                <a:latin typeface="Calibri" panose="020F0502020204030204"/>
              </a:rPr>
              <a:t> She owns a cloud kitchen  which runs on weekends. </a:t>
            </a:r>
            <a:r>
              <a:rPr lang="en-US" sz="1200" dirty="0" smtClean="0">
                <a:solidFill>
                  <a:prstClr val="black"/>
                </a:solidFill>
                <a:latin typeface="Calibri" panose="020F0502020204030204"/>
              </a:rPr>
              <a:t>She is staying in rented place with her friend and pay around 25K . She bought items through online App and often visits cafes and restaurants with her friends . She mostly pays her utility through mobile banking and aiming to go as much cashless possible. She has recently taken a loan to buy a 2 wheeler. </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000" b="1" i="0" u="sng"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000" b="1" u="sng" kern="1200" dirty="0">
              <a:solidFill>
                <a:prstClr val="black"/>
              </a:solidFill>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1" i="0" u="sng"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1" i="0" u="sng"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2BB19566-0053-4D7A-BF13-6A8FE9163D6F}"/>
              </a:ext>
            </a:extLst>
          </p:cNvPr>
          <p:cNvSpPr txBox="1"/>
          <p:nvPr/>
        </p:nvSpPr>
        <p:spPr>
          <a:xfrm>
            <a:off x="2760572" y="3346800"/>
            <a:ext cx="6383428" cy="2262158"/>
          </a:xfrm>
          <a:prstGeom prst="rect">
            <a:avLst/>
          </a:prstGeom>
          <a:solidFill>
            <a:schemeClr val="accent6">
              <a:lumMod val="20000"/>
              <a:lumOff val="80000"/>
            </a:schemeClr>
          </a:solidFill>
          <a:ln w="1905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50" b="1" i="0" u="sng" strike="noStrike" kern="1200" cap="none" spc="0" normalizeH="0" baseline="0" noProof="0" dirty="0" smtClean="0">
                <a:ln>
                  <a:noFill/>
                </a:ln>
                <a:solidFill>
                  <a:srgbClr val="FF0000"/>
                </a:solidFill>
                <a:effectLst/>
                <a:uLnTx/>
                <a:uFillTx/>
                <a:latin typeface="Calibri" panose="020F0502020204030204"/>
                <a:ea typeface="+mn-ea"/>
                <a:cs typeface="+mn-cs"/>
              </a:rPr>
              <a:t>Frustrations :</a:t>
            </a:r>
            <a:endParaRPr kumimoji="0" lang="en-IN" sz="1050" b="1" i="0" u="none" strike="noStrike" kern="1200" cap="none" spc="0" normalizeH="0" baseline="0" noProof="0" dirty="0" smtClean="0">
              <a:ln>
                <a:noFill/>
              </a:ln>
              <a:solidFill>
                <a:srgbClr val="FF0000"/>
              </a:solidFill>
              <a:effectLst/>
              <a:uLnTx/>
              <a:uFillTx/>
              <a:latin typeface="Calibri" panose="020F0502020204030204"/>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Often look for Discount</a:t>
            </a:r>
            <a:r>
              <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rPr>
              <a:t> codes and redemption points  to avail discount on online purchase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aseline="0" dirty="0" smtClean="0">
                <a:solidFill>
                  <a:prstClr val="black"/>
                </a:solidFill>
                <a:latin typeface="Calibri" panose="020F0502020204030204"/>
              </a:rPr>
              <a:t>Unable to avail coupon Code for hotel and restaurant redemption through </a:t>
            </a:r>
            <a:r>
              <a:rPr lang="en-IN" sz="1000" baseline="0" dirty="0" err="1" smtClean="0">
                <a:solidFill>
                  <a:prstClr val="black"/>
                </a:solidFill>
                <a:latin typeface="Calibri" panose="020F0502020204030204"/>
              </a:rPr>
              <a:t>paytm</a:t>
            </a:r>
            <a:endParaRPr lang="en-IN" sz="1000" baseline="0" dirty="0" smtClean="0">
              <a:solidFill>
                <a:prstClr val="black"/>
              </a:solidFill>
              <a:latin typeface="Calibri" panose="020F0502020204030204"/>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rPr>
              <a:t>There is no loyalty points in </a:t>
            </a:r>
            <a:r>
              <a:rPr kumimoji="0" lang="en-IN" sz="1000" b="0" i="0" u="none" strike="noStrike" kern="1200" cap="none" spc="0" normalizeH="0" noProof="0" dirty="0" err="1" smtClean="0">
                <a:ln>
                  <a:noFill/>
                </a:ln>
                <a:solidFill>
                  <a:prstClr val="black"/>
                </a:solidFill>
                <a:effectLst/>
                <a:uLnTx/>
                <a:uFillTx/>
                <a:latin typeface="Calibri" panose="020F0502020204030204"/>
                <a:ea typeface="+mn-ea"/>
                <a:cs typeface="+mn-cs"/>
              </a:rPr>
              <a:t>Paytm</a:t>
            </a:r>
            <a:r>
              <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rPr>
              <a:t> which she wants to offer to her kitchen customers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aseline="0" dirty="0" smtClean="0">
                <a:solidFill>
                  <a:prstClr val="black"/>
                </a:solidFill>
                <a:latin typeface="Calibri" panose="020F0502020204030204"/>
              </a:rPr>
              <a:t>During festive season she wants</a:t>
            </a:r>
            <a:r>
              <a:rPr lang="en-IN" sz="1000" dirty="0" smtClean="0">
                <a:solidFill>
                  <a:prstClr val="black"/>
                </a:solidFill>
                <a:latin typeface="Calibri" panose="020F0502020204030204"/>
              </a:rPr>
              <a:t> to offer exclusive brands  promotional offers to her customers and vendors  to enhance her business</a:t>
            </a: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50" b="1" i="0" u="sng" strike="noStrike" kern="1200" cap="none" spc="0" normalizeH="0" baseline="0" noProof="0" dirty="0" smtClean="0">
                <a:ln>
                  <a:noFill/>
                </a:ln>
                <a:solidFill>
                  <a:srgbClr val="B74919">
                    <a:lumMod val="75000"/>
                  </a:srgbClr>
                </a:solidFill>
                <a:effectLst/>
                <a:uLnTx/>
                <a:uFillTx/>
                <a:latin typeface="Calibri" panose="020F0502020204030204"/>
                <a:ea typeface="+mn-ea"/>
                <a:cs typeface="+mn-cs"/>
              </a:rPr>
              <a:t>Needs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Looking for Brands promotional offers through </a:t>
            </a:r>
            <a:r>
              <a:rPr kumimoji="0" lang="en-IN" sz="1000" b="0" i="0" u="none" strike="noStrike" kern="1200" cap="none" spc="0" normalizeH="0" baseline="0" noProof="0" dirty="0" err="1" smtClean="0">
                <a:ln>
                  <a:noFill/>
                </a:ln>
                <a:solidFill>
                  <a:prstClr val="black"/>
                </a:solidFill>
                <a:effectLst/>
                <a:uLnTx/>
                <a:uFillTx/>
                <a:latin typeface="Calibri" panose="020F0502020204030204"/>
                <a:ea typeface="+mn-ea"/>
                <a:cs typeface="+mn-cs"/>
              </a:rPr>
              <a:t>paytm</a:t>
            </a: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dirty="0" smtClean="0">
                <a:solidFill>
                  <a:prstClr val="black"/>
                </a:solidFill>
                <a:latin typeface="Calibri" panose="020F0502020204030204"/>
              </a:rPr>
              <a:t>Annual </a:t>
            </a:r>
            <a:r>
              <a:rPr lang="en-IN" sz="1000" dirty="0" err="1" smtClean="0">
                <a:solidFill>
                  <a:prstClr val="black"/>
                </a:solidFill>
                <a:latin typeface="Calibri" panose="020F0502020204030204"/>
              </a:rPr>
              <a:t>memebership</a:t>
            </a:r>
            <a:r>
              <a:rPr lang="en-IN" sz="1000" dirty="0" smtClean="0">
                <a:solidFill>
                  <a:prstClr val="black"/>
                </a:solidFill>
                <a:latin typeface="Calibri" panose="020F0502020204030204"/>
              </a:rPr>
              <a:t> program with </a:t>
            </a:r>
            <a:r>
              <a:rPr lang="en-IN" sz="1000" dirty="0" err="1" smtClean="0">
                <a:solidFill>
                  <a:prstClr val="black"/>
                </a:solidFill>
                <a:latin typeface="Calibri" panose="020F0502020204030204"/>
              </a:rPr>
              <a:t>paytm</a:t>
            </a:r>
            <a:r>
              <a:rPr lang="en-IN" sz="1000" dirty="0" smtClean="0">
                <a:solidFill>
                  <a:prstClr val="black"/>
                </a:solidFill>
                <a:latin typeface="Calibri" panose="020F0502020204030204"/>
              </a:rPr>
              <a:t> to get cashbacks as she pays her staff , customers ,vendors through </a:t>
            </a:r>
            <a:r>
              <a:rPr lang="en-IN" sz="1000" dirty="0" err="1" smtClean="0">
                <a:solidFill>
                  <a:prstClr val="black"/>
                </a:solidFill>
                <a:latin typeface="Calibri" panose="020F0502020204030204"/>
              </a:rPr>
              <a:t>paytm</a:t>
            </a:r>
            <a:endParaRPr lang="en-IN" sz="1000" dirty="0" smtClean="0">
              <a:solidFill>
                <a:prstClr val="black"/>
              </a:solidFill>
              <a:latin typeface="Calibri" panose="020F0502020204030204"/>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dirty="0" smtClean="0">
                <a:solidFill>
                  <a:prstClr val="black"/>
                </a:solidFill>
                <a:latin typeface="Calibri" panose="020F0502020204030204"/>
              </a:rPr>
              <a:t>Redemption Points Accrual for every transaction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dirty="0" smtClean="0">
                <a:solidFill>
                  <a:prstClr val="black"/>
                </a:solidFill>
                <a:latin typeface="Calibri" panose="020F0502020204030204"/>
              </a:rPr>
              <a:t>Wants </a:t>
            </a:r>
            <a:r>
              <a:rPr lang="en-IN" sz="1000" dirty="0" err="1" smtClean="0">
                <a:solidFill>
                  <a:prstClr val="black"/>
                </a:solidFill>
                <a:latin typeface="Calibri" panose="020F0502020204030204"/>
              </a:rPr>
              <a:t>Paytm</a:t>
            </a:r>
            <a:r>
              <a:rPr lang="en-IN" sz="1000" dirty="0" smtClean="0">
                <a:solidFill>
                  <a:prstClr val="black"/>
                </a:solidFill>
                <a:latin typeface="Calibri" panose="020F0502020204030204"/>
              </a:rPr>
              <a:t> to come up with gold membership plan same as </a:t>
            </a:r>
            <a:r>
              <a:rPr lang="en-IN" sz="1000" dirty="0" err="1" smtClean="0">
                <a:solidFill>
                  <a:prstClr val="black"/>
                </a:solidFill>
                <a:latin typeface="Calibri" panose="020F0502020204030204"/>
              </a:rPr>
              <a:t>Zomato</a:t>
            </a:r>
            <a:r>
              <a:rPr lang="en-IN" sz="1000" dirty="0" smtClean="0">
                <a:solidFill>
                  <a:prstClr val="black"/>
                </a:solidFill>
                <a:latin typeface="Calibri" panose="020F0502020204030204"/>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000" dirty="0" smtClean="0">
              <a:solidFill>
                <a:prstClr val="black"/>
              </a:solidFill>
              <a:latin typeface="Calibri" panose="020F0502020204030204"/>
            </a:endParaRPr>
          </a:p>
        </p:txBody>
      </p:sp>
      <p:pic>
        <p:nvPicPr>
          <p:cNvPr id="11" name="Picture 10" descr="Icon&#10;&#10;Description automatically generated">
            <a:extLst>
              <a:ext uri="{FF2B5EF4-FFF2-40B4-BE49-F238E27FC236}">
                <a16:creationId xmlns:a16="http://schemas.microsoft.com/office/drawing/2014/main" id="{C176DE13-13C3-4346-86DD-B7F72EE1C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74" y="168298"/>
            <a:ext cx="1787964" cy="1785104"/>
          </a:xfrm>
          <a:prstGeom prst="rect">
            <a:avLst/>
          </a:prstGeom>
        </p:spPr>
      </p:pic>
      <p:pic>
        <p:nvPicPr>
          <p:cNvPr id="12" name="Picture 11"/>
          <p:cNvPicPr>
            <a:picLocks noChangeAspect="1"/>
          </p:cNvPicPr>
          <p:nvPr/>
        </p:nvPicPr>
        <p:blipFill>
          <a:blip r:embed="rId3"/>
          <a:stretch>
            <a:fillRect/>
          </a:stretch>
        </p:blipFill>
        <p:spPr>
          <a:xfrm>
            <a:off x="0" y="-8467"/>
            <a:ext cx="2113235" cy="2096648"/>
          </a:xfrm>
          <a:prstGeom prst="rect">
            <a:avLst/>
          </a:prstGeom>
        </p:spPr>
      </p:pic>
      <p:sp>
        <p:nvSpPr>
          <p:cNvPr id="13" name="TextBox 12"/>
          <p:cNvSpPr txBox="1"/>
          <p:nvPr/>
        </p:nvSpPr>
        <p:spPr>
          <a:xfrm>
            <a:off x="274274" y="110661"/>
            <a:ext cx="890453" cy="24622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Calibri" panose="020F0502020204030204"/>
                <a:ea typeface="+mn-ea"/>
                <a:cs typeface="+mn-cs"/>
              </a:rPr>
              <a:t>Amit Verma</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4" name="Picture 13"/>
          <p:cNvPicPr>
            <a:picLocks noChangeAspect="1"/>
          </p:cNvPicPr>
          <p:nvPr/>
        </p:nvPicPr>
        <p:blipFill>
          <a:blip r:embed="rId4"/>
          <a:stretch>
            <a:fillRect/>
          </a:stretch>
        </p:blipFill>
        <p:spPr>
          <a:xfrm>
            <a:off x="506402" y="4953393"/>
            <a:ext cx="615451" cy="412017"/>
          </a:xfrm>
          <a:prstGeom prst="rect">
            <a:avLst/>
          </a:prstGeom>
        </p:spPr>
      </p:pic>
      <p:pic>
        <p:nvPicPr>
          <p:cNvPr id="15" name="Picture 14"/>
          <p:cNvPicPr>
            <a:picLocks noChangeAspect="1"/>
          </p:cNvPicPr>
          <p:nvPr/>
        </p:nvPicPr>
        <p:blipFill>
          <a:blip r:embed="rId5"/>
          <a:stretch>
            <a:fillRect/>
          </a:stretch>
        </p:blipFill>
        <p:spPr>
          <a:xfrm>
            <a:off x="1475521" y="4953393"/>
            <a:ext cx="429683" cy="429683"/>
          </a:xfrm>
          <a:prstGeom prst="rect">
            <a:avLst/>
          </a:prstGeom>
        </p:spPr>
      </p:pic>
      <p:pic>
        <p:nvPicPr>
          <p:cNvPr id="16" name="Picture 15"/>
          <p:cNvPicPr>
            <a:picLocks noChangeAspect="1"/>
          </p:cNvPicPr>
          <p:nvPr/>
        </p:nvPicPr>
        <p:blipFill>
          <a:blip r:embed="rId6"/>
          <a:stretch>
            <a:fillRect/>
          </a:stretch>
        </p:blipFill>
        <p:spPr>
          <a:xfrm>
            <a:off x="968895" y="5428547"/>
            <a:ext cx="506626" cy="506626"/>
          </a:xfrm>
          <a:prstGeom prst="rect">
            <a:avLst/>
          </a:prstGeom>
        </p:spPr>
      </p:pic>
      <p:pic>
        <p:nvPicPr>
          <p:cNvPr id="17" name="Picture 16"/>
          <p:cNvPicPr>
            <a:picLocks noChangeAspect="1"/>
          </p:cNvPicPr>
          <p:nvPr/>
        </p:nvPicPr>
        <p:blipFill>
          <a:blip r:embed="rId7"/>
          <a:stretch>
            <a:fillRect/>
          </a:stretch>
        </p:blipFill>
        <p:spPr>
          <a:xfrm>
            <a:off x="691652" y="6104941"/>
            <a:ext cx="946150" cy="251798"/>
          </a:xfrm>
          <a:prstGeom prst="rect">
            <a:avLst/>
          </a:prstGeom>
        </p:spPr>
      </p:pic>
      <p:cxnSp>
        <p:nvCxnSpPr>
          <p:cNvPr id="18" name="Straight Connector 17"/>
          <p:cNvCxnSpPr/>
          <p:nvPr/>
        </p:nvCxnSpPr>
        <p:spPr>
          <a:xfrm>
            <a:off x="1922664" y="5470364"/>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2" descr="716747b286b4e7e18304ee4c8487c0d5.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74" y="279969"/>
            <a:ext cx="2091261" cy="185489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4AF32084-518C-4DD7-A6DF-B128D03A71BF}"/>
              </a:ext>
            </a:extLst>
          </p:cNvPr>
          <p:cNvSpPr txBox="1"/>
          <p:nvPr/>
        </p:nvSpPr>
        <p:spPr>
          <a:xfrm>
            <a:off x="2760569" y="5608958"/>
            <a:ext cx="6383431" cy="861774"/>
          </a:xfrm>
          <a:prstGeom prst="rect">
            <a:avLst/>
          </a:prstGeom>
          <a:solidFill>
            <a:schemeClr val="accent2">
              <a:lumMod val="20000"/>
              <a:lumOff val="80000"/>
            </a:schemeClr>
          </a:solidFill>
          <a:ln w="19050">
            <a:solidFill>
              <a:schemeClr val="tx1"/>
            </a:solidFill>
          </a:ln>
        </p:spPr>
        <p:txBody>
          <a:bodyPr wrap="square" rtlCol="0">
            <a:spAutoFit/>
          </a:bodyPr>
          <a:lstStyle/>
          <a:p>
            <a:pPr lvl="0">
              <a:defRPr/>
            </a:pPr>
            <a:r>
              <a:rPr lang="en-IN" sz="1000" b="1" u="sng" dirty="0" smtClean="0">
                <a:solidFill>
                  <a:srgbClr val="FF0000"/>
                </a:solidFill>
              </a:rPr>
              <a:t>App used:</a:t>
            </a:r>
          </a:p>
          <a:p>
            <a:pPr lvl="0">
              <a:defRPr/>
            </a:pPr>
            <a:endParaRPr lang="en-IN" sz="1000" b="1" u="sng" dirty="0">
              <a:solidFill>
                <a:srgbClr val="FF0000"/>
              </a:solidFill>
            </a:endParaRPr>
          </a:p>
          <a:p>
            <a:pPr lvl="0">
              <a:defRPr/>
            </a:pPr>
            <a:endParaRPr lang="en-IN" sz="1000" b="1" u="sng" dirty="0" smtClean="0">
              <a:solidFill>
                <a:srgbClr val="FF0000"/>
              </a:solidFill>
            </a:endParaRPr>
          </a:p>
          <a:p>
            <a:pPr lvl="0">
              <a:defRPr/>
            </a:pPr>
            <a:endParaRPr lang="en-IN" sz="1000" b="1" u="sng" dirty="0">
              <a:solidFill>
                <a:srgbClr val="FF0000"/>
              </a:solidFill>
            </a:endParaRPr>
          </a:p>
          <a:p>
            <a:pPr lvl="0">
              <a:defRPr/>
            </a:pPr>
            <a:endParaRPr lang="en-IN" sz="1000" b="1" dirty="0">
              <a:solidFill>
                <a:srgbClr val="FF0000"/>
              </a:solidFill>
            </a:endParaRPr>
          </a:p>
        </p:txBody>
      </p:sp>
      <p:pic>
        <p:nvPicPr>
          <p:cNvPr id="21" name="Picture 20"/>
          <p:cNvPicPr>
            <a:picLocks noChangeAspect="1"/>
          </p:cNvPicPr>
          <p:nvPr/>
        </p:nvPicPr>
        <p:blipFill>
          <a:blip r:embed="rId9"/>
          <a:stretch>
            <a:fillRect/>
          </a:stretch>
        </p:blipFill>
        <p:spPr>
          <a:xfrm>
            <a:off x="3726966" y="5840978"/>
            <a:ext cx="533876" cy="533876"/>
          </a:xfrm>
          <a:prstGeom prst="rect">
            <a:avLst/>
          </a:prstGeom>
        </p:spPr>
      </p:pic>
      <p:pic>
        <p:nvPicPr>
          <p:cNvPr id="22" name="Picture 21"/>
          <p:cNvPicPr>
            <a:picLocks noChangeAspect="1"/>
          </p:cNvPicPr>
          <p:nvPr/>
        </p:nvPicPr>
        <p:blipFill>
          <a:blip r:embed="rId10"/>
          <a:stretch>
            <a:fillRect/>
          </a:stretch>
        </p:blipFill>
        <p:spPr>
          <a:xfrm>
            <a:off x="2903325" y="5918111"/>
            <a:ext cx="460376" cy="530865"/>
          </a:xfrm>
          <a:prstGeom prst="rect">
            <a:avLst/>
          </a:prstGeom>
        </p:spPr>
      </p:pic>
      <p:pic>
        <p:nvPicPr>
          <p:cNvPr id="23" name="Picture 22"/>
          <p:cNvPicPr>
            <a:picLocks noChangeAspect="1"/>
          </p:cNvPicPr>
          <p:nvPr/>
        </p:nvPicPr>
        <p:blipFill>
          <a:blip r:embed="rId11"/>
          <a:stretch>
            <a:fillRect/>
          </a:stretch>
        </p:blipFill>
        <p:spPr>
          <a:xfrm flipH="1">
            <a:off x="141396" y="5448801"/>
            <a:ext cx="681412" cy="383294"/>
          </a:xfrm>
          <a:prstGeom prst="rect">
            <a:avLst/>
          </a:prstGeom>
        </p:spPr>
      </p:pic>
      <p:pic>
        <p:nvPicPr>
          <p:cNvPr id="24" name="Picture 23"/>
          <p:cNvPicPr>
            <a:picLocks noChangeAspect="1"/>
          </p:cNvPicPr>
          <p:nvPr/>
        </p:nvPicPr>
        <p:blipFill>
          <a:blip r:embed="rId12"/>
          <a:stretch>
            <a:fillRect/>
          </a:stretch>
        </p:blipFill>
        <p:spPr>
          <a:xfrm>
            <a:off x="1725886" y="5486814"/>
            <a:ext cx="690562" cy="690562"/>
          </a:xfrm>
          <a:prstGeom prst="rect">
            <a:avLst/>
          </a:prstGeom>
        </p:spPr>
      </p:pic>
      <p:pic>
        <p:nvPicPr>
          <p:cNvPr id="25" name="Picture 24"/>
          <p:cNvPicPr>
            <a:picLocks noChangeAspect="1"/>
          </p:cNvPicPr>
          <p:nvPr/>
        </p:nvPicPr>
        <p:blipFill>
          <a:blip r:embed="rId13"/>
          <a:stretch>
            <a:fillRect/>
          </a:stretch>
        </p:blipFill>
        <p:spPr>
          <a:xfrm>
            <a:off x="4686688" y="5897765"/>
            <a:ext cx="743756" cy="417897"/>
          </a:xfrm>
          <a:prstGeom prst="rect">
            <a:avLst/>
          </a:prstGeom>
        </p:spPr>
      </p:pic>
      <p:pic>
        <p:nvPicPr>
          <p:cNvPr id="26" name="Picture 25"/>
          <p:cNvPicPr>
            <a:picLocks noChangeAspect="1"/>
          </p:cNvPicPr>
          <p:nvPr/>
        </p:nvPicPr>
        <p:blipFill>
          <a:blip r:embed="rId14"/>
          <a:stretch>
            <a:fillRect/>
          </a:stretch>
        </p:blipFill>
        <p:spPr>
          <a:xfrm>
            <a:off x="5742204" y="5919204"/>
            <a:ext cx="663348" cy="371475"/>
          </a:xfrm>
          <a:prstGeom prst="rect">
            <a:avLst/>
          </a:prstGeom>
        </p:spPr>
      </p:pic>
      <p:sp>
        <p:nvSpPr>
          <p:cNvPr id="27" name="TextBox 26"/>
          <p:cNvSpPr txBox="1"/>
          <p:nvPr/>
        </p:nvSpPr>
        <p:spPr>
          <a:xfrm>
            <a:off x="-16100" y="12640"/>
            <a:ext cx="2129335" cy="246221"/>
          </a:xfrm>
          <a:prstGeom prst="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prstClr val="black"/>
                </a:solidFill>
                <a:latin typeface="Calibri" panose="020F0502020204030204"/>
              </a:rPr>
              <a:t>USER PERSONA </a:t>
            </a:r>
            <a:r>
              <a:rPr lang="en-AE" sz="1000" kern="1200" dirty="0" smtClean="0">
                <a:solidFill>
                  <a:prstClr val="black"/>
                </a:solidFill>
                <a:latin typeface="Calibri" panose="020F0502020204030204"/>
              </a:rPr>
              <a:t>–</a:t>
            </a:r>
            <a:r>
              <a:rPr lang="en-US" sz="1000" kern="1200" dirty="0" smtClean="0">
                <a:solidFill>
                  <a:prstClr val="black"/>
                </a:solidFill>
                <a:latin typeface="Calibri" panose="020F0502020204030204"/>
              </a:rPr>
              <a:t> </a:t>
            </a:r>
            <a:r>
              <a:rPr lang="en-US" sz="1000" b="1" kern="1200" dirty="0" smtClean="0">
                <a:ln w="0"/>
                <a:solidFill>
                  <a:schemeClr val="accent4"/>
                </a:solidFill>
                <a:effectLst>
                  <a:outerShdw blurRad="38100" dist="25400" dir="5400000" algn="ctr" rotWithShape="0">
                    <a:srgbClr val="6E747A">
                      <a:alpha val="43000"/>
                    </a:srgbClr>
                  </a:outerShdw>
                </a:effectLst>
                <a:latin typeface="Calibri" panose="020F0502020204030204"/>
              </a:rPr>
              <a:t>Alexis </a:t>
            </a:r>
            <a:r>
              <a:rPr lang="en-AE" sz="1000" kern="1200" dirty="0" smtClean="0">
                <a:solidFill>
                  <a:prstClr val="black"/>
                </a:solidFill>
                <a:latin typeface="Calibri" panose="020F0502020204030204"/>
              </a:rPr>
              <a:t>–</a:t>
            </a:r>
            <a:r>
              <a:rPr lang="en-US" sz="1000" kern="1200" dirty="0">
                <a:solidFill>
                  <a:prstClr val="black"/>
                </a:solidFill>
                <a:latin typeface="Calibri" panose="020F0502020204030204"/>
              </a:rPr>
              <a:t> </a:t>
            </a:r>
            <a:r>
              <a:rPr lang="en-US" sz="1000" kern="1200" dirty="0" smtClean="0">
                <a:solidFill>
                  <a:prstClr val="black"/>
                </a:solidFill>
                <a:latin typeface="Calibri" panose="020F0502020204030204"/>
              </a:rPr>
              <a:t>Moon </a:t>
            </a:r>
            <a:r>
              <a:rPr lang="en-US" sz="1000" kern="1200" dirty="0" err="1" smtClean="0">
                <a:solidFill>
                  <a:prstClr val="black"/>
                </a:solidFill>
                <a:latin typeface="Calibri" panose="020F0502020204030204"/>
              </a:rPr>
              <a:t>Failry</a:t>
            </a:r>
            <a:r>
              <a:rPr lang="en-US" sz="1000" kern="1200" dirty="0" smtClean="0">
                <a:solidFill>
                  <a:prstClr val="black"/>
                </a:solidFill>
                <a:latin typeface="Calibri" panose="020F0502020204030204"/>
              </a:rPr>
              <a:t>  </a:t>
            </a:r>
          </a:p>
        </p:txBody>
      </p:sp>
    </p:spTree>
    <p:extLst>
      <p:ext uri="{BB962C8B-B14F-4D97-AF65-F5344CB8AC3E}">
        <p14:creationId xmlns:p14="http://schemas.microsoft.com/office/powerpoint/2010/main" val="2761921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2"/>
          </p:nvPr>
        </p:nvSpPr>
        <p:spPr/>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idx="1"/>
          </p:nvPr>
        </p:nvSpPr>
        <p:spPr/>
        <p:txBody>
          <a:bodyPr/>
          <a:lstStyle/>
          <a:p>
            <a:endParaRPr lang="en-US"/>
          </a:p>
        </p:txBody>
      </p:sp>
      <p:pic>
        <p:nvPicPr>
          <p:cNvPr id="6" name="Picture 5"/>
          <p:cNvPicPr>
            <a:picLocks noChangeAspect="1"/>
          </p:cNvPicPr>
          <p:nvPr/>
        </p:nvPicPr>
        <p:blipFill>
          <a:blip r:embed="rId2"/>
          <a:stretch>
            <a:fillRect/>
          </a:stretch>
        </p:blipFill>
        <p:spPr>
          <a:xfrm>
            <a:off x="1" y="327660"/>
            <a:ext cx="9144000" cy="4815840"/>
          </a:xfrm>
          <a:prstGeom prst="rect">
            <a:avLst/>
          </a:prstGeom>
        </p:spPr>
      </p:pic>
      <p:sp>
        <p:nvSpPr>
          <p:cNvPr id="7" name="TextBox 6"/>
          <p:cNvSpPr txBox="1"/>
          <p:nvPr/>
        </p:nvSpPr>
        <p:spPr>
          <a:xfrm>
            <a:off x="0" y="19883"/>
            <a:ext cx="3479800" cy="307777"/>
          </a:xfrm>
          <a:prstGeom prst="rect">
            <a:avLst/>
          </a:prstGeom>
          <a:noFill/>
        </p:spPr>
        <p:txBody>
          <a:bodyPr wrap="square" rtlCol="0">
            <a:spAutoFit/>
          </a:bodyPr>
          <a:lstStyle/>
          <a:p>
            <a:r>
              <a:rPr lang="en-US" dirty="0" smtClean="0"/>
              <a:t>User Interview Schedule</a:t>
            </a:r>
            <a:endParaRPr lang="en-US" dirty="0"/>
          </a:p>
        </p:txBody>
      </p:sp>
    </p:spTree>
    <p:extLst>
      <p:ext uri="{BB962C8B-B14F-4D97-AF65-F5344CB8AC3E}">
        <p14:creationId xmlns:p14="http://schemas.microsoft.com/office/powerpoint/2010/main" val="3830487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
        <p:nvSpPr>
          <p:cNvPr id="4" name="Title 3"/>
          <p:cNvSpPr>
            <a:spLocks noGrp="1"/>
          </p:cNvSpPr>
          <p:nvPr>
            <p:ph type="title"/>
          </p:nvPr>
        </p:nvSpPr>
        <p:spPr/>
        <p:txBody>
          <a:bodyPr/>
          <a:lstStyle/>
          <a:p>
            <a:r>
              <a:rPr lang="en-US" dirty="0" smtClean="0"/>
              <a:t>Solution</a:t>
            </a:r>
            <a:endParaRPr lang="en-US" dirty="0"/>
          </a:p>
        </p:txBody>
      </p:sp>
      <p:sp>
        <p:nvSpPr>
          <p:cNvPr id="5" name="Text Placeholder 4"/>
          <p:cNvSpPr>
            <a:spLocks noGrp="1"/>
          </p:cNvSpPr>
          <p:nvPr>
            <p:ph type="body" idx="1"/>
          </p:nvPr>
        </p:nvSpPr>
        <p:spPr>
          <a:xfrm>
            <a:off x="1" y="955430"/>
            <a:ext cx="8997461" cy="4105973"/>
          </a:xfrm>
        </p:spPr>
        <p:txBody>
          <a:bodyPr/>
          <a:lstStyle/>
          <a:p>
            <a:r>
              <a:rPr lang="en-US" dirty="0" smtClean="0"/>
              <a:t>Recommendation Engine</a:t>
            </a:r>
            <a:endParaRPr lang="en-US" dirty="0"/>
          </a:p>
        </p:txBody>
      </p:sp>
      <p:sp>
        <p:nvSpPr>
          <p:cNvPr id="3" name="Google Shape;147;p20"/>
          <p:cNvSpPr txBox="1">
            <a:spLocks/>
          </p:cNvSpPr>
          <p:nvPr/>
        </p:nvSpPr>
        <p:spPr>
          <a:xfrm>
            <a:off x="399600" y="1042700"/>
            <a:ext cx="8058600" cy="682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pic>
        <p:nvPicPr>
          <p:cNvPr id="7" name="Picture 6"/>
          <p:cNvPicPr>
            <a:picLocks noChangeAspect="1"/>
          </p:cNvPicPr>
          <p:nvPr/>
        </p:nvPicPr>
        <p:blipFill>
          <a:blip r:embed="rId2"/>
          <a:stretch>
            <a:fillRect/>
          </a:stretch>
        </p:blipFill>
        <p:spPr>
          <a:xfrm>
            <a:off x="170125" y="1320518"/>
            <a:ext cx="1901624" cy="3756370"/>
          </a:xfrm>
          <a:prstGeom prst="rect">
            <a:avLst/>
          </a:prstGeom>
        </p:spPr>
      </p:pic>
      <p:sp>
        <p:nvSpPr>
          <p:cNvPr id="8" name="TextBox 7"/>
          <p:cNvSpPr txBox="1"/>
          <p:nvPr/>
        </p:nvSpPr>
        <p:spPr>
          <a:xfrm>
            <a:off x="2069933" y="1470776"/>
            <a:ext cx="2165907" cy="230832"/>
          </a:xfrm>
          <a:prstGeom prst="rect">
            <a:avLst/>
          </a:prstGeom>
          <a:noFill/>
        </p:spPr>
        <p:txBody>
          <a:bodyPr wrap="square" rtlCol="0">
            <a:spAutoFit/>
          </a:bodyPr>
          <a:lstStyle/>
          <a:p>
            <a:r>
              <a:rPr lang="en-US" sz="900" b="1" dirty="0" smtClean="0"/>
              <a:t>Loyalty Program</a:t>
            </a:r>
            <a:endParaRPr lang="en-US" sz="900" dirty="0"/>
          </a:p>
        </p:txBody>
      </p:sp>
      <p:sp>
        <p:nvSpPr>
          <p:cNvPr id="9" name="TextBox 8"/>
          <p:cNvSpPr txBox="1"/>
          <p:nvPr/>
        </p:nvSpPr>
        <p:spPr>
          <a:xfrm>
            <a:off x="2072698" y="1697054"/>
            <a:ext cx="2165907" cy="230832"/>
          </a:xfrm>
          <a:prstGeom prst="rect">
            <a:avLst/>
          </a:prstGeom>
          <a:noFill/>
        </p:spPr>
        <p:txBody>
          <a:bodyPr wrap="square" rtlCol="0">
            <a:spAutoFit/>
          </a:bodyPr>
          <a:lstStyle/>
          <a:p>
            <a:r>
              <a:rPr lang="en-US" sz="900" b="1" dirty="0" smtClean="0"/>
              <a:t>Gold Membership</a:t>
            </a:r>
            <a:endParaRPr lang="en-US" sz="900" dirty="0"/>
          </a:p>
        </p:txBody>
      </p:sp>
      <p:sp>
        <p:nvSpPr>
          <p:cNvPr id="10" name="TextBox 9"/>
          <p:cNvSpPr txBox="1"/>
          <p:nvPr/>
        </p:nvSpPr>
        <p:spPr>
          <a:xfrm>
            <a:off x="2069933" y="1927886"/>
            <a:ext cx="3584401" cy="230832"/>
          </a:xfrm>
          <a:prstGeom prst="rect">
            <a:avLst/>
          </a:prstGeom>
          <a:noFill/>
        </p:spPr>
        <p:txBody>
          <a:bodyPr wrap="square" rtlCol="0">
            <a:spAutoFit/>
          </a:bodyPr>
          <a:lstStyle/>
          <a:p>
            <a:r>
              <a:rPr lang="en-US" sz="900" b="1" dirty="0" smtClean="0"/>
              <a:t>Welcome Bonus For Brands on Successful </a:t>
            </a:r>
            <a:r>
              <a:rPr lang="en-US" sz="900" b="1" dirty="0"/>
              <a:t>o</a:t>
            </a:r>
            <a:r>
              <a:rPr lang="en-US" sz="900" b="1" dirty="0" smtClean="0"/>
              <a:t>nboarding</a:t>
            </a:r>
            <a:endParaRPr lang="en-US" sz="900" dirty="0"/>
          </a:p>
        </p:txBody>
      </p:sp>
      <p:sp>
        <p:nvSpPr>
          <p:cNvPr id="11" name="TextBox 10"/>
          <p:cNvSpPr txBox="1"/>
          <p:nvPr/>
        </p:nvSpPr>
        <p:spPr>
          <a:xfrm>
            <a:off x="2069933" y="2139894"/>
            <a:ext cx="3651213" cy="230832"/>
          </a:xfrm>
          <a:prstGeom prst="rect">
            <a:avLst/>
          </a:prstGeom>
          <a:noFill/>
        </p:spPr>
        <p:txBody>
          <a:bodyPr wrap="square" rtlCol="0">
            <a:spAutoFit/>
          </a:bodyPr>
          <a:lstStyle/>
          <a:p>
            <a:r>
              <a:rPr lang="en-US" sz="900" b="1" dirty="0" smtClean="0"/>
              <a:t>Cashback on every Insurance ,Loan , Mobile recharge  payment</a:t>
            </a:r>
            <a:endParaRPr lang="en-US" sz="900" dirty="0"/>
          </a:p>
        </p:txBody>
      </p:sp>
      <p:sp>
        <p:nvSpPr>
          <p:cNvPr id="12" name="TextBox 11"/>
          <p:cNvSpPr txBox="1"/>
          <p:nvPr/>
        </p:nvSpPr>
        <p:spPr>
          <a:xfrm>
            <a:off x="2069933" y="2346756"/>
            <a:ext cx="3651213" cy="230832"/>
          </a:xfrm>
          <a:prstGeom prst="rect">
            <a:avLst/>
          </a:prstGeom>
          <a:noFill/>
        </p:spPr>
        <p:txBody>
          <a:bodyPr wrap="square" rtlCol="0">
            <a:spAutoFit/>
          </a:bodyPr>
          <a:lstStyle/>
          <a:p>
            <a:r>
              <a:rPr lang="en-US" sz="900" b="1" dirty="0" smtClean="0"/>
              <a:t>Discount coupons for Jewellery and merchandise Brands </a:t>
            </a:r>
            <a:endParaRPr lang="en-US" sz="900" dirty="0"/>
          </a:p>
        </p:txBody>
      </p:sp>
      <p:sp>
        <p:nvSpPr>
          <p:cNvPr id="13" name="TextBox 12"/>
          <p:cNvSpPr txBox="1"/>
          <p:nvPr/>
        </p:nvSpPr>
        <p:spPr>
          <a:xfrm>
            <a:off x="2046062" y="2573539"/>
            <a:ext cx="3651213" cy="230832"/>
          </a:xfrm>
          <a:prstGeom prst="rect">
            <a:avLst/>
          </a:prstGeom>
          <a:noFill/>
        </p:spPr>
        <p:txBody>
          <a:bodyPr wrap="square" rtlCol="0">
            <a:spAutoFit/>
          </a:bodyPr>
          <a:lstStyle/>
          <a:p>
            <a:r>
              <a:rPr lang="en-US" sz="900" b="1" dirty="0" smtClean="0"/>
              <a:t>10 Loyalty Points equivalent to 1 INR above 500 INR  transfer</a:t>
            </a:r>
            <a:endParaRPr lang="en-US" sz="900" dirty="0"/>
          </a:p>
        </p:txBody>
      </p:sp>
      <p:sp>
        <p:nvSpPr>
          <p:cNvPr id="14" name="TextBox 13"/>
          <p:cNvSpPr txBox="1"/>
          <p:nvPr/>
        </p:nvSpPr>
        <p:spPr>
          <a:xfrm>
            <a:off x="2069933" y="2828099"/>
            <a:ext cx="4200438" cy="230832"/>
          </a:xfrm>
          <a:prstGeom prst="rect">
            <a:avLst/>
          </a:prstGeom>
          <a:noFill/>
        </p:spPr>
        <p:txBody>
          <a:bodyPr wrap="square" rtlCol="0">
            <a:spAutoFit/>
          </a:bodyPr>
          <a:lstStyle/>
          <a:p>
            <a:r>
              <a:rPr lang="en-US" sz="900" b="1" dirty="0" smtClean="0"/>
              <a:t>Reward program for Gold members in selected flights and Hotel booking</a:t>
            </a:r>
            <a:endParaRPr lang="en-US" sz="900" dirty="0"/>
          </a:p>
        </p:txBody>
      </p:sp>
      <p:pic>
        <p:nvPicPr>
          <p:cNvPr id="19" name="Google Shape;289;p33"/>
          <p:cNvPicPr preferRelativeResize="0"/>
          <p:nvPr/>
        </p:nvPicPr>
        <p:blipFill>
          <a:blip r:embed="rId3">
            <a:alphaModFix/>
          </a:blip>
          <a:stretch>
            <a:fillRect/>
          </a:stretch>
        </p:blipFill>
        <p:spPr>
          <a:xfrm>
            <a:off x="6416710" y="940075"/>
            <a:ext cx="283099" cy="325605"/>
          </a:xfrm>
          <a:prstGeom prst="rect">
            <a:avLst/>
          </a:prstGeom>
          <a:noFill/>
          <a:ln>
            <a:noFill/>
          </a:ln>
        </p:spPr>
      </p:pic>
      <p:cxnSp>
        <p:nvCxnSpPr>
          <p:cNvPr id="21" name="Straight Connector 20"/>
          <p:cNvCxnSpPr/>
          <p:nvPr/>
        </p:nvCxnSpPr>
        <p:spPr>
          <a:xfrm>
            <a:off x="2046062" y="3058931"/>
            <a:ext cx="709793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22" name="Google Shape;292;p33"/>
          <p:cNvPicPr preferRelativeResize="0"/>
          <p:nvPr/>
        </p:nvPicPr>
        <p:blipFill>
          <a:blip r:embed="rId4">
            <a:alphaModFix/>
          </a:blip>
          <a:stretch>
            <a:fillRect/>
          </a:stretch>
        </p:blipFill>
        <p:spPr>
          <a:xfrm>
            <a:off x="6397066" y="1421803"/>
            <a:ext cx="322385" cy="290095"/>
          </a:xfrm>
          <a:prstGeom prst="rect">
            <a:avLst/>
          </a:prstGeom>
          <a:noFill/>
          <a:ln>
            <a:noFill/>
          </a:ln>
        </p:spPr>
      </p:pic>
      <p:sp>
        <p:nvSpPr>
          <p:cNvPr id="45" name="TextBox 44"/>
          <p:cNvSpPr txBox="1"/>
          <p:nvPr/>
        </p:nvSpPr>
        <p:spPr>
          <a:xfrm>
            <a:off x="7033988" y="1475929"/>
            <a:ext cx="1825606" cy="230832"/>
          </a:xfrm>
          <a:prstGeom prst="rect">
            <a:avLst/>
          </a:prstGeom>
          <a:noFill/>
        </p:spPr>
        <p:txBody>
          <a:bodyPr wrap="square" rtlCol="0">
            <a:spAutoFit/>
          </a:bodyPr>
          <a:lstStyle/>
          <a:p>
            <a:r>
              <a:rPr lang="en-US" sz="900" dirty="0" smtClean="0"/>
              <a:t>Customer Retention</a:t>
            </a:r>
            <a:endParaRPr lang="en-US" sz="900" dirty="0"/>
          </a:p>
        </p:txBody>
      </p:sp>
      <p:sp>
        <p:nvSpPr>
          <p:cNvPr id="46" name="TextBox 45"/>
          <p:cNvSpPr txBox="1"/>
          <p:nvPr/>
        </p:nvSpPr>
        <p:spPr>
          <a:xfrm>
            <a:off x="7033988" y="1126031"/>
            <a:ext cx="1825606" cy="230832"/>
          </a:xfrm>
          <a:prstGeom prst="rect">
            <a:avLst/>
          </a:prstGeom>
          <a:noFill/>
        </p:spPr>
        <p:txBody>
          <a:bodyPr wrap="square" rtlCol="0">
            <a:spAutoFit/>
          </a:bodyPr>
          <a:lstStyle/>
          <a:p>
            <a:r>
              <a:rPr lang="en-US" sz="900" dirty="0" smtClean="0"/>
              <a:t>Boosting overall Spending</a:t>
            </a:r>
            <a:endParaRPr lang="en-US" sz="900" dirty="0"/>
          </a:p>
        </p:txBody>
      </p:sp>
      <p:pic>
        <p:nvPicPr>
          <p:cNvPr id="47" name="Google Shape;286;p33"/>
          <p:cNvPicPr preferRelativeResize="0"/>
          <p:nvPr/>
        </p:nvPicPr>
        <p:blipFill>
          <a:blip r:embed="rId5">
            <a:alphaModFix/>
          </a:blip>
          <a:stretch>
            <a:fillRect/>
          </a:stretch>
        </p:blipFill>
        <p:spPr>
          <a:xfrm>
            <a:off x="6365631" y="1848116"/>
            <a:ext cx="426447" cy="321441"/>
          </a:xfrm>
          <a:prstGeom prst="rect">
            <a:avLst/>
          </a:prstGeom>
          <a:noFill/>
          <a:ln>
            <a:noFill/>
          </a:ln>
        </p:spPr>
      </p:pic>
      <p:sp>
        <p:nvSpPr>
          <p:cNvPr id="48" name="TextBox 47"/>
          <p:cNvSpPr txBox="1"/>
          <p:nvPr/>
        </p:nvSpPr>
        <p:spPr>
          <a:xfrm>
            <a:off x="7033988" y="1874829"/>
            <a:ext cx="1895118" cy="230832"/>
          </a:xfrm>
          <a:prstGeom prst="rect">
            <a:avLst/>
          </a:prstGeom>
          <a:noFill/>
        </p:spPr>
        <p:txBody>
          <a:bodyPr wrap="square" rtlCol="0">
            <a:spAutoFit/>
          </a:bodyPr>
          <a:lstStyle/>
          <a:p>
            <a:r>
              <a:rPr lang="en-US" sz="900" dirty="0" smtClean="0"/>
              <a:t>User Retention And Engagement</a:t>
            </a:r>
            <a:endParaRPr lang="en-US" sz="900" dirty="0"/>
          </a:p>
        </p:txBody>
      </p:sp>
      <p:pic>
        <p:nvPicPr>
          <p:cNvPr id="49" name="Google Shape;295;p33"/>
          <p:cNvPicPr preferRelativeResize="0"/>
          <p:nvPr/>
        </p:nvPicPr>
        <p:blipFill>
          <a:blip r:embed="rId6">
            <a:alphaModFix/>
          </a:blip>
          <a:stretch>
            <a:fillRect/>
          </a:stretch>
        </p:blipFill>
        <p:spPr>
          <a:xfrm>
            <a:off x="6454238" y="2281831"/>
            <a:ext cx="265213" cy="291708"/>
          </a:xfrm>
          <a:prstGeom prst="rect">
            <a:avLst/>
          </a:prstGeom>
          <a:noFill/>
          <a:ln>
            <a:noFill/>
          </a:ln>
        </p:spPr>
      </p:pic>
      <p:sp>
        <p:nvSpPr>
          <p:cNvPr id="50" name="TextBox 49"/>
          <p:cNvSpPr txBox="1"/>
          <p:nvPr/>
        </p:nvSpPr>
        <p:spPr>
          <a:xfrm>
            <a:off x="7033988" y="2309734"/>
            <a:ext cx="1895118" cy="230832"/>
          </a:xfrm>
          <a:prstGeom prst="rect">
            <a:avLst/>
          </a:prstGeom>
          <a:noFill/>
        </p:spPr>
        <p:txBody>
          <a:bodyPr wrap="square" rtlCol="0">
            <a:spAutoFit/>
          </a:bodyPr>
          <a:lstStyle/>
          <a:p>
            <a:r>
              <a:rPr lang="en-US" sz="900" dirty="0" smtClean="0"/>
              <a:t>Brand Collaboration</a:t>
            </a:r>
            <a:endParaRPr lang="en-US" sz="900" dirty="0"/>
          </a:p>
        </p:txBody>
      </p:sp>
      <p:graphicFrame>
        <p:nvGraphicFramePr>
          <p:cNvPr id="54" name="Chart 53"/>
          <p:cNvGraphicFramePr/>
          <p:nvPr>
            <p:extLst>
              <p:ext uri="{D42A27DB-BD31-4B8C-83A1-F6EECF244321}">
                <p14:modId xmlns:p14="http://schemas.microsoft.com/office/powerpoint/2010/main" val="313616347"/>
              </p:ext>
            </p:extLst>
          </p:nvPr>
        </p:nvGraphicFramePr>
        <p:xfrm>
          <a:off x="1257135" y="3093382"/>
          <a:ext cx="6902126" cy="2073336"/>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53649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sp>
        <p:nvSpPr>
          <p:cNvPr id="3" name="Title 2"/>
          <p:cNvSpPr>
            <a:spLocks noGrp="1"/>
          </p:cNvSpPr>
          <p:nvPr>
            <p:ph type="title"/>
          </p:nvPr>
        </p:nvSpPr>
        <p:spPr/>
        <p:txBody>
          <a:bodyPr/>
          <a:lstStyle/>
          <a:p>
            <a:endParaRPr lang="en-US"/>
          </a:p>
        </p:txBody>
      </p:sp>
      <p:sp>
        <p:nvSpPr>
          <p:cNvPr id="4" name="Text Placeholder 3"/>
          <p:cNvSpPr>
            <a:spLocks noGrp="1"/>
          </p:cNvSpPr>
          <p:nvPr>
            <p:ph type="body" idx="1"/>
          </p:nvPr>
        </p:nvSpPr>
        <p:spPr/>
        <p:txBody>
          <a:bodyPr/>
          <a:lstStyle/>
          <a:p>
            <a:endParaRPr lang="en-US"/>
          </a:p>
        </p:txBody>
      </p:sp>
      <p:pic>
        <p:nvPicPr>
          <p:cNvPr id="5" name="Picture 4"/>
          <p:cNvPicPr>
            <a:picLocks noChangeAspect="1"/>
          </p:cNvPicPr>
          <p:nvPr/>
        </p:nvPicPr>
        <p:blipFill>
          <a:blip r:embed="rId2"/>
          <a:stretch>
            <a:fillRect/>
          </a:stretch>
        </p:blipFill>
        <p:spPr>
          <a:xfrm>
            <a:off x="-549084" y="-426972"/>
            <a:ext cx="10242168" cy="5814564"/>
          </a:xfrm>
          <a:prstGeom prst="rect">
            <a:avLst/>
          </a:prstGeom>
        </p:spPr>
      </p:pic>
    </p:spTree>
    <p:extLst>
      <p:ext uri="{BB962C8B-B14F-4D97-AF65-F5344CB8AC3E}">
        <p14:creationId xmlns:p14="http://schemas.microsoft.com/office/powerpoint/2010/main" val="1345114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7"/>
          <p:cNvSpPr txBox="1">
            <a:spLocks noGrp="1"/>
          </p:cNvSpPr>
          <p:nvPr>
            <p:ph type="sldNum" idx="12"/>
          </p:nvPr>
        </p:nvSpPr>
        <p:spPr>
          <a:xfrm>
            <a:off x="170125" y="4645100"/>
            <a:ext cx="620100" cy="36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343" name="Google Shape;343;p37"/>
          <p:cNvSpPr txBox="1">
            <a:spLocks noGrp="1"/>
          </p:cNvSpPr>
          <p:nvPr>
            <p:ph type="title"/>
          </p:nvPr>
        </p:nvSpPr>
        <p:spPr>
          <a:xfrm>
            <a:off x="334700" y="571725"/>
            <a:ext cx="2157300" cy="193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Market Adoption</a:t>
            </a:r>
            <a:endParaRPr dirty="0"/>
          </a:p>
        </p:txBody>
      </p:sp>
      <p:sp>
        <p:nvSpPr>
          <p:cNvPr id="344" name="Google Shape;344;p37"/>
          <p:cNvSpPr txBox="1">
            <a:spLocks noGrp="1"/>
          </p:cNvSpPr>
          <p:nvPr>
            <p:ph type="body" idx="1"/>
          </p:nvPr>
        </p:nvSpPr>
        <p:spPr>
          <a:xfrm>
            <a:off x="170125" y="2507325"/>
            <a:ext cx="2321875" cy="16688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 </a:t>
            </a:r>
            <a:r>
              <a:rPr lang="en" sz="2800" dirty="0" smtClean="0"/>
              <a:t>Quarter Market Penetration </a:t>
            </a:r>
            <a:r>
              <a:rPr lang="en" sz="2800" dirty="0" smtClean="0"/>
              <a:t> </a:t>
            </a:r>
            <a:endParaRPr sz="2800" dirty="0"/>
          </a:p>
          <a:p>
            <a:pPr marL="0" lvl="0" indent="0" algn="l" rtl="0">
              <a:spcBef>
                <a:spcPts val="1200"/>
              </a:spcBef>
              <a:spcAft>
                <a:spcPts val="1200"/>
              </a:spcAft>
              <a:buNone/>
            </a:pPr>
            <a:endParaRPr dirty="0"/>
          </a:p>
        </p:txBody>
      </p:sp>
      <p:pic>
        <p:nvPicPr>
          <p:cNvPr id="345" name="Google Shape;345;p37" title="Points scored"/>
          <p:cNvPicPr preferRelativeResize="0"/>
          <p:nvPr/>
        </p:nvPicPr>
        <p:blipFill>
          <a:blip r:embed="rId3">
            <a:alphaModFix/>
          </a:blip>
          <a:stretch>
            <a:fillRect/>
          </a:stretch>
        </p:blipFill>
        <p:spPr>
          <a:xfrm>
            <a:off x="3278095" y="776100"/>
            <a:ext cx="5498826" cy="3400076"/>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1630</TotalTime>
  <Words>879</Words>
  <Application>Microsoft Office PowerPoint</Application>
  <PresentationFormat>On-screen Show (16:9)</PresentationFormat>
  <Paragraphs>107</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Lexend Medium</vt:lpstr>
      <vt:lpstr>Calibri</vt:lpstr>
      <vt:lpstr>Haettenschweiler</vt:lpstr>
      <vt:lpstr>Arial</vt:lpstr>
      <vt:lpstr>Lexend</vt:lpstr>
      <vt:lpstr>Verdana</vt:lpstr>
      <vt:lpstr>Simple Light</vt:lpstr>
      <vt:lpstr>Paytm Pitch Deck</vt:lpstr>
      <vt:lpstr>Problem</vt:lpstr>
      <vt:lpstr>About Me: </vt:lpstr>
      <vt:lpstr>PowerPoint Presentation</vt:lpstr>
      <vt:lpstr>PowerPoint Presentation</vt:lpstr>
      <vt:lpstr>Solution</vt:lpstr>
      <vt:lpstr>PowerPoint Presentation</vt:lpstr>
      <vt:lpstr>Market Adoption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Paytm Pitch Deck</dc:title>
  <dc:creator>networkuser</dc:creator>
  <cp:lastModifiedBy>networkuser</cp:lastModifiedBy>
  <cp:revision>36</cp:revision>
  <dcterms:modified xsi:type="dcterms:W3CDTF">2023-11-08T15:35:45Z</dcterms:modified>
</cp:coreProperties>
</file>