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226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4AA66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4AA66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0065" y="1960178"/>
            <a:ext cx="8134350" cy="7057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683000" y="2009143"/>
            <a:ext cx="7757159" cy="652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4AA66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5629" y="539750"/>
            <a:ext cx="853674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4AA66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7866" y="3025780"/>
            <a:ext cx="8382000" cy="2368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7.png"/><Relationship Id="rId4" Type="http://schemas.openxmlformats.org/officeDocument/2006/relationships/image" Target="../media/image31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hyperlink" Target="https://www.linkedin.com/in/kartik-kratos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linkedin.com/in/soumyajit-mondal-28b889249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omictimes.indiatimes.com/small-biz/sme-sector/62-of-indian-smbs-use-a-website-online-store-or-e-comm-platform-as-their-main-sales-channel-report/articleshow/100589250.cms?from=mdr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tpci.in/indiabusinesstrade/blogs/online-retail-to-have-6-million-msme-merchants-by-2027/#%3A~%3Atext%3DThe%20revenue%20produced%20by%20small%20sellers%2C%20which%20include%2C%28GMV%29%20of%20Indian%20e-commerce%20are%2010%E2%80%9318%25%20and%205%E2%80%9310%25" TargetMode="External"/><Relationship Id="rId4" Type="http://schemas.openxmlformats.org/officeDocument/2006/relationships/hyperlink" Target="https://www.financialexpress.com/business/sme-6-million-msmes-to-sell-online-by-2027-from-current-2-5-million-create-35-million-jobs-report-3219709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digitalengage.net/shopify-seo-guide-the-shopify-seo-checklist/" TargetMode="Externa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ocs.google.com/document/d/1F6EjKxBjkf_MeUM68XgtSKlU0utDB0jKixauO5hmK6Q/edit?usp=shar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0171" y="2446342"/>
            <a:ext cx="132213" cy="1322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6090" y="2446342"/>
            <a:ext cx="132213" cy="1322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72008" y="2446342"/>
            <a:ext cx="132213" cy="13221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7020171" y="283186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46090" y="283186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72008" y="283186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20171" y="321738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46090" y="321738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72008" y="321738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20171" y="360295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46090" y="360295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72008" y="360295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20171" y="3988477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46090" y="3988477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72008" y="3988477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20171" y="283186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446090" y="283186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872008" y="283186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20171" y="321738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46090" y="321738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72008" y="321738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020171" y="360295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46090" y="360295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872008" y="360295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020171" y="3988477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46090" y="3988477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872008" y="3988477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020171" y="437404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446090" y="437404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872008" y="437404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020171" y="321738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446090" y="321738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872008" y="321738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020171" y="360295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446090" y="360295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872008" y="360295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020171" y="3988477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446090" y="3988477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872008" y="3988477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020171" y="437404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446090" y="437404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872008" y="437404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020171" y="360295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446090" y="360295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872008" y="360295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020171" y="3988477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446090" y="3988477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872008" y="3988477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020171" y="437404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446090" y="437404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872008" y="437404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1537" y="9132529"/>
            <a:ext cx="2094864" cy="125730"/>
          </a:xfrm>
          <a:custGeom>
            <a:avLst/>
            <a:gdLst/>
            <a:ahLst/>
            <a:cxnLst/>
            <a:rect l="l" t="t" r="r" b="b"/>
            <a:pathLst>
              <a:path w="2094864" h="125729">
                <a:moveTo>
                  <a:pt x="2094643" y="125678"/>
                </a:moveTo>
                <a:lnTo>
                  <a:pt x="0" y="125678"/>
                </a:lnTo>
                <a:lnTo>
                  <a:pt x="0" y="0"/>
                </a:lnTo>
                <a:lnTo>
                  <a:pt x="2094643" y="0"/>
                </a:lnTo>
                <a:lnTo>
                  <a:pt x="2094643" y="125678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1537" y="8504136"/>
            <a:ext cx="3141980" cy="125730"/>
          </a:xfrm>
          <a:custGeom>
            <a:avLst/>
            <a:gdLst/>
            <a:ahLst/>
            <a:cxnLst/>
            <a:rect l="l" t="t" r="r" b="b"/>
            <a:pathLst>
              <a:path w="3141979" h="125729">
                <a:moveTo>
                  <a:pt x="3141964" y="125678"/>
                </a:moveTo>
                <a:lnTo>
                  <a:pt x="0" y="125678"/>
                </a:lnTo>
                <a:lnTo>
                  <a:pt x="0" y="0"/>
                </a:lnTo>
                <a:lnTo>
                  <a:pt x="3141964" y="0"/>
                </a:lnTo>
                <a:lnTo>
                  <a:pt x="3141964" y="125678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1537" y="7875743"/>
            <a:ext cx="4189729" cy="125730"/>
          </a:xfrm>
          <a:custGeom>
            <a:avLst/>
            <a:gdLst/>
            <a:ahLst/>
            <a:cxnLst/>
            <a:rect l="l" t="t" r="r" b="b"/>
            <a:pathLst>
              <a:path w="4189729" h="125729">
                <a:moveTo>
                  <a:pt x="4189286" y="125678"/>
                </a:moveTo>
                <a:lnTo>
                  <a:pt x="0" y="125678"/>
                </a:lnTo>
                <a:lnTo>
                  <a:pt x="0" y="0"/>
                </a:lnTo>
                <a:lnTo>
                  <a:pt x="4189286" y="0"/>
                </a:lnTo>
                <a:lnTo>
                  <a:pt x="4189286" y="125678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1035050" y="2970827"/>
            <a:ext cx="9199245" cy="234505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350" spc="25" dirty="0">
                <a:solidFill>
                  <a:srgbClr val="000000"/>
                </a:solidFill>
                <a:latin typeface="Roboto"/>
                <a:cs typeface="Roboto"/>
              </a:rPr>
              <a:t>PM</a:t>
            </a:r>
            <a:r>
              <a:rPr sz="2350" spc="-1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350" spc="10" dirty="0">
                <a:solidFill>
                  <a:srgbClr val="000000"/>
                </a:solidFill>
                <a:latin typeface="Roboto"/>
                <a:cs typeface="Roboto"/>
              </a:rPr>
              <a:t>SCHOOL</a:t>
            </a:r>
            <a:r>
              <a:rPr sz="2350" spc="-1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350" spc="10" dirty="0">
                <a:solidFill>
                  <a:srgbClr val="000000"/>
                </a:solidFill>
                <a:latin typeface="Roboto"/>
                <a:cs typeface="Roboto"/>
              </a:rPr>
              <a:t>LIVE</a:t>
            </a:r>
            <a:r>
              <a:rPr sz="2350" spc="-1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350" spc="40" dirty="0">
                <a:solidFill>
                  <a:srgbClr val="000000"/>
                </a:solidFill>
                <a:latin typeface="Roboto"/>
                <a:cs typeface="Roboto"/>
              </a:rPr>
              <a:t>CASE</a:t>
            </a:r>
            <a:r>
              <a:rPr sz="2350" spc="-1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350" spc="20" dirty="0">
                <a:solidFill>
                  <a:srgbClr val="000000"/>
                </a:solidFill>
                <a:latin typeface="Roboto"/>
                <a:cs typeface="Roboto"/>
              </a:rPr>
              <a:t>CHALLENGE</a:t>
            </a:r>
            <a:endParaRPr sz="2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1250" spc="525" dirty="0">
                <a:solidFill>
                  <a:srgbClr val="000000"/>
                </a:solidFill>
              </a:rPr>
              <a:t>Swiggy</a:t>
            </a:r>
            <a:r>
              <a:rPr sz="11250" spc="-545" dirty="0">
                <a:solidFill>
                  <a:srgbClr val="000000"/>
                </a:solidFill>
              </a:rPr>
              <a:t> </a:t>
            </a:r>
            <a:r>
              <a:rPr sz="11250" spc="610" dirty="0"/>
              <a:t>minis</a:t>
            </a:r>
            <a:endParaRPr sz="11250"/>
          </a:p>
        </p:txBody>
      </p:sp>
      <p:pic>
        <p:nvPicPr>
          <p:cNvPr id="57" name="object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33023" y="450026"/>
            <a:ext cx="1157351" cy="11573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49" y="1589493"/>
            <a:ext cx="85725" cy="85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49" y="1980018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49" y="2370543"/>
            <a:ext cx="85725" cy="857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6678" y="249928"/>
            <a:ext cx="15565755" cy="2313305"/>
          </a:xfrm>
          <a:prstGeom prst="rect">
            <a:avLst/>
          </a:prstGeom>
        </p:spPr>
        <p:txBody>
          <a:bodyPr vert="horz" wrap="square" lIns="0" tIns="338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5"/>
              </a:spcBef>
              <a:tabLst>
                <a:tab pos="3318510" algn="l"/>
              </a:tabLst>
            </a:pPr>
            <a:r>
              <a:rPr sz="4500" spc="80" dirty="0">
                <a:solidFill>
                  <a:srgbClr val="000000"/>
                </a:solidFill>
                <a:latin typeface="Arial"/>
                <a:cs typeface="Arial"/>
              </a:rPr>
              <a:t>Solution</a:t>
            </a:r>
            <a:r>
              <a:rPr sz="4500" spc="-75" dirty="0">
                <a:solidFill>
                  <a:srgbClr val="000000"/>
                </a:solidFill>
                <a:latin typeface="Arial"/>
                <a:cs typeface="Arial"/>
              </a:rPr>
              <a:t> 2:	</a:t>
            </a:r>
            <a:r>
              <a:rPr sz="4500" spc="180" dirty="0">
                <a:latin typeface="Arial"/>
                <a:cs typeface="Arial"/>
              </a:rPr>
              <a:t>Multilingual</a:t>
            </a:r>
            <a:r>
              <a:rPr sz="4500" spc="-110" dirty="0">
                <a:latin typeface="Arial"/>
                <a:cs typeface="Arial"/>
              </a:rPr>
              <a:t> </a:t>
            </a:r>
            <a:r>
              <a:rPr sz="4500" spc="95" dirty="0">
                <a:latin typeface="Arial"/>
                <a:cs typeface="Arial"/>
              </a:rPr>
              <a:t>Support</a:t>
            </a:r>
            <a:endParaRPr sz="4500">
              <a:latin typeface="Arial"/>
              <a:cs typeface="Arial"/>
            </a:endParaRPr>
          </a:p>
          <a:p>
            <a:pPr marL="215265" marR="5080">
              <a:lnSpc>
                <a:spcPct val="116500"/>
              </a:lnSpc>
              <a:spcBef>
                <a:spcPts val="819"/>
              </a:spcBef>
              <a:tabLst>
                <a:tab pos="2612390" algn="l"/>
              </a:tabLst>
            </a:pPr>
            <a:r>
              <a:rPr sz="2200" b="0" spc="-15" dirty="0">
                <a:solidFill>
                  <a:srgbClr val="000000"/>
                </a:solidFill>
                <a:latin typeface="Roboto"/>
                <a:cs typeface="Roboto"/>
              </a:rPr>
              <a:t>Implement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15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200" b="0" spc="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5" dirty="0">
                <a:solidFill>
                  <a:srgbClr val="000000"/>
                </a:solidFill>
                <a:latin typeface="Roboto"/>
                <a:cs typeface="Roboto"/>
              </a:rPr>
              <a:t>language</a:t>
            </a:r>
            <a:r>
              <a:rPr sz="2200" b="0" spc="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15" dirty="0">
                <a:solidFill>
                  <a:srgbClr val="000000"/>
                </a:solidFill>
                <a:latin typeface="Roboto"/>
                <a:cs typeface="Roboto"/>
              </a:rPr>
              <a:t>selection</a:t>
            </a:r>
            <a:r>
              <a:rPr sz="2200" b="0" spc="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option</a:t>
            </a:r>
            <a:r>
              <a:rPr sz="2200" b="0" spc="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30" dirty="0">
                <a:solidFill>
                  <a:srgbClr val="000000"/>
                </a:solidFill>
                <a:latin typeface="Roboto"/>
                <a:cs typeface="Roboto"/>
              </a:rPr>
              <a:t>within</a:t>
            </a:r>
            <a:r>
              <a:rPr sz="2200" b="0" spc="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the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35" dirty="0">
                <a:solidFill>
                  <a:srgbClr val="000000"/>
                </a:solidFill>
                <a:latin typeface="Roboto"/>
                <a:cs typeface="Roboto"/>
              </a:rPr>
              <a:t>Swiggy</a:t>
            </a:r>
            <a:r>
              <a:rPr sz="2200" b="0" spc="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Minis</a:t>
            </a:r>
            <a:r>
              <a:rPr sz="2200" b="0" spc="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app</a:t>
            </a:r>
            <a:r>
              <a:rPr sz="2200" b="0" spc="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30" dirty="0">
                <a:solidFill>
                  <a:srgbClr val="000000"/>
                </a:solidFill>
                <a:latin typeface="Roboto"/>
                <a:cs typeface="Roboto"/>
              </a:rPr>
              <a:t>that</a:t>
            </a:r>
            <a:r>
              <a:rPr sz="2200" b="0" spc="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allows</a:t>
            </a:r>
            <a:r>
              <a:rPr sz="2200" b="0" spc="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users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Roboto"/>
                <a:cs typeface="Roboto"/>
              </a:rPr>
              <a:t>to</a:t>
            </a:r>
            <a:r>
              <a:rPr sz="2200" b="0" spc="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Roboto"/>
                <a:cs typeface="Roboto"/>
              </a:rPr>
              <a:t>choose</a:t>
            </a:r>
            <a:r>
              <a:rPr sz="2200" b="0" spc="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5" dirty="0">
                <a:solidFill>
                  <a:srgbClr val="000000"/>
                </a:solidFill>
                <a:latin typeface="Roboto"/>
                <a:cs typeface="Roboto"/>
              </a:rPr>
              <a:t>their</a:t>
            </a:r>
            <a:r>
              <a:rPr sz="2200" b="0" spc="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Roboto"/>
                <a:cs typeface="Roboto"/>
              </a:rPr>
              <a:t>preferred</a:t>
            </a:r>
            <a:r>
              <a:rPr sz="2200" b="0" spc="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5" dirty="0">
                <a:solidFill>
                  <a:srgbClr val="000000"/>
                </a:solidFill>
                <a:latin typeface="Roboto"/>
                <a:cs typeface="Roboto"/>
              </a:rPr>
              <a:t>language.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10" dirty="0">
                <a:solidFill>
                  <a:srgbClr val="000000"/>
                </a:solidFill>
                <a:latin typeface="Roboto"/>
                <a:cs typeface="Roboto"/>
              </a:rPr>
              <a:t>Offer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15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15" dirty="0">
                <a:solidFill>
                  <a:srgbClr val="000000"/>
                </a:solidFill>
                <a:latin typeface="Roboto"/>
                <a:cs typeface="Roboto"/>
              </a:rPr>
              <a:t>diverse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range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15" dirty="0">
                <a:solidFill>
                  <a:srgbClr val="000000"/>
                </a:solidFill>
                <a:latin typeface="Roboto"/>
                <a:cs typeface="Roboto"/>
              </a:rPr>
              <a:t>of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5" dirty="0">
                <a:solidFill>
                  <a:srgbClr val="000000"/>
                </a:solidFill>
                <a:latin typeface="Roboto"/>
                <a:cs typeface="Roboto"/>
              </a:rPr>
              <a:t>languages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15" dirty="0">
                <a:solidFill>
                  <a:srgbClr val="000000"/>
                </a:solidFill>
                <a:latin typeface="Roboto"/>
                <a:cs typeface="Roboto"/>
              </a:rPr>
              <a:t>based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on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the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15" dirty="0">
                <a:solidFill>
                  <a:srgbClr val="000000"/>
                </a:solidFill>
                <a:latin typeface="Roboto"/>
                <a:cs typeface="Roboto"/>
              </a:rPr>
              <a:t>demographics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15" dirty="0">
                <a:solidFill>
                  <a:srgbClr val="000000"/>
                </a:solidFill>
                <a:latin typeface="Roboto"/>
                <a:cs typeface="Roboto"/>
              </a:rPr>
              <a:t>of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the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5" dirty="0">
                <a:solidFill>
                  <a:srgbClr val="000000"/>
                </a:solidFill>
                <a:latin typeface="Roboto"/>
                <a:cs typeface="Roboto"/>
              </a:rPr>
              <a:t>user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15" dirty="0">
                <a:solidFill>
                  <a:srgbClr val="000000"/>
                </a:solidFill>
                <a:latin typeface="Roboto"/>
                <a:cs typeface="Roboto"/>
              </a:rPr>
              <a:t>base,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5" dirty="0">
                <a:solidFill>
                  <a:srgbClr val="000000"/>
                </a:solidFill>
                <a:latin typeface="Roboto"/>
                <a:cs typeface="Roboto"/>
              </a:rPr>
              <a:t>ensuring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30" dirty="0">
                <a:solidFill>
                  <a:srgbClr val="000000"/>
                </a:solidFill>
                <a:latin typeface="Roboto"/>
                <a:cs typeface="Roboto"/>
              </a:rPr>
              <a:t>inclusivity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5" dirty="0">
                <a:solidFill>
                  <a:srgbClr val="000000"/>
                </a:solidFill>
                <a:latin typeface="Roboto"/>
                <a:cs typeface="Roboto"/>
              </a:rPr>
              <a:t>and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accessibility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for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all. </a:t>
            </a:r>
            <a:r>
              <a:rPr sz="2200" b="0" spc="-53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Provide</a:t>
            </a:r>
            <a:r>
              <a:rPr sz="2200" b="0" spc="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the</a:t>
            </a:r>
            <a:r>
              <a:rPr sz="2200" b="0" spc="1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option	</a:t>
            </a:r>
            <a:r>
              <a:rPr sz="2200" b="0" spc="-10" dirty="0">
                <a:solidFill>
                  <a:srgbClr val="000000"/>
                </a:solidFill>
                <a:latin typeface="Roboto"/>
                <a:cs typeface="Roboto"/>
              </a:rPr>
              <a:t>to</a:t>
            </a:r>
            <a:r>
              <a:rPr sz="2200" b="0" spc="-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30" dirty="0">
                <a:solidFill>
                  <a:srgbClr val="000000"/>
                </a:solidFill>
                <a:latin typeface="Roboto"/>
                <a:cs typeface="Roboto"/>
              </a:rPr>
              <a:t>input</a:t>
            </a:r>
            <a:r>
              <a:rPr sz="2200" b="0" spc="-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the</a:t>
            </a:r>
            <a:r>
              <a:rPr sz="2200" b="0" spc="-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product</a:t>
            </a:r>
            <a:r>
              <a:rPr sz="2200" b="0" spc="-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descriptions</a:t>
            </a:r>
            <a:r>
              <a:rPr sz="2200" b="0" spc="-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30" dirty="0">
                <a:solidFill>
                  <a:srgbClr val="000000"/>
                </a:solidFill>
                <a:latin typeface="Roboto"/>
                <a:cs typeface="Roboto"/>
              </a:rPr>
              <a:t>in</a:t>
            </a:r>
            <a:r>
              <a:rPr sz="2200" b="0" spc="-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0" dirty="0">
                <a:solidFill>
                  <a:srgbClr val="000000"/>
                </a:solidFill>
                <a:latin typeface="Roboto"/>
                <a:cs typeface="Roboto"/>
              </a:rPr>
              <a:t>multiple</a:t>
            </a:r>
            <a:r>
              <a:rPr sz="2200" b="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200" b="0" spc="-25" dirty="0">
                <a:solidFill>
                  <a:srgbClr val="000000"/>
                </a:solidFill>
                <a:latin typeface="Roboto"/>
                <a:cs typeface="Roboto"/>
              </a:rPr>
              <a:t>languages.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4" y="7505069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4" y="8286119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4" y="8676644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260" y="3972008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260" y="5143582"/>
            <a:ext cx="85725" cy="857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33063" y="2863301"/>
            <a:ext cx="17488535" cy="639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00"/>
              </a:spcBef>
            </a:pPr>
            <a:r>
              <a:rPr sz="4500" b="1" spc="120" dirty="0">
                <a:latin typeface="Arial"/>
                <a:cs typeface="Arial"/>
              </a:rPr>
              <a:t>Why</a:t>
            </a:r>
            <a:r>
              <a:rPr sz="4500" b="1" spc="-105" dirty="0">
                <a:latin typeface="Arial"/>
                <a:cs typeface="Arial"/>
              </a:rPr>
              <a:t> </a:t>
            </a:r>
            <a:r>
              <a:rPr sz="4500" b="1" spc="-75" dirty="0">
                <a:latin typeface="Arial"/>
                <a:cs typeface="Arial"/>
              </a:rPr>
              <a:t>is</a:t>
            </a:r>
            <a:r>
              <a:rPr sz="4500" b="1" spc="-100" dirty="0">
                <a:latin typeface="Arial"/>
                <a:cs typeface="Arial"/>
              </a:rPr>
              <a:t> </a:t>
            </a:r>
            <a:r>
              <a:rPr sz="4500" b="1" spc="285" dirty="0">
                <a:latin typeface="Arial"/>
                <a:cs typeface="Arial"/>
              </a:rPr>
              <a:t>it</a:t>
            </a:r>
            <a:r>
              <a:rPr sz="4500" b="1" spc="-105" dirty="0">
                <a:latin typeface="Arial"/>
                <a:cs typeface="Arial"/>
              </a:rPr>
              <a:t> </a:t>
            </a:r>
            <a:r>
              <a:rPr sz="4500" b="1" spc="170" dirty="0">
                <a:solidFill>
                  <a:srgbClr val="00BE62"/>
                </a:solidFill>
                <a:latin typeface="Arial"/>
                <a:cs typeface="Arial"/>
              </a:rPr>
              <a:t>important?</a:t>
            </a:r>
            <a:endParaRPr sz="4500">
              <a:latin typeface="Arial"/>
              <a:cs typeface="Arial"/>
            </a:endParaRPr>
          </a:p>
          <a:p>
            <a:pPr marL="269240" marR="213995" indent="68580">
              <a:lnSpc>
                <a:spcPct val="116500"/>
              </a:lnSpc>
              <a:spcBef>
                <a:spcPts val="1570"/>
              </a:spcBef>
            </a:pPr>
            <a:r>
              <a:rPr sz="2200" spc="-25" dirty="0">
                <a:latin typeface="Roboto"/>
                <a:cs typeface="Roboto"/>
              </a:rPr>
              <a:t>Ensuring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language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diversity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in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the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app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makes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it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accessible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to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a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wider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range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of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users.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Not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everyone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is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proficient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in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English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or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the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regional 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language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of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a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specific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area.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50" dirty="0">
                <a:latin typeface="Roboto"/>
                <a:cs typeface="Roboto"/>
              </a:rPr>
              <a:t>By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offering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multiple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language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options,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the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app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becomes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more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inclusive,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allowing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users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from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various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linguistic </a:t>
            </a:r>
            <a:r>
              <a:rPr sz="2200" spc="-53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backgrounds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to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comfortably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use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it.</a:t>
            </a:r>
            <a:endParaRPr sz="2200">
              <a:latin typeface="Roboto"/>
              <a:cs typeface="Roboto"/>
            </a:endParaRPr>
          </a:p>
          <a:p>
            <a:pPr marL="269240" marR="5080">
              <a:lnSpc>
                <a:spcPct val="116500"/>
              </a:lnSpc>
            </a:pPr>
            <a:r>
              <a:rPr sz="2200" spc="-25" dirty="0">
                <a:latin typeface="Roboto"/>
                <a:cs typeface="Roboto"/>
              </a:rPr>
              <a:t>Language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is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a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key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component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of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the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user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experience.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Providing</a:t>
            </a:r>
            <a:r>
              <a:rPr sz="2200" spc="1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content,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navigation,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product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descriptions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in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a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35" dirty="0">
                <a:latin typeface="Roboto"/>
                <a:cs typeface="Roboto"/>
              </a:rPr>
              <a:t>user's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preferred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language </a:t>
            </a:r>
            <a:r>
              <a:rPr sz="2200" spc="-53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enhances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their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overall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experience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with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the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app</a:t>
            </a:r>
            <a:endParaRPr sz="2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tabLst>
                <a:tab pos="3318510" algn="l"/>
              </a:tabLst>
            </a:pPr>
            <a:r>
              <a:rPr sz="4500" b="1" spc="80" dirty="0">
                <a:latin typeface="Arial"/>
                <a:cs typeface="Arial"/>
              </a:rPr>
              <a:t>Solution</a:t>
            </a:r>
            <a:r>
              <a:rPr sz="4500" b="1" spc="-75" dirty="0">
                <a:latin typeface="Arial"/>
                <a:cs typeface="Arial"/>
              </a:rPr>
              <a:t> 3:	</a:t>
            </a:r>
            <a:r>
              <a:rPr sz="4500" b="1" spc="145" dirty="0">
                <a:solidFill>
                  <a:srgbClr val="4AA66A"/>
                </a:solidFill>
                <a:latin typeface="Arial"/>
                <a:cs typeface="Arial"/>
              </a:rPr>
              <a:t>Variants</a:t>
            </a:r>
            <a:r>
              <a:rPr sz="4500" b="1" spc="-125" dirty="0">
                <a:solidFill>
                  <a:srgbClr val="4AA66A"/>
                </a:solidFill>
                <a:latin typeface="Arial"/>
                <a:cs typeface="Arial"/>
              </a:rPr>
              <a:t> </a:t>
            </a:r>
            <a:r>
              <a:rPr sz="4500" b="1" spc="60" dirty="0">
                <a:solidFill>
                  <a:srgbClr val="4AA66A"/>
                </a:solidFill>
                <a:latin typeface="Arial"/>
                <a:cs typeface="Arial"/>
              </a:rPr>
              <a:t>Selection</a:t>
            </a:r>
            <a:endParaRPr sz="4500">
              <a:latin typeface="Arial"/>
              <a:cs typeface="Arial"/>
            </a:endParaRPr>
          </a:p>
          <a:p>
            <a:pPr marL="307975" marR="1351280">
              <a:lnSpc>
                <a:spcPct val="116500"/>
              </a:lnSpc>
              <a:spcBef>
                <a:spcPts val="2535"/>
              </a:spcBef>
            </a:pPr>
            <a:r>
              <a:rPr sz="2200" spc="-20" dirty="0">
                <a:latin typeface="Roboto"/>
                <a:cs typeface="Roboto"/>
              </a:rPr>
              <a:t>Provide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a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range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of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customization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options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for </a:t>
            </a:r>
            <a:r>
              <a:rPr sz="2200" spc="-20" dirty="0">
                <a:latin typeface="Roboto"/>
                <a:cs typeface="Roboto"/>
              </a:rPr>
              <a:t>users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to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specify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various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product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attributes,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including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size,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color,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flavor,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or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45" dirty="0">
                <a:latin typeface="Roboto"/>
                <a:cs typeface="Roboto"/>
              </a:rPr>
              <a:t>any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other </a:t>
            </a:r>
            <a:r>
              <a:rPr sz="2200" spc="-53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pertinent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product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differentiators.</a:t>
            </a:r>
            <a:endParaRPr sz="2200">
              <a:latin typeface="Roboto"/>
              <a:cs typeface="Roboto"/>
            </a:endParaRPr>
          </a:p>
          <a:p>
            <a:pPr marL="307975" marR="1031875">
              <a:lnSpc>
                <a:spcPct val="116500"/>
              </a:lnSpc>
            </a:pPr>
            <a:r>
              <a:rPr sz="2200" spc="-15" dirty="0">
                <a:latin typeface="Roboto"/>
                <a:cs typeface="Roboto"/>
              </a:rPr>
              <a:t>Ensure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that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the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interface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is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intuitive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flexible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enough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to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accommodate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different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types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of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products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their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specific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variants. </a:t>
            </a:r>
            <a:r>
              <a:rPr sz="2200" spc="-20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Allow </a:t>
            </a:r>
            <a:r>
              <a:rPr sz="2200" spc="-20" dirty="0">
                <a:latin typeface="Roboto"/>
                <a:cs typeface="Roboto"/>
              </a:rPr>
              <a:t>users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to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upload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60" dirty="0">
                <a:latin typeface="Roboto"/>
                <a:cs typeface="Roboto"/>
              </a:rPr>
              <a:t>high-quality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images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or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visual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representations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of</a:t>
            </a:r>
            <a:r>
              <a:rPr sz="2200" spc="-5" dirty="0">
                <a:latin typeface="Roboto"/>
                <a:cs typeface="Roboto"/>
              </a:rPr>
              <a:t> different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product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variants.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Enable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them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to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showcase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various </a:t>
            </a:r>
            <a:r>
              <a:rPr sz="2200" spc="-53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color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options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or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size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differentiations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through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clear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appealing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visuals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31804" y="657861"/>
            <a:ext cx="132213" cy="13221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57720" y="657861"/>
            <a:ext cx="132213" cy="13221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83638" y="657861"/>
            <a:ext cx="132213" cy="13221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7231793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57712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083632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31793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657712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083632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31793" y="181448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657712" y="181448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083632" y="181448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231793" y="2200007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657712" y="2200007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083632" y="2200007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231793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657712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083632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1217"/>
            <a:ext cx="8286749" cy="6210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38212" y="1085475"/>
            <a:ext cx="7820023" cy="58673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9526" y="6830934"/>
            <a:ext cx="7713980" cy="2971800"/>
          </a:xfrm>
          <a:custGeom>
            <a:avLst/>
            <a:gdLst/>
            <a:ahLst/>
            <a:cxnLst/>
            <a:rect l="l" t="t" r="r" b="b"/>
            <a:pathLst>
              <a:path w="7713980" h="2971800">
                <a:moveTo>
                  <a:pt x="685794" y="66675"/>
                </a:moveTo>
                <a:lnTo>
                  <a:pt x="619119" y="66675"/>
                </a:lnTo>
                <a:lnTo>
                  <a:pt x="619119" y="0"/>
                </a:lnTo>
                <a:lnTo>
                  <a:pt x="685794" y="0"/>
                </a:lnTo>
                <a:lnTo>
                  <a:pt x="685794" y="66675"/>
                </a:lnTo>
                <a:close/>
              </a:path>
              <a:path w="7713980" h="2971800">
                <a:moveTo>
                  <a:pt x="819144" y="66675"/>
                </a:moveTo>
                <a:lnTo>
                  <a:pt x="752469" y="66675"/>
                </a:lnTo>
                <a:lnTo>
                  <a:pt x="752469" y="0"/>
                </a:lnTo>
                <a:lnTo>
                  <a:pt x="819144" y="0"/>
                </a:lnTo>
                <a:lnTo>
                  <a:pt x="819144" y="66675"/>
                </a:lnTo>
                <a:close/>
              </a:path>
              <a:path w="7713980" h="2971800">
                <a:moveTo>
                  <a:pt x="952494" y="66675"/>
                </a:moveTo>
                <a:lnTo>
                  <a:pt x="885819" y="66675"/>
                </a:lnTo>
                <a:lnTo>
                  <a:pt x="885819" y="0"/>
                </a:lnTo>
                <a:lnTo>
                  <a:pt x="952494" y="0"/>
                </a:lnTo>
                <a:lnTo>
                  <a:pt x="952494" y="66675"/>
                </a:lnTo>
                <a:close/>
              </a:path>
              <a:path w="7713980" h="2971800">
                <a:moveTo>
                  <a:pt x="1085844" y="66675"/>
                </a:moveTo>
                <a:lnTo>
                  <a:pt x="1019169" y="66675"/>
                </a:lnTo>
                <a:lnTo>
                  <a:pt x="1019169" y="0"/>
                </a:lnTo>
                <a:lnTo>
                  <a:pt x="1085844" y="0"/>
                </a:lnTo>
                <a:lnTo>
                  <a:pt x="1085844" y="66675"/>
                </a:lnTo>
                <a:close/>
              </a:path>
              <a:path w="7713980" h="2971800">
                <a:moveTo>
                  <a:pt x="1219194" y="66675"/>
                </a:moveTo>
                <a:lnTo>
                  <a:pt x="1152519" y="66675"/>
                </a:lnTo>
                <a:lnTo>
                  <a:pt x="1152519" y="0"/>
                </a:lnTo>
                <a:lnTo>
                  <a:pt x="1219194" y="0"/>
                </a:lnTo>
                <a:lnTo>
                  <a:pt x="1219194" y="66675"/>
                </a:lnTo>
                <a:close/>
              </a:path>
              <a:path w="7713980" h="2971800">
                <a:moveTo>
                  <a:pt x="1352544" y="66675"/>
                </a:moveTo>
                <a:lnTo>
                  <a:pt x="1285869" y="66675"/>
                </a:lnTo>
                <a:lnTo>
                  <a:pt x="1285869" y="0"/>
                </a:lnTo>
                <a:lnTo>
                  <a:pt x="1352544" y="0"/>
                </a:lnTo>
                <a:lnTo>
                  <a:pt x="1352544" y="66675"/>
                </a:lnTo>
                <a:close/>
              </a:path>
              <a:path w="7713980" h="2971800">
                <a:moveTo>
                  <a:pt x="1485894" y="66675"/>
                </a:moveTo>
                <a:lnTo>
                  <a:pt x="1419219" y="66675"/>
                </a:lnTo>
                <a:lnTo>
                  <a:pt x="1419219" y="0"/>
                </a:lnTo>
                <a:lnTo>
                  <a:pt x="1485894" y="0"/>
                </a:lnTo>
                <a:lnTo>
                  <a:pt x="1485894" y="66675"/>
                </a:lnTo>
                <a:close/>
              </a:path>
              <a:path w="7713980" h="2971800">
                <a:moveTo>
                  <a:pt x="1619244" y="66675"/>
                </a:moveTo>
                <a:lnTo>
                  <a:pt x="1552569" y="66675"/>
                </a:lnTo>
                <a:lnTo>
                  <a:pt x="1552569" y="0"/>
                </a:lnTo>
                <a:lnTo>
                  <a:pt x="1619244" y="0"/>
                </a:lnTo>
                <a:lnTo>
                  <a:pt x="1619244" y="66675"/>
                </a:lnTo>
                <a:close/>
              </a:path>
              <a:path w="7713980" h="2971800">
                <a:moveTo>
                  <a:pt x="1752594" y="66675"/>
                </a:moveTo>
                <a:lnTo>
                  <a:pt x="1685919" y="66675"/>
                </a:lnTo>
                <a:lnTo>
                  <a:pt x="1685919" y="0"/>
                </a:lnTo>
                <a:lnTo>
                  <a:pt x="1752594" y="0"/>
                </a:lnTo>
                <a:lnTo>
                  <a:pt x="1752594" y="66675"/>
                </a:lnTo>
                <a:close/>
              </a:path>
              <a:path w="7713980" h="2971800">
                <a:moveTo>
                  <a:pt x="1885944" y="66675"/>
                </a:moveTo>
                <a:lnTo>
                  <a:pt x="1819269" y="66675"/>
                </a:lnTo>
                <a:lnTo>
                  <a:pt x="1819269" y="0"/>
                </a:lnTo>
                <a:lnTo>
                  <a:pt x="1885944" y="0"/>
                </a:lnTo>
                <a:lnTo>
                  <a:pt x="1885944" y="66675"/>
                </a:lnTo>
                <a:close/>
              </a:path>
              <a:path w="7713980" h="2971800">
                <a:moveTo>
                  <a:pt x="2019294" y="66675"/>
                </a:moveTo>
                <a:lnTo>
                  <a:pt x="1952619" y="66675"/>
                </a:lnTo>
                <a:lnTo>
                  <a:pt x="1952619" y="0"/>
                </a:lnTo>
                <a:lnTo>
                  <a:pt x="2019294" y="0"/>
                </a:lnTo>
                <a:lnTo>
                  <a:pt x="2019294" y="66675"/>
                </a:lnTo>
                <a:close/>
              </a:path>
              <a:path w="7713980" h="2971800">
                <a:moveTo>
                  <a:pt x="2152644" y="66675"/>
                </a:moveTo>
                <a:lnTo>
                  <a:pt x="2085969" y="66675"/>
                </a:lnTo>
                <a:lnTo>
                  <a:pt x="2085969" y="0"/>
                </a:lnTo>
                <a:lnTo>
                  <a:pt x="2152644" y="0"/>
                </a:lnTo>
                <a:lnTo>
                  <a:pt x="2152644" y="66675"/>
                </a:lnTo>
                <a:close/>
              </a:path>
              <a:path w="7713980" h="2971800">
                <a:moveTo>
                  <a:pt x="2285994" y="66675"/>
                </a:moveTo>
                <a:lnTo>
                  <a:pt x="2219319" y="66675"/>
                </a:lnTo>
                <a:lnTo>
                  <a:pt x="2219319" y="0"/>
                </a:lnTo>
                <a:lnTo>
                  <a:pt x="2285994" y="0"/>
                </a:lnTo>
                <a:lnTo>
                  <a:pt x="2285994" y="66675"/>
                </a:lnTo>
                <a:close/>
              </a:path>
              <a:path w="7713980" h="2971800">
                <a:moveTo>
                  <a:pt x="2419344" y="66675"/>
                </a:moveTo>
                <a:lnTo>
                  <a:pt x="2352669" y="66675"/>
                </a:lnTo>
                <a:lnTo>
                  <a:pt x="2352669" y="0"/>
                </a:lnTo>
                <a:lnTo>
                  <a:pt x="2419344" y="0"/>
                </a:lnTo>
                <a:lnTo>
                  <a:pt x="2419344" y="66675"/>
                </a:lnTo>
                <a:close/>
              </a:path>
              <a:path w="7713980" h="2971800">
                <a:moveTo>
                  <a:pt x="2552694" y="66675"/>
                </a:moveTo>
                <a:lnTo>
                  <a:pt x="2486019" y="66675"/>
                </a:lnTo>
                <a:lnTo>
                  <a:pt x="2486019" y="0"/>
                </a:lnTo>
                <a:lnTo>
                  <a:pt x="2552694" y="0"/>
                </a:lnTo>
                <a:lnTo>
                  <a:pt x="2552694" y="66675"/>
                </a:lnTo>
                <a:close/>
              </a:path>
              <a:path w="7713980" h="2971800">
                <a:moveTo>
                  <a:pt x="2686044" y="66675"/>
                </a:moveTo>
                <a:lnTo>
                  <a:pt x="2619369" y="66675"/>
                </a:lnTo>
                <a:lnTo>
                  <a:pt x="2619369" y="0"/>
                </a:lnTo>
                <a:lnTo>
                  <a:pt x="2686044" y="0"/>
                </a:lnTo>
                <a:lnTo>
                  <a:pt x="2686044" y="66675"/>
                </a:lnTo>
                <a:close/>
              </a:path>
              <a:path w="7713980" h="2971800">
                <a:moveTo>
                  <a:pt x="2819394" y="66675"/>
                </a:moveTo>
                <a:lnTo>
                  <a:pt x="2752719" y="66675"/>
                </a:lnTo>
                <a:lnTo>
                  <a:pt x="2752719" y="0"/>
                </a:lnTo>
                <a:lnTo>
                  <a:pt x="2819394" y="0"/>
                </a:lnTo>
                <a:lnTo>
                  <a:pt x="2819394" y="66675"/>
                </a:lnTo>
                <a:close/>
              </a:path>
              <a:path w="7713980" h="2971800">
                <a:moveTo>
                  <a:pt x="2952744" y="66675"/>
                </a:moveTo>
                <a:lnTo>
                  <a:pt x="2886069" y="66675"/>
                </a:lnTo>
                <a:lnTo>
                  <a:pt x="2886069" y="0"/>
                </a:lnTo>
                <a:lnTo>
                  <a:pt x="2952744" y="0"/>
                </a:lnTo>
                <a:lnTo>
                  <a:pt x="2952744" y="66675"/>
                </a:lnTo>
                <a:close/>
              </a:path>
              <a:path w="7713980" h="2971800">
                <a:moveTo>
                  <a:pt x="3086094" y="66675"/>
                </a:moveTo>
                <a:lnTo>
                  <a:pt x="3019419" y="66675"/>
                </a:lnTo>
                <a:lnTo>
                  <a:pt x="3019419" y="0"/>
                </a:lnTo>
                <a:lnTo>
                  <a:pt x="3086094" y="0"/>
                </a:lnTo>
                <a:lnTo>
                  <a:pt x="3086094" y="66675"/>
                </a:lnTo>
                <a:close/>
              </a:path>
              <a:path w="7713980" h="2971800">
                <a:moveTo>
                  <a:pt x="3219444" y="66675"/>
                </a:moveTo>
                <a:lnTo>
                  <a:pt x="3152769" y="66675"/>
                </a:lnTo>
                <a:lnTo>
                  <a:pt x="3152769" y="0"/>
                </a:lnTo>
                <a:lnTo>
                  <a:pt x="3219444" y="0"/>
                </a:lnTo>
                <a:lnTo>
                  <a:pt x="3219444" y="66675"/>
                </a:lnTo>
                <a:close/>
              </a:path>
              <a:path w="7713980" h="2971800">
                <a:moveTo>
                  <a:pt x="3352794" y="66675"/>
                </a:moveTo>
                <a:lnTo>
                  <a:pt x="3286119" y="66675"/>
                </a:lnTo>
                <a:lnTo>
                  <a:pt x="3286119" y="0"/>
                </a:lnTo>
                <a:lnTo>
                  <a:pt x="3352794" y="0"/>
                </a:lnTo>
                <a:lnTo>
                  <a:pt x="3352794" y="66675"/>
                </a:lnTo>
                <a:close/>
              </a:path>
              <a:path w="7713980" h="2971800">
                <a:moveTo>
                  <a:pt x="3486144" y="66675"/>
                </a:moveTo>
                <a:lnTo>
                  <a:pt x="3419469" y="66675"/>
                </a:lnTo>
                <a:lnTo>
                  <a:pt x="3419469" y="0"/>
                </a:lnTo>
                <a:lnTo>
                  <a:pt x="3486144" y="0"/>
                </a:lnTo>
                <a:lnTo>
                  <a:pt x="3486144" y="66675"/>
                </a:lnTo>
                <a:close/>
              </a:path>
              <a:path w="7713980" h="2971800">
                <a:moveTo>
                  <a:pt x="3619494" y="66675"/>
                </a:moveTo>
                <a:lnTo>
                  <a:pt x="3552819" y="66675"/>
                </a:lnTo>
                <a:lnTo>
                  <a:pt x="3552819" y="0"/>
                </a:lnTo>
                <a:lnTo>
                  <a:pt x="3619494" y="0"/>
                </a:lnTo>
                <a:lnTo>
                  <a:pt x="3619494" y="66675"/>
                </a:lnTo>
                <a:close/>
              </a:path>
              <a:path w="7713980" h="2971800">
                <a:moveTo>
                  <a:pt x="3752844" y="66675"/>
                </a:moveTo>
                <a:lnTo>
                  <a:pt x="3686169" y="66675"/>
                </a:lnTo>
                <a:lnTo>
                  <a:pt x="3686169" y="0"/>
                </a:lnTo>
                <a:lnTo>
                  <a:pt x="3752844" y="0"/>
                </a:lnTo>
                <a:lnTo>
                  <a:pt x="3752844" y="66675"/>
                </a:lnTo>
                <a:close/>
              </a:path>
              <a:path w="7713980" h="2971800">
                <a:moveTo>
                  <a:pt x="3886194" y="66675"/>
                </a:moveTo>
                <a:lnTo>
                  <a:pt x="3819519" y="66675"/>
                </a:lnTo>
                <a:lnTo>
                  <a:pt x="3819519" y="0"/>
                </a:lnTo>
                <a:lnTo>
                  <a:pt x="3886194" y="0"/>
                </a:lnTo>
                <a:lnTo>
                  <a:pt x="3886194" y="66675"/>
                </a:lnTo>
                <a:close/>
              </a:path>
              <a:path w="7713980" h="2971800">
                <a:moveTo>
                  <a:pt x="4019544" y="66675"/>
                </a:moveTo>
                <a:lnTo>
                  <a:pt x="3952870" y="66675"/>
                </a:lnTo>
                <a:lnTo>
                  <a:pt x="3952870" y="0"/>
                </a:lnTo>
                <a:lnTo>
                  <a:pt x="4019544" y="0"/>
                </a:lnTo>
                <a:lnTo>
                  <a:pt x="4019544" y="66675"/>
                </a:lnTo>
                <a:close/>
              </a:path>
              <a:path w="7713980" h="2971800">
                <a:moveTo>
                  <a:pt x="4152895" y="66675"/>
                </a:moveTo>
                <a:lnTo>
                  <a:pt x="4086219" y="66675"/>
                </a:lnTo>
                <a:lnTo>
                  <a:pt x="4086219" y="0"/>
                </a:lnTo>
                <a:lnTo>
                  <a:pt x="4152895" y="0"/>
                </a:lnTo>
                <a:lnTo>
                  <a:pt x="4152895" y="66675"/>
                </a:lnTo>
                <a:close/>
              </a:path>
              <a:path w="7713980" h="2971800">
                <a:moveTo>
                  <a:pt x="4286244" y="66675"/>
                </a:moveTo>
                <a:lnTo>
                  <a:pt x="4219569" y="66675"/>
                </a:lnTo>
                <a:lnTo>
                  <a:pt x="4219569" y="0"/>
                </a:lnTo>
                <a:lnTo>
                  <a:pt x="4286244" y="0"/>
                </a:lnTo>
                <a:lnTo>
                  <a:pt x="4286244" y="66675"/>
                </a:lnTo>
                <a:close/>
              </a:path>
              <a:path w="7713980" h="2971800">
                <a:moveTo>
                  <a:pt x="4419594" y="66675"/>
                </a:moveTo>
                <a:lnTo>
                  <a:pt x="4352919" y="66675"/>
                </a:lnTo>
                <a:lnTo>
                  <a:pt x="4352919" y="0"/>
                </a:lnTo>
                <a:lnTo>
                  <a:pt x="4419594" y="0"/>
                </a:lnTo>
                <a:lnTo>
                  <a:pt x="4419594" y="66675"/>
                </a:lnTo>
                <a:close/>
              </a:path>
              <a:path w="7713980" h="2971800">
                <a:moveTo>
                  <a:pt x="4552944" y="66675"/>
                </a:moveTo>
                <a:lnTo>
                  <a:pt x="4486269" y="66675"/>
                </a:lnTo>
                <a:lnTo>
                  <a:pt x="4486269" y="0"/>
                </a:lnTo>
                <a:lnTo>
                  <a:pt x="4552944" y="0"/>
                </a:lnTo>
                <a:lnTo>
                  <a:pt x="4552944" y="66675"/>
                </a:lnTo>
                <a:close/>
              </a:path>
              <a:path w="7713980" h="2971800">
                <a:moveTo>
                  <a:pt x="4686295" y="66675"/>
                </a:moveTo>
                <a:lnTo>
                  <a:pt x="4619619" y="66675"/>
                </a:lnTo>
                <a:lnTo>
                  <a:pt x="4619619" y="0"/>
                </a:lnTo>
                <a:lnTo>
                  <a:pt x="4686295" y="0"/>
                </a:lnTo>
                <a:lnTo>
                  <a:pt x="4686295" y="66675"/>
                </a:lnTo>
                <a:close/>
              </a:path>
              <a:path w="7713980" h="2971800">
                <a:moveTo>
                  <a:pt x="4819644" y="66675"/>
                </a:moveTo>
                <a:lnTo>
                  <a:pt x="4752969" y="66675"/>
                </a:lnTo>
                <a:lnTo>
                  <a:pt x="4752969" y="0"/>
                </a:lnTo>
                <a:lnTo>
                  <a:pt x="4819644" y="0"/>
                </a:lnTo>
                <a:lnTo>
                  <a:pt x="4819644" y="66675"/>
                </a:lnTo>
                <a:close/>
              </a:path>
              <a:path w="7713980" h="2971800">
                <a:moveTo>
                  <a:pt x="4952994" y="66675"/>
                </a:moveTo>
                <a:lnTo>
                  <a:pt x="4886319" y="66675"/>
                </a:lnTo>
                <a:lnTo>
                  <a:pt x="4886319" y="0"/>
                </a:lnTo>
                <a:lnTo>
                  <a:pt x="4952994" y="0"/>
                </a:lnTo>
                <a:lnTo>
                  <a:pt x="4952994" y="66675"/>
                </a:lnTo>
                <a:close/>
              </a:path>
              <a:path w="7713980" h="2971800">
                <a:moveTo>
                  <a:pt x="5086344" y="66675"/>
                </a:moveTo>
                <a:lnTo>
                  <a:pt x="5019669" y="66675"/>
                </a:lnTo>
                <a:lnTo>
                  <a:pt x="5019669" y="0"/>
                </a:lnTo>
                <a:lnTo>
                  <a:pt x="5086344" y="0"/>
                </a:lnTo>
                <a:lnTo>
                  <a:pt x="5086344" y="66675"/>
                </a:lnTo>
                <a:close/>
              </a:path>
              <a:path w="7713980" h="2971800">
                <a:moveTo>
                  <a:pt x="5219695" y="66675"/>
                </a:moveTo>
                <a:lnTo>
                  <a:pt x="5153019" y="66675"/>
                </a:lnTo>
                <a:lnTo>
                  <a:pt x="5153019" y="0"/>
                </a:lnTo>
                <a:lnTo>
                  <a:pt x="5219695" y="0"/>
                </a:lnTo>
                <a:lnTo>
                  <a:pt x="5219695" y="66675"/>
                </a:lnTo>
                <a:close/>
              </a:path>
              <a:path w="7713980" h="2971800">
                <a:moveTo>
                  <a:pt x="5353044" y="66675"/>
                </a:moveTo>
                <a:lnTo>
                  <a:pt x="5286369" y="66675"/>
                </a:lnTo>
                <a:lnTo>
                  <a:pt x="5286369" y="0"/>
                </a:lnTo>
                <a:lnTo>
                  <a:pt x="5353044" y="0"/>
                </a:lnTo>
                <a:lnTo>
                  <a:pt x="5353044" y="66675"/>
                </a:lnTo>
                <a:close/>
              </a:path>
              <a:path w="7713980" h="2971800">
                <a:moveTo>
                  <a:pt x="5486394" y="66675"/>
                </a:moveTo>
                <a:lnTo>
                  <a:pt x="5419719" y="66675"/>
                </a:lnTo>
                <a:lnTo>
                  <a:pt x="5419719" y="0"/>
                </a:lnTo>
                <a:lnTo>
                  <a:pt x="5486394" y="0"/>
                </a:lnTo>
                <a:lnTo>
                  <a:pt x="5486394" y="66675"/>
                </a:lnTo>
                <a:close/>
              </a:path>
              <a:path w="7713980" h="2971800">
                <a:moveTo>
                  <a:pt x="5619744" y="66675"/>
                </a:moveTo>
                <a:lnTo>
                  <a:pt x="5553069" y="66675"/>
                </a:lnTo>
                <a:lnTo>
                  <a:pt x="5553069" y="0"/>
                </a:lnTo>
                <a:lnTo>
                  <a:pt x="5619744" y="0"/>
                </a:lnTo>
                <a:lnTo>
                  <a:pt x="5619744" y="66675"/>
                </a:lnTo>
                <a:close/>
              </a:path>
              <a:path w="7713980" h="2971800">
                <a:moveTo>
                  <a:pt x="5753094" y="66675"/>
                </a:moveTo>
                <a:lnTo>
                  <a:pt x="5686419" y="66675"/>
                </a:lnTo>
                <a:lnTo>
                  <a:pt x="5686419" y="0"/>
                </a:lnTo>
                <a:lnTo>
                  <a:pt x="5753094" y="0"/>
                </a:lnTo>
                <a:lnTo>
                  <a:pt x="5753094" y="66675"/>
                </a:lnTo>
                <a:close/>
              </a:path>
              <a:path w="7713980" h="2971800">
                <a:moveTo>
                  <a:pt x="5886444" y="66675"/>
                </a:moveTo>
                <a:lnTo>
                  <a:pt x="5819769" y="66675"/>
                </a:lnTo>
                <a:lnTo>
                  <a:pt x="5819769" y="0"/>
                </a:lnTo>
                <a:lnTo>
                  <a:pt x="5886444" y="0"/>
                </a:lnTo>
                <a:lnTo>
                  <a:pt x="5886444" y="66675"/>
                </a:lnTo>
                <a:close/>
              </a:path>
              <a:path w="7713980" h="2971800">
                <a:moveTo>
                  <a:pt x="6019794" y="66675"/>
                </a:moveTo>
                <a:lnTo>
                  <a:pt x="5953119" y="66675"/>
                </a:lnTo>
                <a:lnTo>
                  <a:pt x="5953119" y="0"/>
                </a:lnTo>
                <a:lnTo>
                  <a:pt x="6019794" y="0"/>
                </a:lnTo>
                <a:lnTo>
                  <a:pt x="6019794" y="66675"/>
                </a:lnTo>
                <a:close/>
              </a:path>
              <a:path w="7713980" h="2971800">
                <a:moveTo>
                  <a:pt x="6153144" y="66675"/>
                </a:moveTo>
                <a:lnTo>
                  <a:pt x="6086469" y="66675"/>
                </a:lnTo>
                <a:lnTo>
                  <a:pt x="6086469" y="0"/>
                </a:lnTo>
                <a:lnTo>
                  <a:pt x="6153144" y="0"/>
                </a:lnTo>
                <a:lnTo>
                  <a:pt x="6153144" y="66675"/>
                </a:lnTo>
                <a:close/>
              </a:path>
              <a:path w="7713980" h="2971800">
                <a:moveTo>
                  <a:pt x="6286494" y="66675"/>
                </a:moveTo>
                <a:lnTo>
                  <a:pt x="6219819" y="66675"/>
                </a:lnTo>
                <a:lnTo>
                  <a:pt x="6219819" y="0"/>
                </a:lnTo>
                <a:lnTo>
                  <a:pt x="6286494" y="0"/>
                </a:lnTo>
                <a:lnTo>
                  <a:pt x="6286494" y="66675"/>
                </a:lnTo>
                <a:close/>
              </a:path>
              <a:path w="7713980" h="2971800">
                <a:moveTo>
                  <a:pt x="6419844" y="66675"/>
                </a:moveTo>
                <a:lnTo>
                  <a:pt x="6353169" y="66675"/>
                </a:lnTo>
                <a:lnTo>
                  <a:pt x="6353169" y="0"/>
                </a:lnTo>
                <a:lnTo>
                  <a:pt x="6419844" y="0"/>
                </a:lnTo>
                <a:lnTo>
                  <a:pt x="6419844" y="66675"/>
                </a:lnTo>
                <a:close/>
              </a:path>
              <a:path w="7713980" h="2971800">
                <a:moveTo>
                  <a:pt x="6553194" y="66675"/>
                </a:moveTo>
                <a:lnTo>
                  <a:pt x="6486519" y="66675"/>
                </a:lnTo>
                <a:lnTo>
                  <a:pt x="6486519" y="0"/>
                </a:lnTo>
                <a:lnTo>
                  <a:pt x="6553194" y="0"/>
                </a:lnTo>
                <a:lnTo>
                  <a:pt x="6553194" y="66675"/>
                </a:lnTo>
                <a:close/>
              </a:path>
              <a:path w="7713980" h="2971800">
                <a:moveTo>
                  <a:pt x="6686544" y="66675"/>
                </a:moveTo>
                <a:lnTo>
                  <a:pt x="6619869" y="66675"/>
                </a:lnTo>
                <a:lnTo>
                  <a:pt x="6619869" y="0"/>
                </a:lnTo>
                <a:lnTo>
                  <a:pt x="6686544" y="0"/>
                </a:lnTo>
                <a:lnTo>
                  <a:pt x="6686544" y="66675"/>
                </a:lnTo>
                <a:close/>
              </a:path>
              <a:path w="7713980" h="2971800">
                <a:moveTo>
                  <a:pt x="6819894" y="66675"/>
                </a:moveTo>
                <a:lnTo>
                  <a:pt x="6753219" y="66675"/>
                </a:lnTo>
                <a:lnTo>
                  <a:pt x="6753219" y="0"/>
                </a:lnTo>
                <a:lnTo>
                  <a:pt x="6819894" y="0"/>
                </a:lnTo>
                <a:lnTo>
                  <a:pt x="6819894" y="66675"/>
                </a:lnTo>
                <a:close/>
              </a:path>
              <a:path w="7713980" h="2971800">
                <a:moveTo>
                  <a:pt x="6953244" y="66675"/>
                </a:moveTo>
                <a:lnTo>
                  <a:pt x="6886569" y="66675"/>
                </a:lnTo>
                <a:lnTo>
                  <a:pt x="6886569" y="0"/>
                </a:lnTo>
                <a:lnTo>
                  <a:pt x="6953244" y="0"/>
                </a:lnTo>
                <a:lnTo>
                  <a:pt x="6953244" y="66675"/>
                </a:lnTo>
                <a:close/>
              </a:path>
              <a:path w="7713980" h="2971800">
                <a:moveTo>
                  <a:pt x="7086594" y="66675"/>
                </a:moveTo>
                <a:lnTo>
                  <a:pt x="7019919" y="66675"/>
                </a:lnTo>
                <a:lnTo>
                  <a:pt x="7019919" y="0"/>
                </a:lnTo>
                <a:lnTo>
                  <a:pt x="7086594" y="0"/>
                </a:lnTo>
                <a:lnTo>
                  <a:pt x="7086594" y="66675"/>
                </a:lnTo>
                <a:close/>
              </a:path>
              <a:path w="7713980" h="2971800">
                <a:moveTo>
                  <a:pt x="7219944" y="66675"/>
                </a:moveTo>
                <a:lnTo>
                  <a:pt x="7153269" y="66675"/>
                </a:lnTo>
                <a:lnTo>
                  <a:pt x="7153269" y="0"/>
                </a:lnTo>
                <a:lnTo>
                  <a:pt x="7219944" y="0"/>
                </a:lnTo>
                <a:lnTo>
                  <a:pt x="7219944" y="66675"/>
                </a:lnTo>
                <a:close/>
              </a:path>
              <a:path w="7713980" h="2971800">
                <a:moveTo>
                  <a:pt x="7335125" y="80575"/>
                </a:moveTo>
                <a:lnTo>
                  <a:pt x="7321154" y="77138"/>
                </a:lnTo>
                <a:lnTo>
                  <a:pt x="7307090" y="74186"/>
                </a:lnTo>
                <a:lnTo>
                  <a:pt x="7292933" y="71720"/>
                </a:lnTo>
                <a:lnTo>
                  <a:pt x="7278683" y="69739"/>
                </a:lnTo>
                <a:lnTo>
                  <a:pt x="7286682" y="3957"/>
                </a:lnTo>
                <a:lnTo>
                  <a:pt x="7323291" y="9420"/>
                </a:lnTo>
                <a:lnTo>
                  <a:pt x="7352019" y="16639"/>
                </a:lnTo>
                <a:lnTo>
                  <a:pt x="7335125" y="80575"/>
                </a:lnTo>
                <a:close/>
              </a:path>
              <a:path w="7713980" h="2971800">
                <a:moveTo>
                  <a:pt x="7441042" y="124814"/>
                </a:moveTo>
                <a:lnTo>
                  <a:pt x="7428515" y="117711"/>
                </a:lnTo>
                <a:lnTo>
                  <a:pt x="7415767" y="111049"/>
                </a:lnTo>
                <a:lnTo>
                  <a:pt x="7402796" y="104830"/>
                </a:lnTo>
                <a:lnTo>
                  <a:pt x="7389603" y="99052"/>
                </a:lnTo>
                <a:lnTo>
                  <a:pt x="7415274" y="37590"/>
                </a:lnTo>
                <a:lnTo>
                  <a:pt x="7456824" y="57226"/>
                </a:lnTo>
                <a:lnTo>
                  <a:pt x="7474630" y="67880"/>
                </a:lnTo>
                <a:lnTo>
                  <a:pt x="7441042" y="124814"/>
                </a:lnTo>
                <a:close/>
              </a:path>
              <a:path w="7713980" h="2971800">
                <a:moveTo>
                  <a:pt x="7531122" y="196276"/>
                </a:moveTo>
                <a:lnTo>
                  <a:pt x="7497764" y="164970"/>
                </a:lnTo>
                <a:lnTo>
                  <a:pt x="7488418" y="157341"/>
                </a:lnTo>
                <a:lnTo>
                  <a:pt x="7529637" y="105343"/>
                </a:lnTo>
                <a:lnTo>
                  <a:pt x="7535940" y="110009"/>
                </a:lnTo>
                <a:lnTo>
                  <a:pt x="7571571" y="142278"/>
                </a:lnTo>
                <a:lnTo>
                  <a:pt x="7579024" y="150508"/>
                </a:lnTo>
                <a:lnTo>
                  <a:pt x="7531122" y="196276"/>
                </a:lnTo>
                <a:close/>
              </a:path>
              <a:path w="7713980" h="2971800">
                <a:moveTo>
                  <a:pt x="7598324" y="289403"/>
                </a:moveTo>
                <a:lnTo>
                  <a:pt x="7591358" y="276795"/>
                </a:lnTo>
                <a:lnTo>
                  <a:pt x="7583973" y="264450"/>
                </a:lnTo>
                <a:lnTo>
                  <a:pt x="7576168" y="252367"/>
                </a:lnTo>
                <a:lnTo>
                  <a:pt x="7567944" y="240546"/>
                </a:lnTo>
                <a:lnTo>
                  <a:pt x="7621569" y="201857"/>
                </a:lnTo>
                <a:lnTo>
                  <a:pt x="7632235" y="216264"/>
                </a:lnTo>
                <a:lnTo>
                  <a:pt x="7656623" y="257025"/>
                </a:lnTo>
                <a:lnTo>
                  <a:pt x="7657174" y="258192"/>
                </a:lnTo>
                <a:lnTo>
                  <a:pt x="7598324" y="289403"/>
                </a:lnTo>
                <a:close/>
              </a:path>
              <a:path w="7713980" h="2971800">
                <a:moveTo>
                  <a:pt x="7637718" y="397239"/>
                </a:moveTo>
                <a:lnTo>
                  <a:pt x="7634432" y="383206"/>
                </a:lnTo>
                <a:lnTo>
                  <a:pt x="7630670" y="369310"/>
                </a:lnTo>
                <a:lnTo>
                  <a:pt x="7626432" y="355551"/>
                </a:lnTo>
                <a:lnTo>
                  <a:pt x="7621717" y="341929"/>
                </a:lnTo>
                <a:lnTo>
                  <a:pt x="7683809" y="319239"/>
                </a:lnTo>
                <a:lnTo>
                  <a:pt x="7692852" y="344491"/>
                </a:lnTo>
                <a:lnTo>
                  <a:pt x="7702585" y="383219"/>
                </a:lnTo>
                <a:lnTo>
                  <a:pt x="7637718" y="397239"/>
                </a:lnTo>
                <a:close/>
              </a:path>
              <a:path w="7713980" h="2971800">
                <a:moveTo>
                  <a:pt x="7713850" y="515912"/>
                </a:moveTo>
                <a:lnTo>
                  <a:pt x="7647174" y="515912"/>
                </a:lnTo>
                <a:lnTo>
                  <a:pt x="7647099" y="477837"/>
                </a:lnTo>
                <a:lnTo>
                  <a:pt x="7646875" y="469911"/>
                </a:lnTo>
                <a:lnTo>
                  <a:pt x="7646500" y="461993"/>
                </a:lnTo>
                <a:lnTo>
                  <a:pt x="7645975" y="454082"/>
                </a:lnTo>
                <a:lnTo>
                  <a:pt x="7712033" y="449075"/>
                </a:lnTo>
                <a:lnTo>
                  <a:pt x="7713850" y="485769"/>
                </a:lnTo>
                <a:lnTo>
                  <a:pt x="7713850" y="515912"/>
                </a:lnTo>
                <a:close/>
              </a:path>
              <a:path w="7713980" h="2971800">
                <a:moveTo>
                  <a:pt x="7713850" y="649262"/>
                </a:moveTo>
                <a:lnTo>
                  <a:pt x="7647174" y="649262"/>
                </a:lnTo>
                <a:lnTo>
                  <a:pt x="7647174" y="582587"/>
                </a:lnTo>
                <a:lnTo>
                  <a:pt x="7713850" y="582587"/>
                </a:lnTo>
                <a:lnTo>
                  <a:pt x="7713850" y="649262"/>
                </a:lnTo>
                <a:close/>
              </a:path>
              <a:path w="7713980" h="2971800">
                <a:moveTo>
                  <a:pt x="7713850" y="782612"/>
                </a:moveTo>
                <a:lnTo>
                  <a:pt x="7647174" y="782612"/>
                </a:lnTo>
                <a:lnTo>
                  <a:pt x="7647174" y="715937"/>
                </a:lnTo>
                <a:lnTo>
                  <a:pt x="7713850" y="715937"/>
                </a:lnTo>
                <a:lnTo>
                  <a:pt x="7713850" y="782612"/>
                </a:lnTo>
                <a:close/>
              </a:path>
              <a:path w="7713980" h="2971800">
                <a:moveTo>
                  <a:pt x="7713850" y="915962"/>
                </a:moveTo>
                <a:lnTo>
                  <a:pt x="7647174" y="915962"/>
                </a:lnTo>
                <a:lnTo>
                  <a:pt x="7647174" y="849287"/>
                </a:lnTo>
                <a:lnTo>
                  <a:pt x="7713850" y="849287"/>
                </a:lnTo>
                <a:lnTo>
                  <a:pt x="7713850" y="915962"/>
                </a:lnTo>
                <a:close/>
              </a:path>
              <a:path w="7713980" h="2971800">
                <a:moveTo>
                  <a:pt x="7713850" y="1049312"/>
                </a:moveTo>
                <a:lnTo>
                  <a:pt x="7647174" y="1049312"/>
                </a:lnTo>
                <a:lnTo>
                  <a:pt x="7647174" y="982637"/>
                </a:lnTo>
                <a:lnTo>
                  <a:pt x="7713850" y="982637"/>
                </a:lnTo>
                <a:lnTo>
                  <a:pt x="7713850" y="1049312"/>
                </a:lnTo>
                <a:close/>
              </a:path>
              <a:path w="7713980" h="2971800">
                <a:moveTo>
                  <a:pt x="7713850" y="1182662"/>
                </a:moveTo>
                <a:lnTo>
                  <a:pt x="7647174" y="1182662"/>
                </a:lnTo>
                <a:lnTo>
                  <a:pt x="7647174" y="1115987"/>
                </a:lnTo>
                <a:lnTo>
                  <a:pt x="7713850" y="1115987"/>
                </a:lnTo>
                <a:lnTo>
                  <a:pt x="7713850" y="1182662"/>
                </a:lnTo>
                <a:close/>
              </a:path>
              <a:path w="7713980" h="2971800">
                <a:moveTo>
                  <a:pt x="7713850" y="1316012"/>
                </a:moveTo>
                <a:lnTo>
                  <a:pt x="7647174" y="1316012"/>
                </a:lnTo>
                <a:lnTo>
                  <a:pt x="7647174" y="1249337"/>
                </a:lnTo>
                <a:lnTo>
                  <a:pt x="7713850" y="1249337"/>
                </a:lnTo>
                <a:lnTo>
                  <a:pt x="7713850" y="1316012"/>
                </a:lnTo>
                <a:close/>
              </a:path>
              <a:path w="7713980" h="2971800">
                <a:moveTo>
                  <a:pt x="7713850" y="1449362"/>
                </a:moveTo>
                <a:lnTo>
                  <a:pt x="7647174" y="1449362"/>
                </a:lnTo>
                <a:lnTo>
                  <a:pt x="7647174" y="1382687"/>
                </a:lnTo>
                <a:lnTo>
                  <a:pt x="7713850" y="1382687"/>
                </a:lnTo>
                <a:lnTo>
                  <a:pt x="7713850" y="1449362"/>
                </a:lnTo>
                <a:close/>
              </a:path>
              <a:path w="7713980" h="2971800">
                <a:moveTo>
                  <a:pt x="7713850" y="1582712"/>
                </a:moveTo>
                <a:lnTo>
                  <a:pt x="7647174" y="1582712"/>
                </a:lnTo>
                <a:lnTo>
                  <a:pt x="7647174" y="1516037"/>
                </a:lnTo>
                <a:lnTo>
                  <a:pt x="7713850" y="1516037"/>
                </a:lnTo>
                <a:lnTo>
                  <a:pt x="7713850" y="1582712"/>
                </a:lnTo>
                <a:close/>
              </a:path>
              <a:path w="7713980" h="2971800">
                <a:moveTo>
                  <a:pt x="7713850" y="1716062"/>
                </a:moveTo>
                <a:lnTo>
                  <a:pt x="7647174" y="1716062"/>
                </a:lnTo>
                <a:lnTo>
                  <a:pt x="7647174" y="1649387"/>
                </a:lnTo>
                <a:lnTo>
                  <a:pt x="7713850" y="1649387"/>
                </a:lnTo>
                <a:lnTo>
                  <a:pt x="7713850" y="1716062"/>
                </a:lnTo>
                <a:close/>
              </a:path>
              <a:path w="7713980" h="2971800">
                <a:moveTo>
                  <a:pt x="7713850" y="1849412"/>
                </a:moveTo>
                <a:lnTo>
                  <a:pt x="7647174" y="1849412"/>
                </a:lnTo>
                <a:lnTo>
                  <a:pt x="7647174" y="1782737"/>
                </a:lnTo>
                <a:lnTo>
                  <a:pt x="7713850" y="1782737"/>
                </a:lnTo>
                <a:lnTo>
                  <a:pt x="7713850" y="1849412"/>
                </a:lnTo>
                <a:close/>
              </a:path>
              <a:path w="7713980" h="2971800">
                <a:moveTo>
                  <a:pt x="7713850" y="1982762"/>
                </a:moveTo>
                <a:lnTo>
                  <a:pt x="7647174" y="1982762"/>
                </a:lnTo>
                <a:lnTo>
                  <a:pt x="7647174" y="1916087"/>
                </a:lnTo>
                <a:lnTo>
                  <a:pt x="7713850" y="1916087"/>
                </a:lnTo>
                <a:lnTo>
                  <a:pt x="7713850" y="1982762"/>
                </a:lnTo>
                <a:close/>
              </a:path>
              <a:path w="7713980" h="2971800">
                <a:moveTo>
                  <a:pt x="7713850" y="2116112"/>
                </a:moveTo>
                <a:lnTo>
                  <a:pt x="7647174" y="2116112"/>
                </a:lnTo>
                <a:lnTo>
                  <a:pt x="7647174" y="2049437"/>
                </a:lnTo>
                <a:lnTo>
                  <a:pt x="7713850" y="2049437"/>
                </a:lnTo>
                <a:lnTo>
                  <a:pt x="7713850" y="2116112"/>
                </a:lnTo>
                <a:close/>
              </a:path>
              <a:path w="7713980" h="2971800">
                <a:moveTo>
                  <a:pt x="7713850" y="2249462"/>
                </a:moveTo>
                <a:lnTo>
                  <a:pt x="7647174" y="2249462"/>
                </a:lnTo>
                <a:lnTo>
                  <a:pt x="7647174" y="2182787"/>
                </a:lnTo>
                <a:lnTo>
                  <a:pt x="7713850" y="2182787"/>
                </a:lnTo>
                <a:lnTo>
                  <a:pt x="7713850" y="2249462"/>
                </a:lnTo>
                <a:close/>
              </a:path>
              <a:path w="7713980" h="2971800">
                <a:moveTo>
                  <a:pt x="7713850" y="2382812"/>
                </a:moveTo>
                <a:lnTo>
                  <a:pt x="7647174" y="2382812"/>
                </a:lnTo>
                <a:lnTo>
                  <a:pt x="7647174" y="2316137"/>
                </a:lnTo>
                <a:lnTo>
                  <a:pt x="7713850" y="2316137"/>
                </a:lnTo>
                <a:lnTo>
                  <a:pt x="7713850" y="2382812"/>
                </a:lnTo>
                <a:close/>
              </a:path>
              <a:path w="7713980" h="2971800">
                <a:moveTo>
                  <a:pt x="7712468" y="2516310"/>
                </a:moveTo>
                <a:lnTo>
                  <a:pt x="7646481" y="2512514"/>
                </a:lnTo>
                <a:lnTo>
                  <a:pt x="7646944" y="2504483"/>
                </a:lnTo>
                <a:lnTo>
                  <a:pt x="7647174" y="2496449"/>
                </a:lnTo>
                <a:lnTo>
                  <a:pt x="7647174" y="2449487"/>
                </a:lnTo>
                <a:lnTo>
                  <a:pt x="7713850" y="2449487"/>
                </a:lnTo>
                <a:lnTo>
                  <a:pt x="7713850" y="2488411"/>
                </a:lnTo>
                <a:lnTo>
                  <a:pt x="7712468" y="2516310"/>
                </a:lnTo>
                <a:close/>
              </a:path>
              <a:path w="7713980" h="2971800">
                <a:moveTo>
                  <a:pt x="7686767" y="2646680"/>
                </a:moveTo>
                <a:lnTo>
                  <a:pt x="7624254" y="2625108"/>
                </a:lnTo>
                <a:lnTo>
                  <a:pt x="7628723" y="2611399"/>
                </a:lnTo>
                <a:lnTo>
                  <a:pt x="7632713" y="2597561"/>
                </a:lnTo>
                <a:lnTo>
                  <a:pt x="7636224" y="2583595"/>
                </a:lnTo>
                <a:lnTo>
                  <a:pt x="7639256" y="2569500"/>
                </a:lnTo>
                <a:lnTo>
                  <a:pt x="7704613" y="2582390"/>
                </a:lnTo>
                <a:lnTo>
                  <a:pt x="7704430" y="2583622"/>
                </a:lnTo>
                <a:lnTo>
                  <a:pt x="7692852" y="2629690"/>
                </a:lnTo>
                <a:lnTo>
                  <a:pt x="7686767" y="2646680"/>
                </a:lnTo>
                <a:close/>
              </a:path>
              <a:path w="7713980" h="2971800">
                <a:moveTo>
                  <a:pt x="7626772" y="2765295"/>
                </a:moveTo>
                <a:lnTo>
                  <a:pt x="7572307" y="2727471"/>
                </a:lnTo>
                <a:lnTo>
                  <a:pt x="7580321" y="2715497"/>
                </a:lnTo>
                <a:lnTo>
                  <a:pt x="7587911" y="2703269"/>
                </a:lnTo>
                <a:lnTo>
                  <a:pt x="7595076" y="2690785"/>
                </a:lnTo>
                <a:lnTo>
                  <a:pt x="7601817" y="2678046"/>
                </a:lnTo>
                <a:lnTo>
                  <a:pt x="7660931" y="2708040"/>
                </a:lnTo>
                <a:lnTo>
                  <a:pt x="7656623" y="2717155"/>
                </a:lnTo>
                <a:lnTo>
                  <a:pt x="7632235" y="2757916"/>
                </a:lnTo>
                <a:lnTo>
                  <a:pt x="7626772" y="2765295"/>
                </a:lnTo>
                <a:close/>
              </a:path>
              <a:path w="7713980" h="2971800">
                <a:moveTo>
                  <a:pt x="7536644" y="2863534"/>
                </a:moveTo>
                <a:lnTo>
                  <a:pt x="7494316" y="2812077"/>
                </a:lnTo>
                <a:lnTo>
                  <a:pt x="7502089" y="2805523"/>
                </a:lnTo>
                <a:lnTo>
                  <a:pt x="7509698" y="2798785"/>
                </a:lnTo>
                <a:lnTo>
                  <a:pt x="7536337" y="2772344"/>
                </a:lnTo>
                <a:lnTo>
                  <a:pt x="7584953" y="2817126"/>
                </a:lnTo>
                <a:lnTo>
                  <a:pt x="7571571" y="2831903"/>
                </a:lnTo>
                <a:lnTo>
                  <a:pt x="7536644" y="2863534"/>
                </a:lnTo>
                <a:close/>
              </a:path>
              <a:path w="7713980" h="2971800">
                <a:moveTo>
                  <a:pt x="7423215" y="2932837"/>
                </a:moveTo>
                <a:lnTo>
                  <a:pt x="7396567" y="2872145"/>
                </a:lnTo>
                <a:lnTo>
                  <a:pt x="7409658" y="2866128"/>
                </a:lnTo>
                <a:lnTo>
                  <a:pt x="7422519" y="2859672"/>
                </a:lnTo>
                <a:lnTo>
                  <a:pt x="7435149" y="2852778"/>
                </a:lnTo>
                <a:lnTo>
                  <a:pt x="7447549" y="2845447"/>
                </a:lnTo>
                <a:lnTo>
                  <a:pt x="7482178" y="2901785"/>
                </a:lnTo>
                <a:lnTo>
                  <a:pt x="7456824" y="2916954"/>
                </a:lnTo>
                <a:lnTo>
                  <a:pt x="7423215" y="2932837"/>
                </a:lnTo>
                <a:close/>
              </a:path>
              <a:path w="7713980" h="2971800">
                <a:moveTo>
                  <a:pt x="7295352" y="2968930"/>
                </a:moveTo>
                <a:lnTo>
                  <a:pt x="7286188" y="2903460"/>
                </a:lnTo>
                <a:lnTo>
                  <a:pt x="7300403" y="2901221"/>
                </a:lnTo>
                <a:lnTo>
                  <a:pt x="7314518" y="2898498"/>
                </a:lnTo>
                <a:lnTo>
                  <a:pt x="7328532" y="2895291"/>
                </a:lnTo>
                <a:lnTo>
                  <a:pt x="7342446" y="2891600"/>
                </a:lnTo>
                <a:lnTo>
                  <a:pt x="7360545" y="2955398"/>
                </a:lnTo>
                <a:lnTo>
                  <a:pt x="7323291" y="2964761"/>
                </a:lnTo>
                <a:lnTo>
                  <a:pt x="7295352" y="2968930"/>
                </a:lnTo>
                <a:close/>
              </a:path>
              <a:path w="7713980" h="2971800">
                <a:moveTo>
                  <a:pt x="7228730" y="2971799"/>
                </a:moveTo>
                <a:lnTo>
                  <a:pt x="7162050" y="2971799"/>
                </a:lnTo>
                <a:lnTo>
                  <a:pt x="7162050" y="2907506"/>
                </a:lnTo>
                <a:lnTo>
                  <a:pt x="7228672" y="2907505"/>
                </a:lnTo>
                <a:lnTo>
                  <a:pt x="7228730" y="2971799"/>
                </a:lnTo>
                <a:close/>
              </a:path>
              <a:path w="7713980" h="2971800">
                <a:moveTo>
                  <a:pt x="7095375" y="2971799"/>
                </a:moveTo>
                <a:lnTo>
                  <a:pt x="7028700" y="2971799"/>
                </a:lnTo>
                <a:lnTo>
                  <a:pt x="7028700" y="2907506"/>
                </a:lnTo>
                <a:lnTo>
                  <a:pt x="7095375" y="2907506"/>
                </a:lnTo>
                <a:lnTo>
                  <a:pt x="7095375" y="2971799"/>
                </a:lnTo>
                <a:close/>
              </a:path>
              <a:path w="7713980" h="2971800">
                <a:moveTo>
                  <a:pt x="6962025" y="2971799"/>
                </a:moveTo>
                <a:lnTo>
                  <a:pt x="6895350" y="2971799"/>
                </a:lnTo>
                <a:lnTo>
                  <a:pt x="6895350" y="2907506"/>
                </a:lnTo>
                <a:lnTo>
                  <a:pt x="6962025" y="2907506"/>
                </a:lnTo>
                <a:lnTo>
                  <a:pt x="6962025" y="2971799"/>
                </a:lnTo>
                <a:close/>
              </a:path>
              <a:path w="7713980" h="2971800">
                <a:moveTo>
                  <a:pt x="6828675" y="2971799"/>
                </a:moveTo>
                <a:lnTo>
                  <a:pt x="6762000" y="2971799"/>
                </a:lnTo>
                <a:lnTo>
                  <a:pt x="6762000" y="2907506"/>
                </a:lnTo>
                <a:lnTo>
                  <a:pt x="6828675" y="2907506"/>
                </a:lnTo>
                <a:lnTo>
                  <a:pt x="6828675" y="2971799"/>
                </a:lnTo>
                <a:close/>
              </a:path>
              <a:path w="7713980" h="2971800">
                <a:moveTo>
                  <a:pt x="6695325" y="2971799"/>
                </a:moveTo>
                <a:lnTo>
                  <a:pt x="6628650" y="2971799"/>
                </a:lnTo>
                <a:lnTo>
                  <a:pt x="6628650" y="2907506"/>
                </a:lnTo>
                <a:lnTo>
                  <a:pt x="6695325" y="2907506"/>
                </a:lnTo>
                <a:lnTo>
                  <a:pt x="6695325" y="2971799"/>
                </a:lnTo>
                <a:close/>
              </a:path>
              <a:path w="7713980" h="2971800">
                <a:moveTo>
                  <a:pt x="6561975" y="2971799"/>
                </a:moveTo>
                <a:lnTo>
                  <a:pt x="6495300" y="2971799"/>
                </a:lnTo>
                <a:lnTo>
                  <a:pt x="6495300" y="2907506"/>
                </a:lnTo>
                <a:lnTo>
                  <a:pt x="6561975" y="2907506"/>
                </a:lnTo>
                <a:lnTo>
                  <a:pt x="6561975" y="2971799"/>
                </a:lnTo>
                <a:close/>
              </a:path>
              <a:path w="7713980" h="2971800">
                <a:moveTo>
                  <a:pt x="6428625" y="2971799"/>
                </a:moveTo>
                <a:lnTo>
                  <a:pt x="6361950" y="2971799"/>
                </a:lnTo>
                <a:lnTo>
                  <a:pt x="6361950" y="2907506"/>
                </a:lnTo>
                <a:lnTo>
                  <a:pt x="6428625" y="2907506"/>
                </a:lnTo>
                <a:lnTo>
                  <a:pt x="6428625" y="2971799"/>
                </a:lnTo>
                <a:close/>
              </a:path>
              <a:path w="7713980" h="2971800">
                <a:moveTo>
                  <a:pt x="6295275" y="2971799"/>
                </a:moveTo>
                <a:lnTo>
                  <a:pt x="6228600" y="2971799"/>
                </a:lnTo>
                <a:lnTo>
                  <a:pt x="6228600" y="2907506"/>
                </a:lnTo>
                <a:lnTo>
                  <a:pt x="6295275" y="2907506"/>
                </a:lnTo>
                <a:lnTo>
                  <a:pt x="6295275" y="2971799"/>
                </a:lnTo>
                <a:close/>
              </a:path>
              <a:path w="7713980" h="2971800">
                <a:moveTo>
                  <a:pt x="6161925" y="2971799"/>
                </a:moveTo>
                <a:lnTo>
                  <a:pt x="6095250" y="2971799"/>
                </a:lnTo>
                <a:lnTo>
                  <a:pt x="6095250" y="2907506"/>
                </a:lnTo>
                <a:lnTo>
                  <a:pt x="6161925" y="2907506"/>
                </a:lnTo>
                <a:lnTo>
                  <a:pt x="6161925" y="2971799"/>
                </a:lnTo>
                <a:close/>
              </a:path>
              <a:path w="7713980" h="2971800">
                <a:moveTo>
                  <a:pt x="6028575" y="2971799"/>
                </a:moveTo>
                <a:lnTo>
                  <a:pt x="5961900" y="2971799"/>
                </a:lnTo>
                <a:lnTo>
                  <a:pt x="5961900" y="2907506"/>
                </a:lnTo>
                <a:lnTo>
                  <a:pt x="6028575" y="2907506"/>
                </a:lnTo>
                <a:lnTo>
                  <a:pt x="6028575" y="2971799"/>
                </a:lnTo>
                <a:close/>
              </a:path>
              <a:path w="7713980" h="2971800">
                <a:moveTo>
                  <a:pt x="5895225" y="2971799"/>
                </a:moveTo>
                <a:lnTo>
                  <a:pt x="5828550" y="2971799"/>
                </a:lnTo>
                <a:lnTo>
                  <a:pt x="5828550" y="2907506"/>
                </a:lnTo>
                <a:lnTo>
                  <a:pt x="5895225" y="2907506"/>
                </a:lnTo>
                <a:lnTo>
                  <a:pt x="5895225" y="2971799"/>
                </a:lnTo>
                <a:close/>
              </a:path>
              <a:path w="7713980" h="2971800">
                <a:moveTo>
                  <a:pt x="5761876" y="2971799"/>
                </a:moveTo>
                <a:lnTo>
                  <a:pt x="5695201" y="2971799"/>
                </a:lnTo>
                <a:lnTo>
                  <a:pt x="5695201" y="2907506"/>
                </a:lnTo>
                <a:lnTo>
                  <a:pt x="5761876" y="2907506"/>
                </a:lnTo>
                <a:lnTo>
                  <a:pt x="5761876" y="2971799"/>
                </a:lnTo>
                <a:close/>
              </a:path>
              <a:path w="7713980" h="2971800">
                <a:moveTo>
                  <a:pt x="5628526" y="2971799"/>
                </a:moveTo>
                <a:lnTo>
                  <a:pt x="5561851" y="2971799"/>
                </a:lnTo>
                <a:lnTo>
                  <a:pt x="5561851" y="2907506"/>
                </a:lnTo>
                <a:lnTo>
                  <a:pt x="5628526" y="2907506"/>
                </a:lnTo>
                <a:lnTo>
                  <a:pt x="5628526" y="2971799"/>
                </a:lnTo>
                <a:close/>
              </a:path>
              <a:path w="7713980" h="2971800">
                <a:moveTo>
                  <a:pt x="5495176" y="2971799"/>
                </a:moveTo>
                <a:lnTo>
                  <a:pt x="5428501" y="2971799"/>
                </a:lnTo>
                <a:lnTo>
                  <a:pt x="5428501" y="2907506"/>
                </a:lnTo>
                <a:lnTo>
                  <a:pt x="5495176" y="2907506"/>
                </a:lnTo>
                <a:lnTo>
                  <a:pt x="5495176" y="2971799"/>
                </a:lnTo>
                <a:close/>
              </a:path>
              <a:path w="7713980" h="2971800">
                <a:moveTo>
                  <a:pt x="5361826" y="2971799"/>
                </a:moveTo>
                <a:lnTo>
                  <a:pt x="5295151" y="2971799"/>
                </a:lnTo>
                <a:lnTo>
                  <a:pt x="5295151" y="2907506"/>
                </a:lnTo>
                <a:lnTo>
                  <a:pt x="5361826" y="2907506"/>
                </a:lnTo>
                <a:lnTo>
                  <a:pt x="5361826" y="2971799"/>
                </a:lnTo>
                <a:close/>
              </a:path>
              <a:path w="7713980" h="2971800">
                <a:moveTo>
                  <a:pt x="5228476" y="2971799"/>
                </a:moveTo>
                <a:lnTo>
                  <a:pt x="5161801" y="2971799"/>
                </a:lnTo>
                <a:lnTo>
                  <a:pt x="5161801" y="2907506"/>
                </a:lnTo>
                <a:lnTo>
                  <a:pt x="5228476" y="2907506"/>
                </a:lnTo>
                <a:lnTo>
                  <a:pt x="5228476" y="2971799"/>
                </a:lnTo>
                <a:close/>
              </a:path>
              <a:path w="7713980" h="2971800">
                <a:moveTo>
                  <a:pt x="5095126" y="2971799"/>
                </a:moveTo>
                <a:lnTo>
                  <a:pt x="5028451" y="2971799"/>
                </a:lnTo>
                <a:lnTo>
                  <a:pt x="5028451" y="2907506"/>
                </a:lnTo>
                <a:lnTo>
                  <a:pt x="5095126" y="2907506"/>
                </a:lnTo>
                <a:lnTo>
                  <a:pt x="5095126" y="2971799"/>
                </a:lnTo>
                <a:close/>
              </a:path>
              <a:path w="7713980" h="2971800">
                <a:moveTo>
                  <a:pt x="4961776" y="2971799"/>
                </a:moveTo>
                <a:lnTo>
                  <a:pt x="4895101" y="2971799"/>
                </a:lnTo>
                <a:lnTo>
                  <a:pt x="4895101" y="2907506"/>
                </a:lnTo>
                <a:lnTo>
                  <a:pt x="4961776" y="2907506"/>
                </a:lnTo>
                <a:lnTo>
                  <a:pt x="4961776" y="2971799"/>
                </a:lnTo>
                <a:close/>
              </a:path>
              <a:path w="7713980" h="2971800">
                <a:moveTo>
                  <a:pt x="4828425" y="2971799"/>
                </a:moveTo>
                <a:lnTo>
                  <a:pt x="4761750" y="2971799"/>
                </a:lnTo>
                <a:lnTo>
                  <a:pt x="4761750" y="2907506"/>
                </a:lnTo>
                <a:lnTo>
                  <a:pt x="4828425" y="2907506"/>
                </a:lnTo>
                <a:lnTo>
                  <a:pt x="4828425" y="2971799"/>
                </a:lnTo>
                <a:close/>
              </a:path>
              <a:path w="7713980" h="2971800">
                <a:moveTo>
                  <a:pt x="4695076" y="2971799"/>
                </a:moveTo>
                <a:lnTo>
                  <a:pt x="4628400" y="2971799"/>
                </a:lnTo>
                <a:lnTo>
                  <a:pt x="4628400" y="2907506"/>
                </a:lnTo>
                <a:lnTo>
                  <a:pt x="4695076" y="2907506"/>
                </a:lnTo>
                <a:lnTo>
                  <a:pt x="4695076" y="2971799"/>
                </a:lnTo>
                <a:close/>
              </a:path>
              <a:path w="7713980" h="2971800">
                <a:moveTo>
                  <a:pt x="4561725" y="2971799"/>
                </a:moveTo>
                <a:lnTo>
                  <a:pt x="4495050" y="2971799"/>
                </a:lnTo>
                <a:lnTo>
                  <a:pt x="4495050" y="2907506"/>
                </a:lnTo>
                <a:lnTo>
                  <a:pt x="4561725" y="2907506"/>
                </a:lnTo>
                <a:lnTo>
                  <a:pt x="4561725" y="2971799"/>
                </a:lnTo>
                <a:close/>
              </a:path>
              <a:path w="7713980" h="2971800">
                <a:moveTo>
                  <a:pt x="4428375" y="2971799"/>
                </a:moveTo>
                <a:lnTo>
                  <a:pt x="4361700" y="2971799"/>
                </a:lnTo>
                <a:lnTo>
                  <a:pt x="4361700" y="2907506"/>
                </a:lnTo>
                <a:lnTo>
                  <a:pt x="4428375" y="2907506"/>
                </a:lnTo>
                <a:lnTo>
                  <a:pt x="4428375" y="2971799"/>
                </a:lnTo>
                <a:close/>
              </a:path>
              <a:path w="7713980" h="2971800">
                <a:moveTo>
                  <a:pt x="4295025" y="2971799"/>
                </a:moveTo>
                <a:lnTo>
                  <a:pt x="4228350" y="2971799"/>
                </a:lnTo>
                <a:lnTo>
                  <a:pt x="4228350" y="2907506"/>
                </a:lnTo>
                <a:lnTo>
                  <a:pt x="4295025" y="2907506"/>
                </a:lnTo>
                <a:lnTo>
                  <a:pt x="4295025" y="2971799"/>
                </a:lnTo>
                <a:close/>
              </a:path>
              <a:path w="7713980" h="2971800">
                <a:moveTo>
                  <a:pt x="4161675" y="2971799"/>
                </a:moveTo>
                <a:lnTo>
                  <a:pt x="4095000" y="2971799"/>
                </a:lnTo>
                <a:lnTo>
                  <a:pt x="4095000" y="2907506"/>
                </a:lnTo>
                <a:lnTo>
                  <a:pt x="4161675" y="2907506"/>
                </a:lnTo>
                <a:lnTo>
                  <a:pt x="4161675" y="2971799"/>
                </a:lnTo>
                <a:close/>
              </a:path>
              <a:path w="7713980" h="2971800">
                <a:moveTo>
                  <a:pt x="4028325" y="2971799"/>
                </a:moveTo>
                <a:lnTo>
                  <a:pt x="3961650" y="2971799"/>
                </a:lnTo>
                <a:lnTo>
                  <a:pt x="3961650" y="2907506"/>
                </a:lnTo>
                <a:lnTo>
                  <a:pt x="4028325" y="2907506"/>
                </a:lnTo>
                <a:lnTo>
                  <a:pt x="4028325" y="2971799"/>
                </a:lnTo>
                <a:close/>
              </a:path>
              <a:path w="7713980" h="2971800">
                <a:moveTo>
                  <a:pt x="3894975" y="2971799"/>
                </a:moveTo>
                <a:lnTo>
                  <a:pt x="3828300" y="2971799"/>
                </a:lnTo>
                <a:lnTo>
                  <a:pt x="3828300" y="2907506"/>
                </a:lnTo>
                <a:lnTo>
                  <a:pt x="3894975" y="2907506"/>
                </a:lnTo>
                <a:lnTo>
                  <a:pt x="3894975" y="2971799"/>
                </a:lnTo>
                <a:close/>
              </a:path>
              <a:path w="7713980" h="2971800">
                <a:moveTo>
                  <a:pt x="3761625" y="2971799"/>
                </a:moveTo>
                <a:lnTo>
                  <a:pt x="3694950" y="2971799"/>
                </a:lnTo>
                <a:lnTo>
                  <a:pt x="3694950" y="2907506"/>
                </a:lnTo>
                <a:lnTo>
                  <a:pt x="3761625" y="2907506"/>
                </a:lnTo>
                <a:lnTo>
                  <a:pt x="3761625" y="2971799"/>
                </a:lnTo>
                <a:close/>
              </a:path>
              <a:path w="7713980" h="2971800">
                <a:moveTo>
                  <a:pt x="3628275" y="2971799"/>
                </a:moveTo>
                <a:lnTo>
                  <a:pt x="3561600" y="2971799"/>
                </a:lnTo>
                <a:lnTo>
                  <a:pt x="3561600" y="2907506"/>
                </a:lnTo>
                <a:lnTo>
                  <a:pt x="3628275" y="2907506"/>
                </a:lnTo>
                <a:lnTo>
                  <a:pt x="3628275" y="2971799"/>
                </a:lnTo>
                <a:close/>
              </a:path>
              <a:path w="7713980" h="2971800">
                <a:moveTo>
                  <a:pt x="3494925" y="2971799"/>
                </a:moveTo>
                <a:lnTo>
                  <a:pt x="3428250" y="2971799"/>
                </a:lnTo>
                <a:lnTo>
                  <a:pt x="3428250" y="2907506"/>
                </a:lnTo>
                <a:lnTo>
                  <a:pt x="3494925" y="2907506"/>
                </a:lnTo>
                <a:lnTo>
                  <a:pt x="3494925" y="2971799"/>
                </a:lnTo>
                <a:close/>
              </a:path>
              <a:path w="7713980" h="2971800">
                <a:moveTo>
                  <a:pt x="3361575" y="2971799"/>
                </a:moveTo>
                <a:lnTo>
                  <a:pt x="3294900" y="2971799"/>
                </a:lnTo>
                <a:lnTo>
                  <a:pt x="3294900" y="2907506"/>
                </a:lnTo>
                <a:lnTo>
                  <a:pt x="3361575" y="2907506"/>
                </a:lnTo>
                <a:lnTo>
                  <a:pt x="3361575" y="2971799"/>
                </a:lnTo>
                <a:close/>
              </a:path>
              <a:path w="7713980" h="2971800">
                <a:moveTo>
                  <a:pt x="3228225" y="2971799"/>
                </a:moveTo>
                <a:lnTo>
                  <a:pt x="3161550" y="2971799"/>
                </a:lnTo>
                <a:lnTo>
                  <a:pt x="3161550" y="2907506"/>
                </a:lnTo>
                <a:lnTo>
                  <a:pt x="3228225" y="2907506"/>
                </a:lnTo>
                <a:lnTo>
                  <a:pt x="3228225" y="2971799"/>
                </a:lnTo>
                <a:close/>
              </a:path>
              <a:path w="7713980" h="2971800">
                <a:moveTo>
                  <a:pt x="3094875" y="2971799"/>
                </a:moveTo>
                <a:lnTo>
                  <a:pt x="3028200" y="2971799"/>
                </a:lnTo>
                <a:lnTo>
                  <a:pt x="3028200" y="2907506"/>
                </a:lnTo>
                <a:lnTo>
                  <a:pt x="3094875" y="2907506"/>
                </a:lnTo>
                <a:lnTo>
                  <a:pt x="3094875" y="2971799"/>
                </a:lnTo>
                <a:close/>
              </a:path>
              <a:path w="7713980" h="2971800">
                <a:moveTo>
                  <a:pt x="2961525" y="2971799"/>
                </a:moveTo>
                <a:lnTo>
                  <a:pt x="2894850" y="2971799"/>
                </a:lnTo>
                <a:lnTo>
                  <a:pt x="2894850" y="2907506"/>
                </a:lnTo>
                <a:lnTo>
                  <a:pt x="2961525" y="2907506"/>
                </a:lnTo>
                <a:lnTo>
                  <a:pt x="2961525" y="2971799"/>
                </a:lnTo>
                <a:close/>
              </a:path>
              <a:path w="7713980" h="2971800">
                <a:moveTo>
                  <a:pt x="2828175" y="2971799"/>
                </a:moveTo>
                <a:lnTo>
                  <a:pt x="2761500" y="2971799"/>
                </a:lnTo>
                <a:lnTo>
                  <a:pt x="2761500" y="2907506"/>
                </a:lnTo>
                <a:lnTo>
                  <a:pt x="2828175" y="2907506"/>
                </a:lnTo>
                <a:lnTo>
                  <a:pt x="2828175" y="2971799"/>
                </a:lnTo>
                <a:close/>
              </a:path>
              <a:path w="7713980" h="2971800">
                <a:moveTo>
                  <a:pt x="2694825" y="2971799"/>
                </a:moveTo>
                <a:lnTo>
                  <a:pt x="2628150" y="2971799"/>
                </a:lnTo>
                <a:lnTo>
                  <a:pt x="2628150" y="2907506"/>
                </a:lnTo>
                <a:lnTo>
                  <a:pt x="2694825" y="2907506"/>
                </a:lnTo>
                <a:lnTo>
                  <a:pt x="2694825" y="2971799"/>
                </a:lnTo>
                <a:close/>
              </a:path>
              <a:path w="7713980" h="2971800">
                <a:moveTo>
                  <a:pt x="2561475" y="2971799"/>
                </a:moveTo>
                <a:lnTo>
                  <a:pt x="2494800" y="2971799"/>
                </a:lnTo>
                <a:lnTo>
                  <a:pt x="2494800" y="2907506"/>
                </a:lnTo>
                <a:lnTo>
                  <a:pt x="2561475" y="2907506"/>
                </a:lnTo>
                <a:lnTo>
                  <a:pt x="2561475" y="2971799"/>
                </a:lnTo>
                <a:close/>
              </a:path>
              <a:path w="7713980" h="2971800">
                <a:moveTo>
                  <a:pt x="2428125" y="2971799"/>
                </a:moveTo>
                <a:lnTo>
                  <a:pt x="2361450" y="2971799"/>
                </a:lnTo>
                <a:lnTo>
                  <a:pt x="2361450" y="2907506"/>
                </a:lnTo>
                <a:lnTo>
                  <a:pt x="2428125" y="2907506"/>
                </a:lnTo>
                <a:lnTo>
                  <a:pt x="2428125" y="2971799"/>
                </a:lnTo>
                <a:close/>
              </a:path>
              <a:path w="7713980" h="2971800">
                <a:moveTo>
                  <a:pt x="2294775" y="2971799"/>
                </a:moveTo>
                <a:lnTo>
                  <a:pt x="2228101" y="2971799"/>
                </a:lnTo>
                <a:lnTo>
                  <a:pt x="2228101" y="2907506"/>
                </a:lnTo>
                <a:lnTo>
                  <a:pt x="2294775" y="2907506"/>
                </a:lnTo>
                <a:lnTo>
                  <a:pt x="2294775" y="2971799"/>
                </a:lnTo>
                <a:close/>
              </a:path>
              <a:path w="7713980" h="2971800">
                <a:moveTo>
                  <a:pt x="2161425" y="2971799"/>
                </a:moveTo>
                <a:lnTo>
                  <a:pt x="2094750" y="2971799"/>
                </a:lnTo>
                <a:lnTo>
                  <a:pt x="2094750" y="2907506"/>
                </a:lnTo>
                <a:lnTo>
                  <a:pt x="2161425" y="2907506"/>
                </a:lnTo>
                <a:lnTo>
                  <a:pt x="2161425" y="2971799"/>
                </a:lnTo>
                <a:close/>
              </a:path>
              <a:path w="7713980" h="2971800">
                <a:moveTo>
                  <a:pt x="2028076" y="2971799"/>
                </a:moveTo>
                <a:lnTo>
                  <a:pt x="1961400" y="2971799"/>
                </a:lnTo>
                <a:lnTo>
                  <a:pt x="1961400" y="2907506"/>
                </a:lnTo>
                <a:lnTo>
                  <a:pt x="2028076" y="2907506"/>
                </a:lnTo>
                <a:lnTo>
                  <a:pt x="2028076" y="2971799"/>
                </a:lnTo>
                <a:close/>
              </a:path>
              <a:path w="7713980" h="2971800">
                <a:moveTo>
                  <a:pt x="1894725" y="2971799"/>
                </a:moveTo>
                <a:lnTo>
                  <a:pt x="1828050" y="2971799"/>
                </a:lnTo>
                <a:lnTo>
                  <a:pt x="1828050" y="2907506"/>
                </a:lnTo>
                <a:lnTo>
                  <a:pt x="1894725" y="2907506"/>
                </a:lnTo>
                <a:lnTo>
                  <a:pt x="1894725" y="2971799"/>
                </a:lnTo>
                <a:close/>
              </a:path>
              <a:path w="7713980" h="2971800">
                <a:moveTo>
                  <a:pt x="1761375" y="2971799"/>
                </a:moveTo>
                <a:lnTo>
                  <a:pt x="1694700" y="2971799"/>
                </a:lnTo>
                <a:lnTo>
                  <a:pt x="1694700" y="2907506"/>
                </a:lnTo>
                <a:lnTo>
                  <a:pt x="1761375" y="2907506"/>
                </a:lnTo>
                <a:lnTo>
                  <a:pt x="1761375" y="2971799"/>
                </a:lnTo>
                <a:close/>
              </a:path>
              <a:path w="7713980" h="2971800">
                <a:moveTo>
                  <a:pt x="1628025" y="2971799"/>
                </a:moveTo>
                <a:lnTo>
                  <a:pt x="1561350" y="2971799"/>
                </a:lnTo>
                <a:lnTo>
                  <a:pt x="1561350" y="2907506"/>
                </a:lnTo>
                <a:lnTo>
                  <a:pt x="1628025" y="2907506"/>
                </a:lnTo>
                <a:lnTo>
                  <a:pt x="1628025" y="2971799"/>
                </a:lnTo>
                <a:close/>
              </a:path>
              <a:path w="7713980" h="2971800">
                <a:moveTo>
                  <a:pt x="1494675" y="2971799"/>
                </a:moveTo>
                <a:lnTo>
                  <a:pt x="1428000" y="2971799"/>
                </a:lnTo>
                <a:lnTo>
                  <a:pt x="1428000" y="2907506"/>
                </a:lnTo>
                <a:lnTo>
                  <a:pt x="1494675" y="2907506"/>
                </a:lnTo>
                <a:lnTo>
                  <a:pt x="1494675" y="2971799"/>
                </a:lnTo>
                <a:close/>
              </a:path>
              <a:path w="7713980" h="2971800">
                <a:moveTo>
                  <a:pt x="1361325" y="2971799"/>
                </a:moveTo>
                <a:lnTo>
                  <a:pt x="1294650" y="2971799"/>
                </a:lnTo>
                <a:lnTo>
                  <a:pt x="1294650" y="2907506"/>
                </a:lnTo>
                <a:lnTo>
                  <a:pt x="1361325" y="2907506"/>
                </a:lnTo>
                <a:lnTo>
                  <a:pt x="1361325" y="2971799"/>
                </a:lnTo>
                <a:close/>
              </a:path>
              <a:path w="7713980" h="2971800">
                <a:moveTo>
                  <a:pt x="1227975" y="2971799"/>
                </a:moveTo>
                <a:lnTo>
                  <a:pt x="1161300" y="2971799"/>
                </a:lnTo>
                <a:lnTo>
                  <a:pt x="1161300" y="2907506"/>
                </a:lnTo>
                <a:lnTo>
                  <a:pt x="1227975" y="2907506"/>
                </a:lnTo>
                <a:lnTo>
                  <a:pt x="1227975" y="2971799"/>
                </a:lnTo>
                <a:close/>
              </a:path>
              <a:path w="7713980" h="2971800">
                <a:moveTo>
                  <a:pt x="1094625" y="2971799"/>
                </a:moveTo>
                <a:lnTo>
                  <a:pt x="1027950" y="2971799"/>
                </a:lnTo>
                <a:lnTo>
                  <a:pt x="1027950" y="2907506"/>
                </a:lnTo>
                <a:lnTo>
                  <a:pt x="1094625" y="2907506"/>
                </a:lnTo>
                <a:lnTo>
                  <a:pt x="1094625" y="2971799"/>
                </a:lnTo>
                <a:close/>
              </a:path>
              <a:path w="7713980" h="2971800">
                <a:moveTo>
                  <a:pt x="961275" y="2971799"/>
                </a:moveTo>
                <a:lnTo>
                  <a:pt x="894600" y="2971799"/>
                </a:lnTo>
                <a:lnTo>
                  <a:pt x="894600" y="2907506"/>
                </a:lnTo>
                <a:lnTo>
                  <a:pt x="961275" y="2907506"/>
                </a:lnTo>
                <a:lnTo>
                  <a:pt x="961275" y="2971799"/>
                </a:lnTo>
                <a:close/>
              </a:path>
              <a:path w="7713980" h="2971800">
                <a:moveTo>
                  <a:pt x="827925" y="2971799"/>
                </a:moveTo>
                <a:lnTo>
                  <a:pt x="761250" y="2971799"/>
                </a:lnTo>
                <a:lnTo>
                  <a:pt x="761250" y="2907506"/>
                </a:lnTo>
                <a:lnTo>
                  <a:pt x="827925" y="2907506"/>
                </a:lnTo>
                <a:lnTo>
                  <a:pt x="827925" y="2971799"/>
                </a:lnTo>
                <a:close/>
              </a:path>
              <a:path w="7713980" h="2971800">
                <a:moveTo>
                  <a:pt x="694575" y="2971799"/>
                </a:moveTo>
                <a:lnTo>
                  <a:pt x="627900" y="2971799"/>
                </a:lnTo>
                <a:lnTo>
                  <a:pt x="627900" y="2907506"/>
                </a:lnTo>
                <a:lnTo>
                  <a:pt x="694575" y="2907506"/>
                </a:lnTo>
                <a:lnTo>
                  <a:pt x="694575" y="2971799"/>
                </a:lnTo>
                <a:close/>
              </a:path>
              <a:path w="7713980" h="2971800">
                <a:moveTo>
                  <a:pt x="561225" y="2971799"/>
                </a:moveTo>
                <a:lnTo>
                  <a:pt x="494550" y="2971799"/>
                </a:lnTo>
                <a:lnTo>
                  <a:pt x="494550" y="2907506"/>
                </a:lnTo>
                <a:lnTo>
                  <a:pt x="561225" y="2907506"/>
                </a:lnTo>
                <a:lnTo>
                  <a:pt x="561225" y="2971799"/>
                </a:lnTo>
                <a:close/>
              </a:path>
              <a:path w="7713980" h="2971800">
                <a:moveTo>
                  <a:pt x="427804" y="2970319"/>
                </a:moveTo>
                <a:lnTo>
                  <a:pt x="390558" y="2964761"/>
                </a:lnTo>
                <a:lnTo>
                  <a:pt x="362457" y="2957699"/>
                </a:lnTo>
                <a:lnTo>
                  <a:pt x="379263" y="2893748"/>
                </a:lnTo>
                <a:lnTo>
                  <a:pt x="393239" y="2897166"/>
                </a:lnTo>
                <a:lnTo>
                  <a:pt x="407307" y="2900099"/>
                </a:lnTo>
                <a:lnTo>
                  <a:pt x="421467" y="2902546"/>
                </a:lnTo>
                <a:lnTo>
                  <a:pt x="435719" y="2904508"/>
                </a:lnTo>
                <a:lnTo>
                  <a:pt x="427804" y="2970319"/>
                </a:lnTo>
                <a:close/>
              </a:path>
              <a:path w="7713980" h="2971800">
                <a:moveTo>
                  <a:pt x="299160" y="2936867"/>
                </a:moveTo>
                <a:lnTo>
                  <a:pt x="257025" y="2916954"/>
                </a:lnTo>
                <a:lnTo>
                  <a:pt x="239773" y="2906632"/>
                </a:lnTo>
                <a:lnTo>
                  <a:pt x="273288" y="2849649"/>
                </a:lnTo>
                <a:lnTo>
                  <a:pt x="285824" y="2856736"/>
                </a:lnTo>
                <a:lnTo>
                  <a:pt x="298581" y="2863381"/>
                </a:lnTo>
                <a:lnTo>
                  <a:pt x="311560" y="2869583"/>
                </a:lnTo>
                <a:lnTo>
                  <a:pt x="324760" y="2875343"/>
                </a:lnTo>
                <a:lnTo>
                  <a:pt x="299160" y="2936867"/>
                </a:lnTo>
                <a:close/>
              </a:path>
              <a:path w="7713980" h="2971800">
                <a:moveTo>
                  <a:pt x="184730" y="2869221"/>
                </a:moveTo>
                <a:lnTo>
                  <a:pt x="177909" y="2864171"/>
                </a:lnTo>
                <a:lnTo>
                  <a:pt x="142278" y="2831903"/>
                </a:lnTo>
                <a:lnTo>
                  <a:pt x="135262" y="2824155"/>
                </a:lnTo>
                <a:lnTo>
                  <a:pt x="183119" y="2778313"/>
                </a:lnTo>
                <a:lnTo>
                  <a:pt x="185196" y="2780482"/>
                </a:lnTo>
                <a:lnTo>
                  <a:pt x="187298" y="2782630"/>
                </a:lnTo>
                <a:lnTo>
                  <a:pt x="216405" y="2809479"/>
                </a:lnTo>
                <a:lnTo>
                  <a:pt x="225867" y="2817186"/>
                </a:lnTo>
                <a:lnTo>
                  <a:pt x="184730" y="2869221"/>
                </a:lnTo>
                <a:close/>
              </a:path>
              <a:path w="7713980" h="2971800">
                <a:moveTo>
                  <a:pt x="92664" y="2772841"/>
                </a:moveTo>
                <a:lnTo>
                  <a:pt x="81615" y="2757916"/>
                </a:lnTo>
                <a:lnTo>
                  <a:pt x="57226" y="2717155"/>
                </a:lnTo>
                <a:lnTo>
                  <a:pt x="56952" y="2716574"/>
                </a:lnTo>
                <a:lnTo>
                  <a:pt x="115787" y="2685272"/>
                </a:lnTo>
                <a:lnTo>
                  <a:pt x="122769" y="2697868"/>
                </a:lnTo>
                <a:lnTo>
                  <a:pt x="130170" y="2710203"/>
                </a:lnTo>
                <a:lnTo>
                  <a:pt x="137990" y="2722274"/>
                </a:lnTo>
                <a:lnTo>
                  <a:pt x="146230" y="2734084"/>
                </a:lnTo>
                <a:lnTo>
                  <a:pt x="92664" y="2772841"/>
                </a:lnTo>
                <a:close/>
              </a:path>
              <a:path w="7713980" h="2971800">
                <a:moveTo>
                  <a:pt x="30258" y="2655549"/>
                </a:moveTo>
                <a:lnTo>
                  <a:pt x="20997" y="2629690"/>
                </a:lnTo>
                <a:lnTo>
                  <a:pt x="11422" y="2591591"/>
                </a:lnTo>
                <a:lnTo>
                  <a:pt x="76249" y="2577488"/>
                </a:lnTo>
                <a:lnTo>
                  <a:pt x="79574" y="2591591"/>
                </a:lnTo>
                <a:lnTo>
                  <a:pt x="83334" y="2605406"/>
                </a:lnTo>
                <a:lnTo>
                  <a:pt x="87591" y="2619159"/>
                </a:lnTo>
                <a:lnTo>
                  <a:pt x="92324" y="2632775"/>
                </a:lnTo>
                <a:lnTo>
                  <a:pt x="30258" y="2655549"/>
                </a:lnTo>
                <a:close/>
              </a:path>
              <a:path w="7713980" h="2971800">
                <a:moveTo>
                  <a:pt x="1848" y="2525753"/>
                </a:moveTo>
                <a:lnTo>
                  <a:pt x="0" y="2488411"/>
                </a:lnTo>
                <a:lnTo>
                  <a:pt x="0" y="2458915"/>
                </a:lnTo>
                <a:lnTo>
                  <a:pt x="66674" y="2458915"/>
                </a:lnTo>
                <a:lnTo>
                  <a:pt x="66752" y="2496483"/>
                </a:lnTo>
                <a:lnTo>
                  <a:pt x="66985" y="2504548"/>
                </a:lnTo>
                <a:lnTo>
                  <a:pt x="67373" y="2512606"/>
                </a:lnTo>
                <a:lnTo>
                  <a:pt x="67916" y="2520657"/>
                </a:lnTo>
                <a:lnTo>
                  <a:pt x="1848" y="2525753"/>
                </a:lnTo>
                <a:close/>
              </a:path>
              <a:path w="7713980" h="2971800">
                <a:moveTo>
                  <a:pt x="66674" y="2392240"/>
                </a:moveTo>
                <a:lnTo>
                  <a:pt x="0" y="2392240"/>
                </a:lnTo>
                <a:lnTo>
                  <a:pt x="0" y="2325565"/>
                </a:lnTo>
                <a:lnTo>
                  <a:pt x="66674" y="2325565"/>
                </a:lnTo>
                <a:lnTo>
                  <a:pt x="66674" y="2392240"/>
                </a:lnTo>
                <a:close/>
              </a:path>
              <a:path w="7713980" h="2971800">
                <a:moveTo>
                  <a:pt x="66674" y="2258890"/>
                </a:moveTo>
                <a:lnTo>
                  <a:pt x="0" y="2258890"/>
                </a:lnTo>
                <a:lnTo>
                  <a:pt x="0" y="2192215"/>
                </a:lnTo>
                <a:lnTo>
                  <a:pt x="66674" y="2192215"/>
                </a:lnTo>
                <a:lnTo>
                  <a:pt x="66674" y="2258890"/>
                </a:lnTo>
                <a:close/>
              </a:path>
              <a:path w="7713980" h="2971800">
                <a:moveTo>
                  <a:pt x="66674" y="2125540"/>
                </a:moveTo>
                <a:lnTo>
                  <a:pt x="0" y="2125540"/>
                </a:lnTo>
                <a:lnTo>
                  <a:pt x="0" y="2058865"/>
                </a:lnTo>
                <a:lnTo>
                  <a:pt x="66674" y="2058865"/>
                </a:lnTo>
                <a:lnTo>
                  <a:pt x="66674" y="2125540"/>
                </a:lnTo>
                <a:close/>
              </a:path>
              <a:path w="7713980" h="2971800">
                <a:moveTo>
                  <a:pt x="66674" y="1992190"/>
                </a:moveTo>
                <a:lnTo>
                  <a:pt x="0" y="1992190"/>
                </a:lnTo>
                <a:lnTo>
                  <a:pt x="0" y="1925515"/>
                </a:lnTo>
                <a:lnTo>
                  <a:pt x="66674" y="1925515"/>
                </a:lnTo>
                <a:lnTo>
                  <a:pt x="66674" y="1992190"/>
                </a:lnTo>
                <a:close/>
              </a:path>
              <a:path w="7713980" h="2971800">
                <a:moveTo>
                  <a:pt x="66674" y="1858839"/>
                </a:moveTo>
                <a:lnTo>
                  <a:pt x="0" y="1858839"/>
                </a:lnTo>
                <a:lnTo>
                  <a:pt x="0" y="1792164"/>
                </a:lnTo>
                <a:lnTo>
                  <a:pt x="66674" y="1792164"/>
                </a:lnTo>
                <a:lnTo>
                  <a:pt x="66674" y="1858839"/>
                </a:lnTo>
                <a:close/>
              </a:path>
              <a:path w="7713980" h="2971800">
                <a:moveTo>
                  <a:pt x="66674" y="1725489"/>
                </a:moveTo>
                <a:lnTo>
                  <a:pt x="0" y="1725489"/>
                </a:lnTo>
                <a:lnTo>
                  <a:pt x="0" y="1658814"/>
                </a:lnTo>
                <a:lnTo>
                  <a:pt x="66674" y="1658814"/>
                </a:lnTo>
                <a:lnTo>
                  <a:pt x="66674" y="1725489"/>
                </a:lnTo>
                <a:close/>
              </a:path>
              <a:path w="7713980" h="2971800">
                <a:moveTo>
                  <a:pt x="66674" y="1592139"/>
                </a:moveTo>
                <a:lnTo>
                  <a:pt x="0" y="1592139"/>
                </a:lnTo>
                <a:lnTo>
                  <a:pt x="0" y="1525464"/>
                </a:lnTo>
                <a:lnTo>
                  <a:pt x="66674" y="1525464"/>
                </a:lnTo>
                <a:lnTo>
                  <a:pt x="66674" y="1592139"/>
                </a:lnTo>
                <a:close/>
              </a:path>
              <a:path w="7713980" h="2971800">
                <a:moveTo>
                  <a:pt x="66674" y="1458789"/>
                </a:moveTo>
                <a:lnTo>
                  <a:pt x="0" y="1458789"/>
                </a:lnTo>
                <a:lnTo>
                  <a:pt x="0" y="1392114"/>
                </a:lnTo>
                <a:lnTo>
                  <a:pt x="66674" y="1392114"/>
                </a:lnTo>
                <a:lnTo>
                  <a:pt x="66674" y="1458789"/>
                </a:lnTo>
                <a:close/>
              </a:path>
              <a:path w="7713980" h="2971800">
                <a:moveTo>
                  <a:pt x="66674" y="1325439"/>
                </a:moveTo>
                <a:lnTo>
                  <a:pt x="0" y="1325439"/>
                </a:lnTo>
                <a:lnTo>
                  <a:pt x="0" y="1258764"/>
                </a:lnTo>
                <a:lnTo>
                  <a:pt x="66674" y="1258764"/>
                </a:lnTo>
                <a:lnTo>
                  <a:pt x="66674" y="1325439"/>
                </a:lnTo>
                <a:close/>
              </a:path>
              <a:path w="7713980" h="2971800">
                <a:moveTo>
                  <a:pt x="66674" y="1192089"/>
                </a:moveTo>
                <a:lnTo>
                  <a:pt x="0" y="1192089"/>
                </a:lnTo>
                <a:lnTo>
                  <a:pt x="0" y="1125415"/>
                </a:lnTo>
                <a:lnTo>
                  <a:pt x="66674" y="1125415"/>
                </a:lnTo>
                <a:lnTo>
                  <a:pt x="66674" y="1192089"/>
                </a:lnTo>
                <a:close/>
              </a:path>
              <a:path w="7713980" h="2971800">
                <a:moveTo>
                  <a:pt x="66674" y="1058739"/>
                </a:moveTo>
                <a:lnTo>
                  <a:pt x="0" y="1058739"/>
                </a:lnTo>
                <a:lnTo>
                  <a:pt x="0" y="992064"/>
                </a:lnTo>
                <a:lnTo>
                  <a:pt x="66674" y="992064"/>
                </a:lnTo>
                <a:lnTo>
                  <a:pt x="66674" y="1058739"/>
                </a:lnTo>
                <a:close/>
              </a:path>
              <a:path w="7713980" h="2971800">
                <a:moveTo>
                  <a:pt x="66674" y="925389"/>
                </a:moveTo>
                <a:lnTo>
                  <a:pt x="0" y="925389"/>
                </a:lnTo>
                <a:lnTo>
                  <a:pt x="0" y="858714"/>
                </a:lnTo>
                <a:lnTo>
                  <a:pt x="66674" y="858714"/>
                </a:lnTo>
                <a:lnTo>
                  <a:pt x="66674" y="925389"/>
                </a:lnTo>
                <a:close/>
              </a:path>
              <a:path w="7713980" h="2971800">
                <a:moveTo>
                  <a:pt x="66674" y="792039"/>
                </a:moveTo>
                <a:lnTo>
                  <a:pt x="0" y="792039"/>
                </a:lnTo>
                <a:lnTo>
                  <a:pt x="0" y="725364"/>
                </a:lnTo>
                <a:lnTo>
                  <a:pt x="66674" y="725364"/>
                </a:lnTo>
                <a:lnTo>
                  <a:pt x="66674" y="792039"/>
                </a:lnTo>
                <a:close/>
              </a:path>
              <a:path w="7713980" h="2971800">
                <a:moveTo>
                  <a:pt x="66674" y="658689"/>
                </a:moveTo>
                <a:lnTo>
                  <a:pt x="0" y="658689"/>
                </a:lnTo>
                <a:lnTo>
                  <a:pt x="0" y="592014"/>
                </a:lnTo>
                <a:lnTo>
                  <a:pt x="66674" y="592014"/>
                </a:lnTo>
                <a:lnTo>
                  <a:pt x="66674" y="658689"/>
                </a:lnTo>
                <a:close/>
              </a:path>
              <a:path w="7713980" h="2971800">
                <a:moveTo>
                  <a:pt x="66674" y="525339"/>
                </a:moveTo>
                <a:lnTo>
                  <a:pt x="0" y="525339"/>
                </a:lnTo>
                <a:lnTo>
                  <a:pt x="0" y="485769"/>
                </a:lnTo>
                <a:lnTo>
                  <a:pt x="1349" y="458517"/>
                </a:lnTo>
                <a:lnTo>
                  <a:pt x="67336" y="462227"/>
                </a:lnTo>
                <a:lnTo>
                  <a:pt x="66895" y="470066"/>
                </a:lnTo>
                <a:lnTo>
                  <a:pt x="66674" y="477914"/>
                </a:lnTo>
                <a:lnTo>
                  <a:pt x="66674" y="525339"/>
                </a:lnTo>
                <a:close/>
              </a:path>
              <a:path w="7713980" h="2971800">
                <a:moveTo>
                  <a:pt x="74485" y="405224"/>
                </a:moveTo>
                <a:lnTo>
                  <a:pt x="9141" y="392426"/>
                </a:lnTo>
                <a:lnTo>
                  <a:pt x="9420" y="390558"/>
                </a:lnTo>
                <a:lnTo>
                  <a:pt x="20997" y="344491"/>
                </a:lnTo>
                <a:lnTo>
                  <a:pt x="26865" y="328106"/>
                </a:lnTo>
                <a:lnTo>
                  <a:pt x="89414" y="349597"/>
                </a:lnTo>
                <a:lnTo>
                  <a:pt x="84963" y="363312"/>
                </a:lnTo>
                <a:lnTo>
                  <a:pt x="80991" y="377155"/>
                </a:lnTo>
                <a:lnTo>
                  <a:pt x="77499" y="391126"/>
                </a:lnTo>
                <a:lnTo>
                  <a:pt x="74485" y="405224"/>
                </a:lnTo>
                <a:close/>
              </a:path>
              <a:path w="7713980" h="2971800">
                <a:moveTo>
                  <a:pt x="111782" y="296629"/>
                </a:moveTo>
                <a:lnTo>
                  <a:pt x="52644" y="266722"/>
                </a:lnTo>
                <a:lnTo>
                  <a:pt x="57226" y="257025"/>
                </a:lnTo>
                <a:lnTo>
                  <a:pt x="81615" y="216264"/>
                </a:lnTo>
                <a:lnTo>
                  <a:pt x="86696" y="209400"/>
                </a:lnTo>
                <a:lnTo>
                  <a:pt x="141227" y="247163"/>
                </a:lnTo>
                <a:lnTo>
                  <a:pt x="133228" y="259148"/>
                </a:lnTo>
                <a:lnTo>
                  <a:pt x="125654" y="271388"/>
                </a:lnTo>
                <a:lnTo>
                  <a:pt x="118505" y="283881"/>
                </a:lnTo>
                <a:lnTo>
                  <a:pt x="111782" y="296629"/>
                </a:lnTo>
                <a:close/>
              </a:path>
              <a:path w="7713980" h="2971800">
                <a:moveTo>
                  <a:pt x="177133" y="202247"/>
                </a:moveTo>
                <a:lnTo>
                  <a:pt x="128463" y="157533"/>
                </a:lnTo>
                <a:lnTo>
                  <a:pt x="142278" y="142278"/>
                </a:lnTo>
                <a:lnTo>
                  <a:pt x="176728" y="111079"/>
                </a:lnTo>
                <a:lnTo>
                  <a:pt x="219106" y="162455"/>
                </a:lnTo>
                <a:lnTo>
                  <a:pt x="211445" y="168929"/>
                </a:lnTo>
                <a:lnTo>
                  <a:pt x="203945" y="175582"/>
                </a:lnTo>
                <a:lnTo>
                  <a:pt x="196605" y="182414"/>
                </a:lnTo>
                <a:lnTo>
                  <a:pt x="189425" y="189425"/>
                </a:lnTo>
                <a:lnTo>
                  <a:pt x="185236" y="193613"/>
                </a:lnTo>
                <a:lnTo>
                  <a:pt x="181139" y="197887"/>
                </a:lnTo>
                <a:lnTo>
                  <a:pt x="177133" y="202247"/>
                </a:lnTo>
                <a:close/>
              </a:path>
              <a:path w="7713980" h="2971800">
                <a:moveTo>
                  <a:pt x="265827" y="129024"/>
                </a:moveTo>
                <a:lnTo>
                  <a:pt x="231120" y="72726"/>
                </a:lnTo>
                <a:lnTo>
                  <a:pt x="257025" y="57226"/>
                </a:lnTo>
                <a:lnTo>
                  <a:pt x="290055" y="41616"/>
                </a:lnTo>
                <a:lnTo>
                  <a:pt x="316776" y="102257"/>
                </a:lnTo>
                <a:lnTo>
                  <a:pt x="303692" y="108292"/>
                </a:lnTo>
                <a:lnTo>
                  <a:pt x="290840" y="114765"/>
                </a:lnTo>
                <a:lnTo>
                  <a:pt x="278218" y="121675"/>
                </a:lnTo>
                <a:lnTo>
                  <a:pt x="265827" y="129024"/>
                </a:lnTo>
                <a:close/>
              </a:path>
              <a:path w="7713980" h="2971800">
                <a:moveTo>
                  <a:pt x="370871" y="82731"/>
                </a:moveTo>
                <a:lnTo>
                  <a:pt x="352682" y="18938"/>
                </a:lnTo>
                <a:lnTo>
                  <a:pt x="390558" y="9420"/>
                </a:lnTo>
                <a:lnTo>
                  <a:pt x="417867" y="5344"/>
                </a:lnTo>
                <a:lnTo>
                  <a:pt x="427117" y="70797"/>
                </a:lnTo>
                <a:lnTo>
                  <a:pt x="412903" y="73055"/>
                </a:lnTo>
                <a:lnTo>
                  <a:pt x="398791" y="75797"/>
                </a:lnTo>
                <a:lnTo>
                  <a:pt x="384780" y="79022"/>
                </a:lnTo>
                <a:lnTo>
                  <a:pt x="370871" y="82731"/>
                </a:lnTo>
                <a:close/>
              </a:path>
              <a:path w="7713980" h="2971800">
                <a:moveTo>
                  <a:pt x="484563" y="66676"/>
                </a:moveTo>
                <a:lnTo>
                  <a:pt x="484473" y="64"/>
                </a:lnTo>
                <a:lnTo>
                  <a:pt x="485770" y="0"/>
                </a:lnTo>
                <a:lnTo>
                  <a:pt x="552444" y="0"/>
                </a:lnTo>
                <a:lnTo>
                  <a:pt x="552444" y="66675"/>
                </a:lnTo>
                <a:lnTo>
                  <a:pt x="484563" y="66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644" y="7322360"/>
            <a:ext cx="730758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1800" spc="-25" dirty="0">
                <a:latin typeface="Roboto"/>
                <a:cs typeface="Roboto"/>
              </a:rPr>
              <a:t>Upon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initiating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the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app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and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progressing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through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the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login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process,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each 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user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will</a:t>
            </a:r>
            <a:r>
              <a:rPr sz="1800" spc="-5" dirty="0">
                <a:latin typeface="Roboto"/>
                <a:cs typeface="Roboto"/>
              </a:rPr>
              <a:t> be </a:t>
            </a:r>
            <a:r>
              <a:rPr sz="1800" spc="-10" dirty="0">
                <a:latin typeface="Roboto"/>
                <a:cs typeface="Roboto"/>
              </a:rPr>
              <a:t>presented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with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the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opportunity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to</a:t>
            </a:r>
            <a:r>
              <a:rPr sz="1800" spc="-5" dirty="0">
                <a:latin typeface="Roboto"/>
                <a:cs typeface="Roboto"/>
              </a:rPr>
              <a:t> choose </a:t>
            </a:r>
            <a:r>
              <a:rPr sz="1800" spc="-20" dirty="0">
                <a:latin typeface="Roboto"/>
                <a:cs typeface="Roboto"/>
              </a:rPr>
              <a:t>their</a:t>
            </a:r>
            <a:r>
              <a:rPr sz="1800" spc="-5" dirty="0">
                <a:latin typeface="Roboto"/>
                <a:cs typeface="Roboto"/>
              </a:rPr>
              <a:t> preferred 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language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for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operating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the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app.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This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language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selection</a:t>
            </a:r>
            <a:r>
              <a:rPr sz="1800" spc="-5" dirty="0">
                <a:latin typeface="Roboto"/>
                <a:cs typeface="Roboto"/>
              </a:rPr>
              <a:t> feature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ensures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that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users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can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comfortably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navigate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and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interact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with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the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app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in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 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language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that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is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most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convenient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and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familiar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to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them,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right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from </a:t>
            </a:r>
            <a:r>
              <a:rPr sz="1800" spc="-15" dirty="0">
                <a:latin typeface="Roboto"/>
                <a:cs typeface="Roboto"/>
              </a:rPr>
              <a:t>the 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very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beginning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of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their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app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experience.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15566" y="6744291"/>
            <a:ext cx="7522845" cy="2971800"/>
          </a:xfrm>
          <a:custGeom>
            <a:avLst/>
            <a:gdLst/>
            <a:ahLst/>
            <a:cxnLst/>
            <a:rect l="l" t="t" r="r" b="b"/>
            <a:pathLst>
              <a:path w="7522844" h="2971800">
                <a:moveTo>
                  <a:pt x="628645" y="47624"/>
                </a:moveTo>
                <a:lnTo>
                  <a:pt x="581020" y="47624"/>
                </a:lnTo>
                <a:lnTo>
                  <a:pt x="581020" y="0"/>
                </a:lnTo>
                <a:lnTo>
                  <a:pt x="628645" y="0"/>
                </a:lnTo>
                <a:lnTo>
                  <a:pt x="628645" y="47624"/>
                </a:lnTo>
                <a:close/>
              </a:path>
              <a:path w="7522844" h="2971800">
                <a:moveTo>
                  <a:pt x="723895" y="47624"/>
                </a:moveTo>
                <a:lnTo>
                  <a:pt x="676270" y="47624"/>
                </a:lnTo>
                <a:lnTo>
                  <a:pt x="676270" y="0"/>
                </a:lnTo>
                <a:lnTo>
                  <a:pt x="723895" y="0"/>
                </a:lnTo>
                <a:lnTo>
                  <a:pt x="723895" y="47624"/>
                </a:lnTo>
                <a:close/>
              </a:path>
              <a:path w="7522844" h="2971800">
                <a:moveTo>
                  <a:pt x="819144" y="47624"/>
                </a:moveTo>
                <a:lnTo>
                  <a:pt x="771519" y="47624"/>
                </a:lnTo>
                <a:lnTo>
                  <a:pt x="771519" y="0"/>
                </a:lnTo>
                <a:lnTo>
                  <a:pt x="819144" y="0"/>
                </a:lnTo>
                <a:lnTo>
                  <a:pt x="819144" y="47624"/>
                </a:lnTo>
                <a:close/>
              </a:path>
              <a:path w="7522844" h="2971800">
                <a:moveTo>
                  <a:pt x="914394" y="47624"/>
                </a:moveTo>
                <a:lnTo>
                  <a:pt x="866769" y="47624"/>
                </a:lnTo>
                <a:lnTo>
                  <a:pt x="866769" y="0"/>
                </a:lnTo>
                <a:lnTo>
                  <a:pt x="914394" y="0"/>
                </a:lnTo>
                <a:lnTo>
                  <a:pt x="914394" y="47624"/>
                </a:lnTo>
                <a:close/>
              </a:path>
              <a:path w="7522844" h="2971800">
                <a:moveTo>
                  <a:pt x="1009644" y="47624"/>
                </a:moveTo>
                <a:lnTo>
                  <a:pt x="962019" y="47624"/>
                </a:lnTo>
                <a:lnTo>
                  <a:pt x="962019" y="0"/>
                </a:lnTo>
                <a:lnTo>
                  <a:pt x="1009644" y="0"/>
                </a:lnTo>
                <a:lnTo>
                  <a:pt x="1009644" y="47624"/>
                </a:lnTo>
                <a:close/>
              </a:path>
              <a:path w="7522844" h="2971800">
                <a:moveTo>
                  <a:pt x="1104894" y="47624"/>
                </a:moveTo>
                <a:lnTo>
                  <a:pt x="1057269" y="47624"/>
                </a:lnTo>
                <a:lnTo>
                  <a:pt x="1057269" y="0"/>
                </a:lnTo>
                <a:lnTo>
                  <a:pt x="1104894" y="0"/>
                </a:lnTo>
                <a:lnTo>
                  <a:pt x="1104894" y="47624"/>
                </a:lnTo>
                <a:close/>
              </a:path>
              <a:path w="7522844" h="2971800">
                <a:moveTo>
                  <a:pt x="1200144" y="47624"/>
                </a:moveTo>
                <a:lnTo>
                  <a:pt x="1152519" y="47624"/>
                </a:lnTo>
                <a:lnTo>
                  <a:pt x="1152519" y="0"/>
                </a:lnTo>
                <a:lnTo>
                  <a:pt x="1200144" y="0"/>
                </a:lnTo>
                <a:lnTo>
                  <a:pt x="1200144" y="47624"/>
                </a:lnTo>
                <a:close/>
              </a:path>
              <a:path w="7522844" h="2971800">
                <a:moveTo>
                  <a:pt x="1295395" y="47624"/>
                </a:moveTo>
                <a:lnTo>
                  <a:pt x="1247770" y="47624"/>
                </a:lnTo>
                <a:lnTo>
                  <a:pt x="1247770" y="0"/>
                </a:lnTo>
                <a:lnTo>
                  <a:pt x="1295395" y="0"/>
                </a:lnTo>
                <a:lnTo>
                  <a:pt x="1295395" y="47624"/>
                </a:lnTo>
                <a:close/>
              </a:path>
              <a:path w="7522844" h="2971800">
                <a:moveTo>
                  <a:pt x="1390645" y="47624"/>
                </a:moveTo>
                <a:lnTo>
                  <a:pt x="1343020" y="47624"/>
                </a:lnTo>
                <a:lnTo>
                  <a:pt x="1343020" y="0"/>
                </a:lnTo>
                <a:lnTo>
                  <a:pt x="1390645" y="0"/>
                </a:lnTo>
                <a:lnTo>
                  <a:pt x="1390645" y="47624"/>
                </a:lnTo>
                <a:close/>
              </a:path>
              <a:path w="7522844" h="2971800">
                <a:moveTo>
                  <a:pt x="1485894" y="47624"/>
                </a:moveTo>
                <a:lnTo>
                  <a:pt x="1438270" y="47624"/>
                </a:lnTo>
                <a:lnTo>
                  <a:pt x="1438270" y="0"/>
                </a:lnTo>
                <a:lnTo>
                  <a:pt x="1485894" y="0"/>
                </a:lnTo>
                <a:lnTo>
                  <a:pt x="1485894" y="47624"/>
                </a:lnTo>
                <a:close/>
              </a:path>
              <a:path w="7522844" h="2971800">
                <a:moveTo>
                  <a:pt x="1581145" y="47624"/>
                </a:moveTo>
                <a:lnTo>
                  <a:pt x="1533520" y="47624"/>
                </a:lnTo>
                <a:lnTo>
                  <a:pt x="1533520" y="0"/>
                </a:lnTo>
                <a:lnTo>
                  <a:pt x="1581145" y="0"/>
                </a:lnTo>
                <a:lnTo>
                  <a:pt x="1581145" y="47624"/>
                </a:lnTo>
                <a:close/>
              </a:path>
              <a:path w="7522844" h="2971800">
                <a:moveTo>
                  <a:pt x="1676395" y="47624"/>
                </a:moveTo>
                <a:lnTo>
                  <a:pt x="1628770" y="47624"/>
                </a:lnTo>
                <a:lnTo>
                  <a:pt x="1628770" y="0"/>
                </a:lnTo>
                <a:lnTo>
                  <a:pt x="1676395" y="0"/>
                </a:lnTo>
                <a:lnTo>
                  <a:pt x="1676395" y="47624"/>
                </a:lnTo>
                <a:close/>
              </a:path>
              <a:path w="7522844" h="2971800">
                <a:moveTo>
                  <a:pt x="1771645" y="47624"/>
                </a:moveTo>
                <a:lnTo>
                  <a:pt x="1724020" y="47624"/>
                </a:lnTo>
                <a:lnTo>
                  <a:pt x="1724020" y="0"/>
                </a:lnTo>
                <a:lnTo>
                  <a:pt x="1771645" y="0"/>
                </a:lnTo>
                <a:lnTo>
                  <a:pt x="1771645" y="47624"/>
                </a:lnTo>
                <a:close/>
              </a:path>
              <a:path w="7522844" h="2971800">
                <a:moveTo>
                  <a:pt x="1866895" y="47624"/>
                </a:moveTo>
                <a:lnTo>
                  <a:pt x="1819270" y="47624"/>
                </a:lnTo>
                <a:lnTo>
                  <a:pt x="1819270" y="0"/>
                </a:lnTo>
                <a:lnTo>
                  <a:pt x="1866895" y="0"/>
                </a:lnTo>
                <a:lnTo>
                  <a:pt x="1866895" y="47624"/>
                </a:lnTo>
                <a:close/>
              </a:path>
              <a:path w="7522844" h="2971800">
                <a:moveTo>
                  <a:pt x="1962145" y="47624"/>
                </a:moveTo>
                <a:lnTo>
                  <a:pt x="1914520" y="47624"/>
                </a:lnTo>
                <a:lnTo>
                  <a:pt x="1914520" y="0"/>
                </a:lnTo>
                <a:lnTo>
                  <a:pt x="1962145" y="0"/>
                </a:lnTo>
                <a:lnTo>
                  <a:pt x="1962145" y="47624"/>
                </a:lnTo>
                <a:close/>
              </a:path>
              <a:path w="7522844" h="2971800">
                <a:moveTo>
                  <a:pt x="2057395" y="47624"/>
                </a:moveTo>
                <a:lnTo>
                  <a:pt x="2009770" y="47624"/>
                </a:lnTo>
                <a:lnTo>
                  <a:pt x="2009770" y="0"/>
                </a:lnTo>
                <a:lnTo>
                  <a:pt x="2057395" y="0"/>
                </a:lnTo>
                <a:lnTo>
                  <a:pt x="2057395" y="47624"/>
                </a:lnTo>
                <a:close/>
              </a:path>
              <a:path w="7522844" h="2971800">
                <a:moveTo>
                  <a:pt x="2152645" y="47624"/>
                </a:moveTo>
                <a:lnTo>
                  <a:pt x="2105020" y="47624"/>
                </a:lnTo>
                <a:lnTo>
                  <a:pt x="2105020" y="0"/>
                </a:lnTo>
                <a:lnTo>
                  <a:pt x="2152645" y="0"/>
                </a:lnTo>
                <a:lnTo>
                  <a:pt x="2152645" y="47624"/>
                </a:lnTo>
                <a:close/>
              </a:path>
              <a:path w="7522844" h="2971800">
                <a:moveTo>
                  <a:pt x="2247894" y="47624"/>
                </a:moveTo>
                <a:lnTo>
                  <a:pt x="2200269" y="47624"/>
                </a:lnTo>
                <a:lnTo>
                  <a:pt x="2200269" y="0"/>
                </a:lnTo>
                <a:lnTo>
                  <a:pt x="2247894" y="0"/>
                </a:lnTo>
                <a:lnTo>
                  <a:pt x="2247894" y="47624"/>
                </a:lnTo>
                <a:close/>
              </a:path>
              <a:path w="7522844" h="2971800">
                <a:moveTo>
                  <a:pt x="2343144" y="47624"/>
                </a:moveTo>
                <a:lnTo>
                  <a:pt x="2295519" y="47624"/>
                </a:lnTo>
                <a:lnTo>
                  <a:pt x="2295519" y="0"/>
                </a:lnTo>
                <a:lnTo>
                  <a:pt x="2343144" y="0"/>
                </a:lnTo>
                <a:lnTo>
                  <a:pt x="2343144" y="47624"/>
                </a:lnTo>
                <a:close/>
              </a:path>
              <a:path w="7522844" h="2971800">
                <a:moveTo>
                  <a:pt x="2438394" y="47624"/>
                </a:moveTo>
                <a:lnTo>
                  <a:pt x="2390769" y="47624"/>
                </a:lnTo>
                <a:lnTo>
                  <a:pt x="2390769" y="0"/>
                </a:lnTo>
                <a:lnTo>
                  <a:pt x="2438394" y="0"/>
                </a:lnTo>
                <a:lnTo>
                  <a:pt x="2438394" y="47624"/>
                </a:lnTo>
                <a:close/>
              </a:path>
              <a:path w="7522844" h="2971800">
                <a:moveTo>
                  <a:pt x="2533644" y="47624"/>
                </a:moveTo>
                <a:lnTo>
                  <a:pt x="2486019" y="47624"/>
                </a:lnTo>
                <a:lnTo>
                  <a:pt x="2486019" y="0"/>
                </a:lnTo>
                <a:lnTo>
                  <a:pt x="2533644" y="0"/>
                </a:lnTo>
                <a:lnTo>
                  <a:pt x="2533644" y="47624"/>
                </a:lnTo>
                <a:close/>
              </a:path>
              <a:path w="7522844" h="2971800">
                <a:moveTo>
                  <a:pt x="2628894" y="47624"/>
                </a:moveTo>
                <a:lnTo>
                  <a:pt x="2581269" y="47624"/>
                </a:lnTo>
                <a:lnTo>
                  <a:pt x="2581269" y="0"/>
                </a:lnTo>
                <a:lnTo>
                  <a:pt x="2628894" y="0"/>
                </a:lnTo>
                <a:lnTo>
                  <a:pt x="2628894" y="47624"/>
                </a:lnTo>
                <a:close/>
              </a:path>
              <a:path w="7522844" h="2971800">
                <a:moveTo>
                  <a:pt x="2724144" y="47624"/>
                </a:moveTo>
                <a:lnTo>
                  <a:pt x="2676519" y="47624"/>
                </a:lnTo>
                <a:lnTo>
                  <a:pt x="2676519" y="0"/>
                </a:lnTo>
                <a:lnTo>
                  <a:pt x="2724144" y="0"/>
                </a:lnTo>
                <a:lnTo>
                  <a:pt x="2724144" y="47624"/>
                </a:lnTo>
                <a:close/>
              </a:path>
              <a:path w="7522844" h="2971800">
                <a:moveTo>
                  <a:pt x="2819394" y="47624"/>
                </a:moveTo>
                <a:lnTo>
                  <a:pt x="2771769" y="47624"/>
                </a:lnTo>
                <a:lnTo>
                  <a:pt x="2771769" y="0"/>
                </a:lnTo>
                <a:lnTo>
                  <a:pt x="2819394" y="0"/>
                </a:lnTo>
                <a:lnTo>
                  <a:pt x="2819394" y="47624"/>
                </a:lnTo>
                <a:close/>
              </a:path>
              <a:path w="7522844" h="2971800">
                <a:moveTo>
                  <a:pt x="2914644" y="47624"/>
                </a:moveTo>
                <a:lnTo>
                  <a:pt x="2867019" y="47624"/>
                </a:lnTo>
                <a:lnTo>
                  <a:pt x="2867019" y="0"/>
                </a:lnTo>
                <a:lnTo>
                  <a:pt x="2914644" y="0"/>
                </a:lnTo>
                <a:lnTo>
                  <a:pt x="2914644" y="47624"/>
                </a:lnTo>
                <a:close/>
              </a:path>
              <a:path w="7522844" h="2971800">
                <a:moveTo>
                  <a:pt x="3009894" y="47624"/>
                </a:moveTo>
                <a:lnTo>
                  <a:pt x="2962269" y="47624"/>
                </a:lnTo>
                <a:lnTo>
                  <a:pt x="2962269" y="0"/>
                </a:lnTo>
                <a:lnTo>
                  <a:pt x="3009894" y="0"/>
                </a:lnTo>
                <a:lnTo>
                  <a:pt x="3009894" y="47624"/>
                </a:lnTo>
                <a:close/>
              </a:path>
              <a:path w="7522844" h="2971800">
                <a:moveTo>
                  <a:pt x="3105144" y="47624"/>
                </a:moveTo>
                <a:lnTo>
                  <a:pt x="3057519" y="47624"/>
                </a:lnTo>
                <a:lnTo>
                  <a:pt x="3057519" y="0"/>
                </a:lnTo>
                <a:lnTo>
                  <a:pt x="3105144" y="0"/>
                </a:lnTo>
                <a:lnTo>
                  <a:pt x="3105144" y="47624"/>
                </a:lnTo>
                <a:close/>
              </a:path>
              <a:path w="7522844" h="2971800">
                <a:moveTo>
                  <a:pt x="3200394" y="47624"/>
                </a:moveTo>
                <a:lnTo>
                  <a:pt x="3152769" y="47624"/>
                </a:lnTo>
                <a:lnTo>
                  <a:pt x="3152769" y="0"/>
                </a:lnTo>
                <a:lnTo>
                  <a:pt x="3200394" y="0"/>
                </a:lnTo>
                <a:lnTo>
                  <a:pt x="3200394" y="47624"/>
                </a:lnTo>
                <a:close/>
              </a:path>
              <a:path w="7522844" h="2971800">
                <a:moveTo>
                  <a:pt x="3295644" y="47624"/>
                </a:moveTo>
                <a:lnTo>
                  <a:pt x="3248019" y="47624"/>
                </a:lnTo>
                <a:lnTo>
                  <a:pt x="3248019" y="0"/>
                </a:lnTo>
                <a:lnTo>
                  <a:pt x="3295644" y="0"/>
                </a:lnTo>
                <a:lnTo>
                  <a:pt x="3295644" y="47624"/>
                </a:lnTo>
                <a:close/>
              </a:path>
              <a:path w="7522844" h="2971800">
                <a:moveTo>
                  <a:pt x="3390894" y="47624"/>
                </a:moveTo>
                <a:lnTo>
                  <a:pt x="3343269" y="47624"/>
                </a:lnTo>
                <a:lnTo>
                  <a:pt x="3343269" y="0"/>
                </a:lnTo>
                <a:lnTo>
                  <a:pt x="3390894" y="0"/>
                </a:lnTo>
                <a:lnTo>
                  <a:pt x="3390894" y="47624"/>
                </a:lnTo>
                <a:close/>
              </a:path>
              <a:path w="7522844" h="2971800">
                <a:moveTo>
                  <a:pt x="3486144" y="47624"/>
                </a:moveTo>
                <a:lnTo>
                  <a:pt x="3438519" y="47624"/>
                </a:lnTo>
                <a:lnTo>
                  <a:pt x="3438519" y="0"/>
                </a:lnTo>
                <a:lnTo>
                  <a:pt x="3486144" y="0"/>
                </a:lnTo>
                <a:lnTo>
                  <a:pt x="3486144" y="47624"/>
                </a:lnTo>
                <a:close/>
              </a:path>
              <a:path w="7522844" h="2971800">
                <a:moveTo>
                  <a:pt x="3581394" y="47624"/>
                </a:moveTo>
                <a:lnTo>
                  <a:pt x="3533769" y="47624"/>
                </a:lnTo>
                <a:lnTo>
                  <a:pt x="3533769" y="0"/>
                </a:lnTo>
                <a:lnTo>
                  <a:pt x="3581394" y="0"/>
                </a:lnTo>
                <a:lnTo>
                  <a:pt x="3581394" y="47624"/>
                </a:lnTo>
                <a:close/>
              </a:path>
              <a:path w="7522844" h="2971800">
                <a:moveTo>
                  <a:pt x="3676644" y="47624"/>
                </a:moveTo>
                <a:lnTo>
                  <a:pt x="3629019" y="47624"/>
                </a:lnTo>
                <a:lnTo>
                  <a:pt x="3629019" y="0"/>
                </a:lnTo>
                <a:lnTo>
                  <a:pt x="3676644" y="0"/>
                </a:lnTo>
                <a:lnTo>
                  <a:pt x="3676644" y="47624"/>
                </a:lnTo>
                <a:close/>
              </a:path>
              <a:path w="7522844" h="2971800">
                <a:moveTo>
                  <a:pt x="3771895" y="47624"/>
                </a:moveTo>
                <a:lnTo>
                  <a:pt x="3724269" y="47624"/>
                </a:lnTo>
                <a:lnTo>
                  <a:pt x="3724269" y="0"/>
                </a:lnTo>
                <a:lnTo>
                  <a:pt x="3771895" y="0"/>
                </a:lnTo>
                <a:lnTo>
                  <a:pt x="3771895" y="47624"/>
                </a:lnTo>
                <a:close/>
              </a:path>
              <a:path w="7522844" h="2971800">
                <a:moveTo>
                  <a:pt x="3867144" y="47624"/>
                </a:moveTo>
                <a:lnTo>
                  <a:pt x="3819519" y="47624"/>
                </a:lnTo>
                <a:lnTo>
                  <a:pt x="3819519" y="0"/>
                </a:lnTo>
                <a:lnTo>
                  <a:pt x="3867144" y="0"/>
                </a:lnTo>
                <a:lnTo>
                  <a:pt x="3867144" y="47624"/>
                </a:lnTo>
                <a:close/>
              </a:path>
              <a:path w="7522844" h="2971800">
                <a:moveTo>
                  <a:pt x="3962394" y="47624"/>
                </a:moveTo>
                <a:lnTo>
                  <a:pt x="3914769" y="47624"/>
                </a:lnTo>
                <a:lnTo>
                  <a:pt x="3914769" y="0"/>
                </a:lnTo>
                <a:lnTo>
                  <a:pt x="3962394" y="0"/>
                </a:lnTo>
                <a:lnTo>
                  <a:pt x="3962394" y="47624"/>
                </a:lnTo>
                <a:close/>
              </a:path>
              <a:path w="7522844" h="2971800">
                <a:moveTo>
                  <a:pt x="4057644" y="47624"/>
                </a:moveTo>
                <a:lnTo>
                  <a:pt x="4010020" y="47624"/>
                </a:lnTo>
                <a:lnTo>
                  <a:pt x="4010020" y="0"/>
                </a:lnTo>
                <a:lnTo>
                  <a:pt x="4057644" y="0"/>
                </a:lnTo>
                <a:lnTo>
                  <a:pt x="4057644" y="47624"/>
                </a:lnTo>
                <a:close/>
              </a:path>
              <a:path w="7522844" h="2971800">
                <a:moveTo>
                  <a:pt x="4152894" y="47624"/>
                </a:moveTo>
                <a:lnTo>
                  <a:pt x="4105269" y="47624"/>
                </a:lnTo>
                <a:lnTo>
                  <a:pt x="4105269" y="0"/>
                </a:lnTo>
                <a:lnTo>
                  <a:pt x="4152894" y="0"/>
                </a:lnTo>
                <a:lnTo>
                  <a:pt x="4152894" y="47624"/>
                </a:lnTo>
                <a:close/>
              </a:path>
              <a:path w="7522844" h="2971800">
                <a:moveTo>
                  <a:pt x="4248144" y="47624"/>
                </a:moveTo>
                <a:lnTo>
                  <a:pt x="4200519" y="47624"/>
                </a:lnTo>
                <a:lnTo>
                  <a:pt x="4200519" y="0"/>
                </a:lnTo>
                <a:lnTo>
                  <a:pt x="4248144" y="0"/>
                </a:lnTo>
                <a:lnTo>
                  <a:pt x="4248144" y="47624"/>
                </a:lnTo>
                <a:close/>
              </a:path>
              <a:path w="7522844" h="2971800">
                <a:moveTo>
                  <a:pt x="4343394" y="47624"/>
                </a:moveTo>
                <a:lnTo>
                  <a:pt x="4295769" y="47624"/>
                </a:lnTo>
                <a:lnTo>
                  <a:pt x="4295769" y="0"/>
                </a:lnTo>
                <a:lnTo>
                  <a:pt x="4343394" y="0"/>
                </a:lnTo>
                <a:lnTo>
                  <a:pt x="4343394" y="47624"/>
                </a:lnTo>
                <a:close/>
              </a:path>
              <a:path w="7522844" h="2971800">
                <a:moveTo>
                  <a:pt x="4438644" y="47624"/>
                </a:moveTo>
                <a:lnTo>
                  <a:pt x="4391019" y="47624"/>
                </a:lnTo>
                <a:lnTo>
                  <a:pt x="4391019" y="0"/>
                </a:lnTo>
                <a:lnTo>
                  <a:pt x="4438644" y="0"/>
                </a:lnTo>
                <a:lnTo>
                  <a:pt x="4438644" y="47624"/>
                </a:lnTo>
                <a:close/>
              </a:path>
              <a:path w="7522844" h="2971800">
                <a:moveTo>
                  <a:pt x="4533894" y="47624"/>
                </a:moveTo>
                <a:lnTo>
                  <a:pt x="4486269" y="47624"/>
                </a:lnTo>
                <a:lnTo>
                  <a:pt x="4486269" y="0"/>
                </a:lnTo>
                <a:lnTo>
                  <a:pt x="4533894" y="0"/>
                </a:lnTo>
                <a:lnTo>
                  <a:pt x="4533894" y="47624"/>
                </a:lnTo>
                <a:close/>
              </a:path>
              <a:path w="7522844" h="2971800">
                <a:moveTo>
                  <a:pt x="4629144" y="47624"/>
                </a:moveTo>
                <a:lnTo>
                  <a:pt x="4581519" y="47624"/>
                </a:lnTo>
                <a:lnTo>
                  <a:pt x="4581519" y="0"/>
                </a:lnTo>
                <a:lnTo>
                  <a:pt x="4629144" y="0"/>
                </a:lnTo>
                <a:lnTo>
                  <a:pt x="4629144" y="47624"/>
                </a:lnTo>
                <a:close/>
              </a:path>
              <a:path w="7522844" h="2971800">
                <a:moveTo>
                  <a:pt x="4724394" y="47624"/>
                </a:moveTo>
                <a:lnTo>
                  <a:pt x="4676769" y="47624"/>
                </a:lnTo>
                <a:lnTo>
                  <a:pt x="4676769" y="0"/>
                </a:lnTo>
                <a:lnTo>
                  <a:pt x="4724394" y="0"/>
                </a:lnTo>
                <a:lnTo>
                  <a:pt x="4724394" y="47624"/>
                </a:lnTo>
                <a:close/>
              </a:path>
              <a:path w="7522844" h="2971800">
                <a:moveTo>
                  <a:pt x="4819644" y="47624"/>
                </a:moveTo>
                <a:lnTo>
                  <a:pt x="4772019" y="47624"/>
                </a:lnTo>
                <a:lnTo>
                  <a:pt x="4772019" y="0"/>
                </a:lnTo>
                <a:lnTo>
                  <a:pt x="4819644" y="0"/>
                </a:lnTo>
                <a:lnTo>
                  <a:pt x="4819644" y="47624"/>
                </a:lnTo>
                <a:close/>
              </a:path>
              <a:path w="7522844" h="2971800">
                <a:moveTo>
                  <a:pt x="4914894" y="47624"/>
                </a:moveTo>
                <a:lnTo>
                  <a:pt x="4867269" y="47624"/>
                </a:lnTo>
                <a:lnTo>
                  <a:pt x="4867269" y="0"/>
                </a:lnTo>
                <a:lnTo>
                  <a:pt x="4914894" y="0"/>
                </a:lnTo>
                <a:lnTo>
                  <a:pt x="4914894" y="47624"/>
                </a:lnTo>
                <a:close/>
              </a:path>
              <a:path w="7522844" h="2971800">
                <a:moveTo>
                  <a:pt x="5010145" y="47624"/>
                </a:moveTo>
                <a:lnTo>
                  <a:pt x="4962519" y="47624"/>
                </a:lnTo>
                <a:lnTo>
                  <a:pt x="4962519" y="0"/>
                </a:lnTo>
                <a:lnTo>
                  <a:pt x="5010145" y="0"/>
                </a:lnTo>
                <a:lnTo>
                  <a:pt x="5010145" y="47624"/>
                </a:lnTo>
                <a:close/>
              </a:path>
              <a:path w="7522844" h="2971800">
                <a:moveTo>
                  <a:pt x="5105394" y="47624"/>
                </a:moveTo>
                <a:lnTo>
                  <a:pt x="5057769" y="47624"/>
                </a:lnTo>
                <a:lnTo>
                  <a:pt x="5057769" y="0"/>
                </a:lnTo>
                <a:lnTo>
                  <a:pt x="5105394" y="0"/>
                </a:lnTo>
                <a:lnTo>
                  <a:pt x="5105394" y="47624"/>
                </a:lnTo>
                <a:close/>
              </a:path>
              <a:path w="7522844" h="2971800">
                <a:moveTo>
                  <a:pt x="5200644" y="47624"/>
                </a:moveTo>
                <a:lnTo>
                  <a:pt x="5153019" y="47624"/>
                </a:lnTo>
                <a:lnTo>
                  <a:pt x="5153019" y="0"/>
                </a:lnTo>
                <a:lnTo>
                  <a:pt x="5200644" y="0"/>
                </a:lnTo>
                <a:lnTo>
                  <a:pt x="5200644" y="47624"/>
                </a:lnTo>
                <a:close/>
              </a:path>
              <a:path w="7522844" h="2971800">
                <a:moveTo>
                  <a:pt x="5295894" y="47624"/>
                </a:moveTo>
                <a:lnTo>
                  <a:pt x="5248270" y="47624"/>
                </a:lnTo>
                <a:lnTo>
                  <a:pt x="5248270" y="0"/>
                </a:lnTo>
                <a:lnTo>
                  <a:pt x="5295894" y="0"/>
                </a:lnTo>
                <a:lnTo>
                  <a:pt x="5295894" y="47624"/>
                </a:lnTo>
                <a:close/>
              </a:path>
              <a:path w="7522844" h="2971800">
                <a:moveTo>
                  <a:pt x="5391144" y="47624"/>
                </a:moveTo>
                <a:lnTo>
                  <a:pt x="5343519" y="47624"/>
                </a:lnTo>
                <a:lnTo>
                  <a:pt x="5343519" y="0"/>
                </a:lnTo>
                <a:lnTo>
                  <a:pt x="5391144" y="0"/>
                </a:lnTo>
                <a:lnTo>
                  <a:pt x="5391144" y="47624"/>
                </a:lnTo>
                <a:close/>
              </a:path>
              <a:path w="7522844" h="2971800">
                <a:moveTo>
                  <a:pt x="5486394" y="47624"/>
                </a:moveTo>
                <a:lnTo>
                  <a:pt x="5438769" y="47624"/>
                </a:lnTo>
                <a:lnTo>
                  <a:pt x="5438769" y="0"/>
                </a:lnTo>
                <a:lnTo>
                  <a:pt x="5486394" y="0"/>
                </a:lnTo>
                <a:lnTo>
                  <a:pt x="5486394" y="47624"/>
                </a:lnTo>
                <a:close/>
              </a:path>
              <a:path w="7522844" h="2971800">
                <a:moveTo>
                  <a:pt x="5581644" y="47624"/>
                </a:moveTo>
                <a:lnTo>
                  <a:pt x="5534019" y="47624"/>
                </a:lnTo>
                <a:lnTo>
                  <a:pt x="5534019" y="0"/>
                </a:lnTo>
                <a:lnTo>
                  <a:pt x="5581644" y="0"/>
                </a:lnTo>
                <a:lnTo>
                  <a:pt x="5581644" y="47624"/>
                </a:lnTo>
                <a:close/>
              </a:path>
              <a:path w="7522844" h="2971800">
                <a:moveTo>
                  <a:pt x="5676894" y="47624"/>
                </a:moveTo>
                <a:lnTo>
                  <a:pt x="5629269" y="47624"/>
                </a:lnTo>
                <a:lnTo>
                  <a:pt x="5629269" y="0"/>
                </a:lnTo>
                <a:lnTo>
                  <a:pt x="5676894" y="0"/>
                </a:lnTo>
                <a:lnTo>
                  <a:pt x="5676894" y="47624"/>
                </a:lnTo>
                <a:close/>
              </a:path>
              <a:path w="7522844" h="2971800">
                <a:moveTo>
                  <a:pt x="5772144" y="47624"/>
                </a:moveTo>
                <a:lnTo>
                  <a:pt x="5724519" y="47624"/>
                </a:lnTo>
                <a:lnTo>
                  <a:pt x="5724519" y="0"/>
                </a:lnTo>
                <a:lnTo>
                  <a:pt x="5772144" y="0"/>
                </a:lnTo>
                <a:lnTo>
                  <a:pt x="5772144" y="47624"/>
                </a:lnTo>
                <a:close/>
              </a:path>
              <a:path w="7522844" h="2971800">
                <a:moveTo>
                  <a:pt x="5867394" y="47624"/>
                </a:moveTo>
                <a:lnTo>
                  <a:pt x="5819769" y="47624"/>
                </a:lnTo>
                <a:lnTo>
                  <a:pt x="5819769" y="0"/>
                </a:lnTo>
                <a:lnTo>
                  <a:pt x="5867394" y="0"/>
                </a:lnTo>
                <a:lnTo>
                  <a:pt x="5867394" y="47624"/>
                </a:lnTo>
                <a:close/>
              </a:path>
              <a:path w="7522844" h="2971800">
                <a:moveTo>
                  <a:pt x="5962644" y="47624"/>
                </a:moveTo>
                <a:lnTo>
                  <a:pt x="5915019" y="47624"/>
                </a:lnTo>
                <a:lnTo>
                  <a:pt x="5915019" y="0"/>
                </a:lnTo>
                <a:lnTo>
                  <a:pt x="5962644" y="0"/>
                </a:lnTo>
                <a:lnTo>
                  <a:pt x="5962644" y="47624"/>
                </a:lnTo>
                <a:close/>
              </a:path>
              <a:path w="7522844" h="2971800">
                <a:moveTo>
                  <a:pt x="6057894" y="47624"/>
                </a:moveTo>
                <a:lnTo>
                  <a:pt x="6010269" y="47624"/>
                </a:lnTo>
                <a:lnTo>
                  <a:pt x="6010269" y="0"/>
                </a:lnTo>
                <a:lnTo>
                  <a:pt x="6057894" y="0"/>
                </a:lnTo>
                <a:lnTo>
                  <a:pt x="6057894" y="47624"/>
                </a:lnTo>
                <a:close/>
              </a:path>
              <a:path w="7522844" h="2971800">
                <a:moveTo>
                  <a:pt x="6153144" y="47624"/>
                </a:moveTo>
                <a:lnTo>
                  <a:pt x="6105519" y="47624"/>
                </a:lnTo>
                <a:lnTo>
                  <a:pt x="6105519" y="0"/>
                </a:lnTo>
                <a:lnTo>
                  <a:pt x="6153144" y="0"/>
                </a:lnTo>
                <a:lnTo>
                  <a:pt x="6153144" y="47624"/>
                </a:lnTo>
                <a:close/>
              </a:path>
              <a:path w="7522844" h="2971800">
                <a:moveTo>
                  <a:pt x="6248394" y="47624"/>
                </a:moveTo>
                <a:lnTo>
                  <a:pt x="6200769" y="47624"/>
                </a:lnTo>
                <a:lnTo>
                  <a:pt x="6200769" y="0"/>
                </a:lnTo>
                <a:lnTo>
                  <a:pt x="6248394" y="0"/>
                </a:lnTo>
                <a:lnTo>
                  <a:pt x="6248394" y="47624"/>
                </a:lnTo>
                <a:close/>
              </a:path>
              <a:path w="7522844" h="2971800">
                <a:moveTo>
                  <a:pt x="6343644" y="47624"/>
                </a:moveTo>
                <a:lnTo>
                  <a:pt x="6296019" y="47624"/>
                </a:lnTo>
                <a:lnTo>
                  <a:pt x="6296019" y="0"/>
                </a:lnTo>
                <a:lnTo>
                  <a:pt x="6343644" y="0"/>
                </a:lnTo>
                <a:lnTo>
                  <a:pt x="6343644" y="47624"/>
                </a:lnTo>
                <a:close/>
              </a:path>
              <a:path w="7522844" h="2971800">
                <a:moveTo>
                  <a:pt x="6438894" y="47624"/>
                </a:moveTo>
                <a:lnTo>
                  <a:pt x="6391269" y="47624"/>
                </a:lnTo>
                <a:lnTo>
                  <a:pt x="6391269" y="0"/>
                </a:lnTo>
                <a:lnTo>
                  <a:pt x="6438894" y="0"/>
                </a:lnTo>
                <a:lnTo>
                  <a:pt x="6438894" y="47624"/>
                </a:lnTo>
                <a:close/>
              </a:path>
              <a:path w="7522844" h="2971800">
                <a:moveTo>
                  <a:pt x="6534144" y="47624"/>
                </a:moveTo>
                <a:lnTo>
                  <a:pt x="6486519" y="47624"/>
                </a:lnTo>
                <a:lnTo>
                  <a:pt x="6486519" y="0"/>
                </a:lnTo>
                <a:lnTo>
                  <a:pt x="6534144" y="0"/>
                </a:lnTo>
                <a:lnTo>
                  <a:pt x="6534144" y="47624"/>
                </a:lnTo>
                <a:close/>
              </a:path>
              <a:path w="7522844" h="2971800">
                <a:moveTo>
                  <a:pt x="6629394" y="47624"/>
                </a:moveTo>
                <a:lnTo>
                  <a:pt x="6581769" y="47624"/>
                </a:lnTo>
                <a:lnTo>
                  <a:pt x="6581769" y="0"/>
                </a:lnTo>
                <a:lnTo>
                  <a:pt x="6629394" y="0"/>
                </a:lnTo>
                <a:lnTo>
                  <a:pt x="6629394" y="47624"/>
                </a:lnTo>
                <a:close/>
              </a:path>
              <a:path w="7522844" h="2971800">
                <a:moveTo>
                  <a:pt x="6724644" y="47624"/>
                </a:moveTo>
                <a:lnTo>
                  <a:pt x="6677019" y="47624"/>
                </a:lnTo>
                <a:lnTo>
                  <a:pt x="6677019" y="0"/>
                </a:lnTo>
                <a:lnTo>
                  <a:pt x="6724644" y="0"/>
                </a:lnTo>
                <a:lnTo>
                  <a:pt x="6724644" y="47624"/>
                </a:lnTo>
                <a:close/>
              </a:path>
              <a:path w="7522844" h="2971800">
                <a:moveTo>
                  <a:pt x="6819894" y="47624"/>
                </a:moveTo>
                <a:lnTo>
                  <a:pt x="6772269" y="47624"/>
                </a:lnTo>
                <a:lnTo>
                  <a:pt x="6772269" y="0"/>
                </a:lnTo>
                <a:lnTo>
                  <a:pt x="6819894" y="0"/>
                </a:lnTo>
                <a:lnTo>
                  <a:pt x="6819894" y="47624"/>
                </a:lnTo>
                <a:close/>
              </a:path>
              <a:path w="7522844" h="2971800">
                <a:moveTo>
                  <a:pt x="6915144" y="47624"/>
                </a:moveTo>
                <a:lnTo>
                  <a:pt x="6867519" y="47624"/>
                </a:lnTo>
                <a:lnTo>
                  <a:pt x="6867519" y="0"/>
                </a:lnTo>
                <a:lnTo>
                  <a:pt x="6915144" y="0"/>
                </a:lnTo>
                <a:lnTo>
                  <a:pt x="6915144" y="47624"/>
                </a:lnTo>
                <a:close/>
              </a:path>
              <a:path w="7522844" h="2971800">
                <a:moveTo>
                  <a:pt x="7010394" y="47624"/>
                </a:moveTo>
                <a:lnTo>
                  <a:pt x="6962769" y="47624"/>
                </a:lnTo>
                <a:lnTo>
                  <a:pt x="6962769" y="0"/>
                </a:lnTo>
                <a:lnTo>
                  <a:pt x="7010394" y="0"/>
                </a:lnTo>
                <a:lnTo>
                  <a:pt x="7010394" y="47624"/>
                </a:lnTo>
                <a:close/>
              </a:path>
              <a:path w="7522844" h="2971800">
                <a:moveTo>
                  <a:pt x="7098880" y="52077"/>
                </a:moveTo>
                <a:lnTo>
                  <a:pt x="7088213" y="50677"/>
                </a:lnTo>
                <a:lnTo>
                  <a:pt x="7077521" y="49541"/>
                </a:lnTo>
                <a:lnTo>
                  <a:pt x="7066803" y="48668"/>
                </a:lnTo>
                <a:lnTo>
                  <a:pt x="7056060" y="48058"/>
                </a:lnTo>
                <a:lnTo>
                  <a:pt x="7058151" y="1068"/>
                </a:lnTo>
                <a:lnTo>
                  <a:pt x="7084577" y="2377"/>
                </a:lnTo>
                <a:lnTo>
                  <a:pt x="7105570" y="5509"/>
                </a:lnTo>
                <a:lnTo>
                  <a:pt x="7098880" y="52077"/>
                </a:lnTo>
                <a:close/>
              </a:path>
              <a:path w="7522844" h="2971800">
                <a:moveTo>
                  <a:pt x="7182227" y="72546"/>
                </a:moveTo>
                <a:lnTo>
                  <a:pt x="7172038" y="69094"/>
                </a:lnTo>
                <a:lnTo>
                  <a:pt x="7161774" y="65895"/>
                </a:lnTo>
                <a:lnTo>
                  <a:pt x="7151435" y="62949"/>
                </a:lnTo>
                <a:lnTo>
                  <a:pt x="7141020" y="60256"/>
                </a:lnTo>
                <a:lnTo>
                  <a:pt x="7152239" y="14562"/>
                </a:lnTo>
                <a:lnTo>
                  <a:pt x="7177844" y="20997"/>
                </a:lnTo>
                <a:lnTo>
                  <a:pt x="7197871" y="28170"/>
                </a:lnTo>
                <a:lnTo>
                  <a:pt x="7182227" y="72546"/>
                </a:lnTo>
                <a:close/>
              </a:path>
              <a:path w="7522844" h="2971800">
                <a:moveTo>
                  <a:pt x="7259997" y="108874"/>
                </a:moveTo>
                <a:lnTo>
                  <a:pt x="7250679" y="103503"/>
                </a:lnTo>
                <a:lnTo>
                  <a:pt x="7241238" y="98366"/>
                </a:lnTo>
                <a:lnTo>
                  <a:pt x="7231673" y="93463"/>
                </a:lnTo>
                <a:lnTo>
                  <a:pt x="7221985" y="88793"/>
                </a:lnTo>
                <a:lnTo>
                  <a:pt x="7241895" y="46161"/>
                </a:lnTo>
                <a:lnTo>
                  <a:pt x="7265309" y="57226"/>
                </a:lnTo>
                <a:lnTo>
                  <a:pt x="7283988" y="68402"/>
                </a:lnTo>
                <a:lnTo>
                  <a:pt x="7259997" y="108874"/>
                </a:lnTo>
                <a:close/>
              </a:path>
              <a:path w="7522844" h="2971800">
                <a:moveTo>
                  <a:pt x="7329179" y="159659"/>
                </a:moveTo>
                <a:lnTo>
                  <a:pt x="7321087" y="152574"/>
                </a:lnTo>
                <a:lnTo>
                  <a:pt x="7312830" y="145696"/>
                </a:lnTo>
                <a:lnTo>
                  <a:pt x="7304408" y="139024"/>
                </a:lnTo>
                <a:lnTo>
                  <a:pt x="7295822" y="132558"/>
                </a:lnTo>
                <a:lnTo>
                  <a:pt x="7323658" y="94635"/>
                </a:lnTo>
                <a:lnTo>
                  <a:pt x="7344425" y="110009"/>
                </a:lnTo>
                <a:lnTo>
                  <a:pt x="7360593" y="124652"/>
                </a:lnTo>
                <a:lnTo>
                  <a:pt x="7329179" y="159659"/>
                </a:lnTo>
                <a:close/>
              </a:path>
              <a:path w="7522844" h="2971800">
                <a:moveTo>
                  <a:pt x="7387344" y="223231"/>
                </a:moveTo>
                <a:lnTo>
                  <a:pt x="7380792" y="214697"/>
                </a:lnTo>
                <a:lnTo>
                  <a:pt x="7374036" y="206332"/>
                </a:lnTo>
                <a:lnTo>
                  <a:pt x="7367076" y="198134"/>
                </a:lnTo>
                <a:lnTo>
                  <a:pt x="7359913" y="190105"/>
                </a:lnTo>
                <a:lnTo>
                  <a:pt x="7394624" y="158364"/>
                </a:lnTo>
                <a:lnTo>
                  <a:pt x="7412325" y="177909"/>
                </a:lnTo>
                <a:lnTo>
                  <a:pt x="7425007" y="195041"/>
                </a:lnTo>
                <a:lnTo>
                  <a:pt x="7387344" y="223231"/>
                </a:lnTo>
                <a:close/>
              </a:path>
              <a:path w="7522844" h="2971800">
                <a:moveTo>
                  <a:pt x="7431791" y="296648"/>
                </a:moveTo>
                <a:lnTo>
                  <a:pt x="7427029" y="287000"/>
                </a:lnTo>
                <a:lnTo>
                  <a:pt x="7422035" y="277479"/>
                </a:lnTo>
                <a:lnTo>
                  <a:pt x="7416809" y="268085"/>
                </a:lnTo>
                <a:lnTo>
                  <a:pt x="7411351" y="258817"/>
                </a:lnTo>
                <a:lnTo>
                  <a:pt x="7451598" y="234446"/>
                </a:lnTo>
                <a:lnTo>
                  <a:pt x="7465108" y="257025"/>
                </a:lnTo>
                <a:lnTo>
                  <a:pt x="7474235" y="276339"/>
                </a:lnTo>
                <a:lnTo>
                  <a:pt x="7431791" y="296648"/>
                </a:lnTo>
                <a:close/>
              </a:path>
              <a:path w="7522844" h="2971800">
                <a:moveTo>
                  <a:pt x="7461080" y="377332"/>
                </a:moveTo>
                <a:lnTo>
                  <a:pt x="7458291" y="366946"/>
                </a:lnTo>
                <a:lnTo>
                  <a:pt x="7455249" y="356637"/>
                </a:lnTo>
                <a:lnTo>
                  <a:pt x="7451955" y="346405"/>
                </a:lnTo>
                <a:lnTo>
                  <a:pt x="7448409" y="336251"/>
                </a:lnTo>
                <a:lnTo>
                  <a:pt x="7492635" y="320194"/>
                </a:lnTo>
                <a:lnTo>
                  <a:pt x="7501337" y="344491"/>
                </a:lnTo>
                <a:lnTo>
                  <a:pt x="7506664" y="365687"/>
                </a:lnTo>
                <a:lnTo>
                  <a:pt x="7461080" y="377332"/>
                </a:lnTo>
                <a:close/>
              </a:path>
              <a:path w="7522844" h="2971800">
                <a:moveTo>
                  <a:pt x="7474074" y="462164"/>
                </a:moveTo>
                <a:lnTo>
                  <a:pt x="7473364" y="451436"/>
                </a:lnTo>
                <a:lnTo>
                  <a:pt x="7472391" y="440735"/>
                </a:lnTo>
                <a:lnTo>
                  <a:pt x="7471156" y="430060"/>
                </a:lnTo>
                <a:lnTo>
                  <a:pt x="7469658" y="419412"/>
                </a:lnTo>
                <a:lnTo>
                  <a:pt x="7516158" y="412289"/>
                </a:lnTo>
                <a:lnTo>
                  <a:pt x="7519958" y="437757"/>
                </a:lnTo>
                <a:lnTo>
                  <a:pt x="7521041" y="459632"/>
                </a:lnTo>
                <a:lnTo>
                  <a:pt x="7474074" y="462164"/>
                </a:lnTo>
                <a:close/>
              </a:path>
              <a:path w="7522844" h="2971800">
                <a:moveTo>
                  <a:pt x="7522335" y="555026"/>
                </a:moveTo>
                <a:lnTo>
                  <a:pt x="7474710" y="555026"/>
                </a:lnTo>
                <a:lnTo>
                  <a:pt x="7474710" y="507401"/>
                </a:lnTo>
                <a:lnTo>
                  <a:pt x="7522335" y="507401"/>
                </a:lnTo>
                <a:lnTo>
                  <a:pt x="7522335" y="555026"/>
                </a:lnTo>
                <a:close/>
              </a:path>
              <a:path w="7522844" h="2971800">
                <a:moveTo>
                  <a:pt x="7522335" y="650276"/>
                </a:moveTo>
                <a:lnTo>
                  <a:pt x="7474710" y="650276"/>
                </a:lnTo>
                <a:lnTo>
                  <a:pt x="7474710" y="602651"/>
                </a:lnTo>
                <a:lnTo>
                  <a:pt x="7522335" y="602651"/>
                </a:lnTo>
                <a:lnTo>
                  <a:pt x="7522335" y="650276"/>
                </a:lnTo>
                <a:close/>
              </a:path>
              <a:path w="7522844" h="2971800">
                <a:moveTo>
                  <a:pt x="7522335" y="745526"/>
                </a:moveTo>
                <a:lnTo>
                  <a:pt x="7474710" y="745526"/>
                </a:lnTo>
                <a:lnTo>
                  <a:pt x="7474710" y="697901"/>
                </a:lnTo>
                <a:lnTo>
                  <a:pt x="7522335" y="697901"/>
                </a:lnTo>
                <a:lnTo>
                  <a:pt x="7522335" y="745526"/>
                </a:lnTo>
                <a:close/>
              </a:path>
              <a:path w="7522844" h="2971800">
                <a:moveTo>
                  <a:pt x="7522335" y="840776"/>
                </a:moveTo>
                <a:lnTo>
                  <a:pt x="7474710" y="840776"/>
                </a:lnTo>
                <a:lnTo>
                  <a:pt x="7474710" y="793151"/>
                </a:lnTo>
                <a:lnTo>
                  <a:pt x="7522335" y="793151"/>
                </a:lnTo>
                <a:lnTo>
                  <a:pt x="7522335" y="840776"/>
                </a:lnTo>
                <a:close/>
              </a:path>
              <a:path w="7522844" h="2971800">
                <a:moveTo>
                  <a:pt x="7522335" y="936026"/>
                </a:moveTo>
                <a:lnTo>
                  <a:pt x="7474710" y="936026"/>
                </a:lnTo>
                <a:lnTo>
                  <a:pt x="7474710" y="888401"/>
                </a:lnTo>
                <a:lnTo>
                  <a:pt x="7522335" y="888401"/>
                </a:lnTo>
                <a:lnTo>
                  <a:pt x="7522335" y="936026"/>
                </a:lnTo>
                <a:close/>
              </a:path>
              <a:path w="7522844" h="2971800">
                <a:moveTo>
                  <a:pt x="7522335" y="1031276"/>
                </a:moveTo>
                <a:lnTo>
                  <a:pt x="7474710" y="1031276"/>
                </a:lnTo>
                <a:lnTo>
                  <a:pt x="7474710" y="983651"/>
                </a:lnTo>
                <a:lnTo>
                  <a:pt x="7522335" y="983651"/>
                </a:lnTo>
                <a:lnTo>
                  <a:pt x="7522335" y="1031276"/>
                </a:lnTo>
                <a:close/>
              </a:path>
              <a:path w="7522844" h="2971800">
                <a:moveTo>
                  <a:pt x="7522335" y="1126526"/>
                </a:moveTo>
                <a:lnTo>
                  <a:pt x="7474710" y="1126526"/>
                </a:lnTo>
                <a:lnTo>
                  <a:pt x="7474710" y="1078901"/>
                </a:lnTo>
                <a:lnTo>
                  <a:pt x="7522335" y="1078901"/>
                </a:lnTo>
                <a:lnTo>
                  <a:pt x="7522335" y="1126526"/>
                </a:lnTo>
                <a:close/>
              </a:path>
              <a:path w="7522844" h="2971800">
                <a:moveTo>
                  <a:pt x="7522335" y="1221776"/>
                </a:moveTo>
                <a:lnTo>
                  <a:pt x="7474710" y="1221776"/>
                </a:lnTo>
                <a:lnTo>
                  <a:pt x="7474710" y="1174151"/>
                </a:lnTo>
                <a:lnTo>
                  <a:pt x="7522335" y="1174151"/>
                </a:lnTo>
                <a:lnTo>
                  <a:pt x="7522335" y="1221776"/>
                </a:lnTo>
                <a:close/>
              </a:path>
              <a:path w="7522844" h="2971800">
                <a:moveTo>
                  <a:pt x="7522335" y="1317026"/>
                </a:moveTo>
                <a:lnTo>
                  <a:pt x="7474710" y="1317026"/>
                </a:lnTo>
                <a:lnTo>
                  <a:pt x="7474710" y="1269401"/>
                </a:lnTo>
                <a:lnTo>
                  <a:pt x="7522335" y="1269401"/>
                </a:lnTo>
                <a:lnTo>
                  <a:pt x="7522335" y="1317026"/>
                </a:lnTo>
                <a:close/>
              </a:path>
              <a:path w="7522844" h="2971800">
                <a:moveTo>
                  <a:pt x="7522335" y="1412276"/>
                </a:moveTo>
                <a:lnTo>
                  <a:pt x="7474710" y="1412276"/>
                </a:lnTo>
                <a:lnTo>
                  <a:pt x="7474710" y="1364651"/>
                </a:lnTo>
                <a:lnTo>
                  <a:pt x="7522335" y="1364651"/>
                </a:lnTo>
                <a:lnTo>
                  <a:pt x="7522335" y="1412276"/>
                </a:lnTo>
                <a:close/>
              </a:path>
              <a:path w="7522844" h="2971800">
                <a:moveTo>
                  <a:pt x="7522335" y="1507526"/>
                </a:moveTo>
                <a:lnTo>
                  <a:pt x="7474710" y="1507526"/>
                </a:lnTo>
                <a:lnTo>
                  <a:pt x="7474710" y="1459901"/>
                </a:lnTo>
                <a:lnTo>
                  <a:pt x="7522335" y="1459901"/>
                </a:lnTo>
                <a:lnTo>
                  <a:pt x="7522335" y="1507526"/>
                </a:lnTo>
                <a:close/>
              </a:path>
              <a:path w="7522844" h="2971800">
                <a:moveTo>
                  <a:pt x="7522335" y="1602776"/>
                </a:moveTo>
                <a:lnTo>
                  <a:pt x="7474710" y="1602776"/>
                </a:lnTo>
                <a:lnTo>
                  <a:pt x="7474710" y="1555151"/>
                </a:lnTo>
                <a:lnTo>
                  <a:pt x="7522335" y="1555151"/>
                </a:lnTo>
                <a:lnTo>
                  <a:pt x="7522335" y="1602776"/>
                </a:lnTo>
                <a:close/>
              </a:path>
              <a:path w="7522844" h="2971800">
                <a:moveTo>
                  <a:pt x="7522335" y="1698026"/>
                </a:moveTo>
                <a:lnTo>
                  <a:pt x="7474710" y="1698026"/>
                </a:lnTo>
                <a:lnTo>
                  <a:pt x="7474710" y="1650401"/>
                </a:lnTo>
                <a:lnTo>
                  <a:pt x="7522335" y="1650401"/>
                </a:lnTo>
                <a:lnTo>
                  <a:pt x="7522335" y="1698026"/>
                </a:lnTo>
                <a:close/>
              </a:path>
              <a:path w="7522844" h="2971800">
                <a:moveTo>
                  <a:pt x="7522335" y="1793276"/>
                </a:moveTo>
                <a:lnTo>
                  <a:pt x="7474710" y="1793276"/>
                </a:lnTo>
                <a:lnTo>
                  <a:pt x="7474710" y="1745651"/>
                </a:lnTo>
                <a:lnTo>
                  <a:pt x="7522335" y="1745651"/>
                </a:lnTo>
                <a:lnTo>
                  <a:pt x="7522335" y="1793276"/>
                </a:lnTo>
                <a:close/>
              </a:path>
              <a:path w="7522844" h="2971800">
                <a:moveTo>
                  <a:pt x="7522335" y="1888526"/>
                </a:moveTo>
                <a:lnTo>
                  <a:pt x="7474710" y="1888526"/>
                </a:lnTo>
                <a:lnTo>
                  <a:pt x="7474710" y="1840901"/>
                </a:lnTo>
                <a:lnTo>
                  <a:pt x="7522335" y="1840901"/>
                </a:lnTo>
                <a:lnTo>
                  <a:pt x="7522335" y="1888526"/>
                </a:lnTo>
                <a:close/>
              </a:path>
              <a:path w="7522844" h="2971800">
                <a:moveTo>
                  <a:pt x="7522335" y="1983776"/>
                </a:moveTo>
                <a:lnTo>
                  <a:pt x="7474710" y="1983776"/>
                </a:lnTo>
                <a:lnTo>
                  <a:pt x="7474710" y="1936151"/>
                </a:lnTo>
                <a:lnTo>
                  <a:pt x="7522335" y="1936151"/>
                </a:lnTo>
                <a:lnTo>
                  <a:pt x="7522335" y="1983776"/>
                </a:lnTo>
                <a:close/>
              </a:path>
              <a:path w="7522844" h="2971800">
                <a:moveTo>
                  <a:pt x="7522335" y="2079026"/>
                </a:moveTo>
                <a:lnTo>
                  <a:pt x="7474710" y="2079026"/>
                </a:lnTo>
                <a:lnTo>
                  <a:pt x="7474710" y="2031401"/>
                </a:lnTo>
                <a:lnTo>
                  <a:pt x="7522335" y="2031401"/>
                </a:lnTo>
                <a:lnTo>
                  <a:pt x="7522335" y="2079026"/>
                </a:lnTo>
                <a:close/>
              </a:path>
              <a:path w="7522844" h="2971800">
                <a:moveTo>
                  <a:pt x="7522335" y="2174276"/>
                </a:moveTo>
                <a:lnTo>
                  <a:pt x="7474710" y="2174276"/>
                </a:lnTo>
                <a:lnTo>
                  <a:pt x="7474710" y="2126651"/>
                </a:lnTo>
                <a:lnTo>
                  <a:pt x="7522335" y="2126651"/>
                </a:lnTo>
                <a:lnTo>
                  <a:pt x="7522335" y="2174276"/>
                </a:lnTo>
                <a:close/>
              </a:path>
              <a:path w="7522844" h="2971800">
                <a:moveTo>
                  <a:pt x="7522335" y="2269526"/>
                </a:moveTo>
                <a:lnTo>
                  <a:pt x="7474710" y="2269526"/>
                </a:lnTo>
                <a:lnTo>
                  <a:pt x="7474710" y="2221901"/>
                </a:lnTo>
                <a:lnTo>
                  <a:pt x="7522335" y="2221901"/>
                </a:lnTo>
                <a:lnTo>
                  <a:pt x="7522335" y="2269526"/>
                </a:lnTo>
                <a:close/>
              </a:path>
              <a:path w="7522844" h="2971800">
                <a:moveTo>
                  <a:pt x="7522335" y="2364776"/>
                </a:moveTo>
                <a:lnTo>
                  <a:pt x="7474710" y="2364776"/>
                </a:lnTo>
                <a:lnTo>
                  <a:pt x="7474710" y="2317151"/>
                </a:lnTo>
                <a:lnTo>
                  <a:pt x="7522335" y="2317151"/>
                </a:lnTo>
                <a:lnTo>
                  <a:pt x="7522335" y="2364776"/>
                </a:lnTo>
                <a:close/>
              </a:path>
              <a:path w="7522844" h="2971800">
                <a:moveTo>
                  <a:pt x="7522335" y="2460026"/>
                </a:moveTo>
                <a:lnTo>
                  <a:pt x="7474710" y="2460026"/>
                </a:lnTo>
                <a:lnTo>
                  <a:pt x="7474710" y="2412401"/>
                </a:lnTo>
                <a:lnTo>
                  <a:pt x="7522335" y="2412401"/>
                </a:lnTo>
                <a:lnTo>
                  <a:pt x="7522335" y="2460026"/>
                </a:lnTo>
                <a:close/>
              </a:path>
              <a:path w="7522844" h="2971800">
                <a:moveTo>
                  <a:pt x="7517151" y="2555234"/>
                </a:moveTo>
                <a:lnTo>
                  <a:pt x="7470536" y="2548752"/>
                </a:lnTo>
                <a:lnTo>
                  <a:pt x="7471887" y="2538076"/>
                </a:lnTo>
                <a:lnTo>
                  <a:pt x="7472975" y="2527375"/>
                </a:lnTo>
                <a:lnTo>
                  <a:pt x="7473800" y="2516649"/>
                </a:lnTo>
                <a:lnTo>
                  <a:pt x="7474361" y="2505898"/>
                </a:lnTo>
                <a:lnTo>
                  <a:pt x="7521376" y="2507776"/>
                </a:lnTo>
                <a:lnTo>
                  <a:pt x="7519958" y="2536423"/>
                </a:lnTo>
                <a:lnTo>
                  <a:pt x="7517151" y="2555234"/>
                </a:lnTo>
                <a:close/>
              </a:path>
              <a:path w="7522844" h="2971800">
                <a:moveTo>
                  <a:pt x="7494910" y="2647635"/>
                </a:moveTo>
                <a:lnTo>
                  <a:pt x="7450447" y="2632188"/>
                </a:lnTo>
                <a:lnTo>
                  <a:pt x="7453853" y="2621984"/>
                </a:lnTo>
                <a:lnTo>
                  <a:pt x="7457006" y="2611704"/>
                </a:lnTo>
                <a:lnTo>
                  <a:pt x="7459905" y="2601349"/>
                </a:lnTo>
                <a:lnTo>
                  <a:pt x="7462551" y="2590919"/>
                </a:lnTo>
                <a:lnTo>
                  <a:pt x="7508313" y="2601934"/>
                </a:lnTo>
                <a:lnTo>
                  <a:pt x="7501337" y="2629690"/>
                </a:lnTo>
                <a:lnTo>
                  <a:pt x="7494910" y="2647635"/>
                </a:lnTo>
                <a:close/>
              </a:path>
              <a:path w="7522844" h="2971800">
                <a:moveTo>
                  <a:pt x="7455070" y="2733932"/>
                </a:moveTo>
                <a:lnTo>
                  <a:pt x="7414477" y="2710119"/>
                </a:lnTo>
                <a:lnTo>
                  <a:pt x="7419805" y="2700776"/>
                </a:lnTo>
                <a:lnTo>
                  <a:pt x="7424898" y="2691312"/>
                </a:lnTo>
                <a:lnTo>
                  <a:pt x="7429757" y="2681726"/>
                </a:lnTo>
                <a:lnTo>
                  <a:pt x="7434382" y="2672020"/>
                </a:lnTo>
                <a:lnTo>
                  <a:pt x="7477118" y="2691742"/>
                </a:lnTo>
                <a:lnTo>
                  <a:pt x="7465108" y="2717155"/>
                </a:lnTo>
                <a:lnTo>
                  <a:pt x="7455070" y="2733932"/>
                </a:lnTo>
                <a:close/>
              </a:path>
              <a:path w="7522844" h="2971800">
                <a:moveTo>
                  <a:pt x="7399173" y="2810793"/>
                </a:moveTo>
                <a:lnTo>
                  <a:pt x="7364011" y="2779530"/>
                </a:lnTo>
                <a:lnTo>
                  <a:pt x="7371055" y="2771410"/>
                </a:lnTo>
                <a:lnTo>
                  <a:pt x="7377893" y="2763125"/>
                </a:lnTo>
                <a:lnTo>
                  <a:pt x="7384524" y="2754675"/>
                </a:lnTo>
                <a:lnTo>
                  <a:pt x="7390950" y="2746060"/>
                </a:lnTo>
                <a:lnTo>
                  <a:pt x="7429011" y="2773732"/>
                </a:lnTo>
                <a:lnTo>
                  <a:pt x="7412325" y="2796271"/>
                </a:lnTo>
                <a:lnTo>
                  <a:pt x="7399173" y="2810793"/>
                </a:lnTo>
                <a:close/>
              </a:path>
              <a:path w="7522844" h="2971800">
                <a:moveTo>
                  <a:pt x="7329067" y="2875540"/>
                </a:moveTo>
                <a:lnTo>
                  <a:pt x="7300696" y="2837992"/>
                </a:lnTo>
                <a:lnTo>
                  <a:pt x="7309202" y="2831400"/>
                </a:lnTo>
                <a:lnTo>
                  <a:pt x="7317540" y="2824603"/>
                </a:lnTo>
                <a:lnTo>
                  <a:pt x="7325708" y="2817604"/>
                </a:lnTo>
                <a:lnTo>
                  <a:pt x="7333708" y="2810400"/>
                </a:lnTo>
                <a:lnTo>
                  <a:pt x="7365618" y="2844977"/>
                </a:lnTo>
                <a:lnTo>
                  <a:pt x="7344425" y="2864171"/>
                </a:lnTo>
                <a:lnTo>
                  <a:pt x="7329067" y="2875540"/>
                </a:lnTo>
                <a:close/>
              </a:path>
              <a:path w="7522844" h="2971800">
                <a:moveTo>
                  <a:pt x="7247995" y="2925136"/>
                </a:moveTo>
                <a:lnTo>
                  <a:pt x="7227485" y="2882771"/>
                </a:lnTo>
                <a:lnTo>
                  <a:pt x="7237113" y="2877964"/>
                </a:lnTo>
                <a:lnTo>
                  <a:pt x="7246612" y="2872926"/>
                </a:lnTo>
                <a:lnTo>
                  <a:pt x="7255984" y="2867657"/>
                </a:lnTo>
                <a:lnTo>
                  <a:pt x="7265228" y="2862156"/>
                </a:lnTo>
                <a:lnTo>
                  <a:pt x="7289790" y="2902306"/>
                </a:lnTo>
                <a:lnTo>
                  <a:pt x="7265309" y="2916954"/>
                </a:lnTo>
                <a:lnTo>
                  <a:pt x="7247995" y="2925136"/>
                </a:lnTo>
                <a:close/>
              </a:path>
              <a:path w="7522844" h="2971800">
                <a:moveTo>
                  <a:pt x="7158796" y="2957970"/>
                </a:moveTo>
                <a:lnTo>
                  <a:pt x="7146939" y="2912427"/>
                </a:lnTo>
                <a:lnTo>
                  <a:pt x="7157312" y="2909590"/>
                </a:lnTo>
                <a:lnTo>
                  <a:pt x="7167606" y="2906502"/>
                </a:lnTo>
                <a:lnTo>
                  <a:pt x="7177821" y="2903161"/>
                </a:lnTo>
                <a:lnTo>
                  <a:pt x="7187959" y="2899569"/>
                </a:lnTo>
                <a:lnTo>
                  <a:pt x="7204222" y="2943736"/>
                </a:lnTo>
                <a:lnTo>
                  <a:pt x="7177844" y="2953183"/>
                </a:lnTo>
                <a:lnTo>
                  <a:pt x="7158796" y="2957970"/>
                </a:lnTo>
                <a:close/>
              </a:path>
              <a:path w="7522844" h="2971800">
                <a:moveTo>
                  <a:pt x="7084604" y="2971799"/>
                </a:moveTo>
                <a:lnTo>
                  <a:pt x="7064863" y="2971799"/>
                </a:lnTo>
                <a:lnTo>
                  <a:pt x="7062172" y="2925808"/>
                </a:lnTo>
                <a:lnTo>
                  <a:pt x="7072894" y="2925048"/>
                </a:lnTo>
                <a:lnTo>
                  <a:pt x="7083587" y="2924027"/>
                </a:lnTo>
                <a:lnTo>
                  <a:pt x="7094252" y="2922743"/>
                </a:lnTo>
                <a:lnTo>
                  <a:pt x="7104888" y="2921197"/>
                </a:lnTo>
                <a:lnTo>
                  <a:pt x="7112226" y="2967678"/>
                </a:lnTo>
                <a:lnTo>
                  <a:pt x="7084604" y="2971799"/>
                </a:lnTo>
                <a:close/>
              </a:path>
              <a:path w="7522844" h="2971800">
                <a:moveTo>
                  <a:pt x="7017146" y="2971799"/>
                </a:moveTo>
                <a:lnTo>
                  <a:pt x="6969521" y="2971799"/>
                </a:lnTo>
                <a:lnTo>
                  <a:pt x="6969521" y="2926556"/>
                </a:lnTo>
                <a:lnTo>
                  <a:pt x="7017146" y="2926556"/>
                </a:lnTo>
                <a:lnTo>
                  <a:pt x="7017146" y="2971799"/>
                </a:lnTo>
                <a:close/>
              </a:path>
              <a:path w="7522844" h="2971800">
                <a:moveTo>
                  <a:pt x="6921896" y="2971799"/>
                </a:moveTo>
                <a:lnTo>
                  <a:pt x="6874271" y="2971799"/>
                </a:lnTo>
                <a:lnTo>
                  <a:pt x="6874271" y="2926556"/>
                </a:lnTo>
                <a:lnTo>
                  <a:pt x="6921896" y="2926556"/>
                </a:lnTo>
                <a:lnTo>
                  <a:pt x="6921896" y="2971799"/>
                </a:lnTo>
                <a:close/>
              </a:path>
              <a:path w="7522844" h="2971800">
                <a:moveTo>
                  <a:pt x="6826646" y="2971799"/>
                </a:moveTo>
                <a:lnTo>
                  <a:pt x="6779021" y="2971799"/>
                </a:lnTo>
                <a:lnTo>
                  <a:pt x="6779021" y="2926556"/>
                </a:lnTo>
                <a:lnTo>
                  <a:pt x="6826646" y="2926556"/>
                </a:lnTo>
                <a:lnTo>
                  <a:pt x="6826646" y="2971799"/>
                </a:lnTo>
                <a:close/>
              </a:path>
              <a:path w="7522844" h="2971800">
                <a:moveTo>
                  <a:pt x="6731396" y="2971799"/>
                </a:moveTo>
                <a:lnTo>
                  <a:pt x="6683771" y="2971799"/>
                </a:lnTo>
                <a:lnTo>
                  <a:pt x="6683771" y="2926556"/>
                </a:lnTo>
                <a:lnTo>
                  <a:pt x="6731396" y="2926556"/>
                </a:lnTo>
                <a:lnTo>
                  <a:pt x="6731396" y="2971799"/>
                </a:lnTo>
                <a:close/>
              </a:path>
              <a:path w="7522844" h="2971800">
                <a:moveTo>
                  <a:pt x="6636146" y="2971799"/>
                </a:moveTo>
                <a:lnTo>
                  <a:pt x="6588521" y="2971799"/>
                </a:lnTo>
                <a:lnTo>
                  <a:pt x="6588521" y="2926556"/>
                </a:lnTo>
                <a:lnTo>
                  <a:pt x="6636146" y="2926556"/>
                </a:lnTo>
                <a:lnTo>
                  <a:pt x="6636146" y="2971799"/>
                </a:lnTo>
                <a:close/>
              </a:path>
              <a:path w="7522844" h="2971800">
                <a:moveTo>
                  <a:pt x="6540896" y="2971799"/>
                </a:moveTo>
                <a:lnTo>
                  <a:pt x="6493271" y="2971799"/>
                </a:lnTo>
                <a:lnTo>
                  <a:pt x="6493271" y="2926556"/>
                </a:lnTo>
                <a:lnTo>
                  <a:pt x="6540896" y="2926556"/>
                </a:lnTo>
                <a:lnTo>
                  <a:pt x="6540896" y="2971799"/>
                </a:lnTo>
                <a:close/>
              </a:path>
              <a:path w="7522844" h="2971800">
                <a:moveTo>
                  <a:pt x="6445646" y="2971799"/>
                </a:moveTo>
                <a:lnTo>
                  <a:pt x="6398021" y="2971799"/>
                </a:lnTo>
                <a:lnTo>
                  <a:pt x="6398021" y="2926556"/>
                </a:lnTo>
                <a:lnTo>
                  <a:pt x="6445646" y="2926556"/>
                </a:lnTo>
                <a:lnTo>
                  <a:pt x="6445646" y="2971799"/>
                </a:lnTo>
                <a:close/>
              </a:path>
              <a:path w="7522844" h="2971800">
                <a:moveTo>
                  <a:pt x="6350396" y="2971799"/>
                </a:moveTo>
                <a:lnTo>
                  <a:pt x="6302771" y="2971799"/>
                </a:lnTo>
                <a:lnTo>
                  <a:pt x="6302771" y="2926556"/>
                </a:lnTo>
                <a:lnTo>
                  <a:pt x="6350396" y="2926556"/>
                </a:lnTo>
                <a:lnTo>
                  <a:pt x="6350396" y="2971799"/>
                </a:lnTo>
                <a:close/>
              </a:path>
              <a:path w="7522844" h="2971800">
                <a:moveTo>
                  <a:pt x="6255146" y="2971799"/>
                </a:moveTo>
                <a:lnTo>
                  <a:pt x="6207521" y="2971799"/>
                </a:lnTo>
                <a:lnTo>
                  <a:pt x="6207521" y="2926556"/>
                </a:lnTo>
                <a:lnTo>
                  <a:pt x="6255146" y="2926556"/>
                </a:lnTo>
                <a:lnTo>
                  <a:pt x="6255146" y="2971799"/>
                </a:lnTo>
                <a:close/>
              </a:path>
              <a:path w="7522844" h="2971800">
                <a:moveTo>
                  <a:pt x="6159896" y="2971799"/>
                </a:moveTo>
                <a:lnTo>
                  <a:pt x="6112271" y="2971799"/>
                </a:lnTo>
                <a:lnTo>
                  <a:pt x="6112271" y="2926556"/>
                </a:lnTo>
                <a:lnTo>
                  <a:pt x="6159896" y="2926556"/>
                </a:lnTo>
                <a:lnTo>
                  <a:pt x="6159896" y="2971799"/>
                </a:lnTo>
                <a:close/>
              </a:path>
              <a:path w="7522844" h="2971800">
                <a:moveTo>
                  <a:pt x="6064646" y="2971799"/>
                </a:moveTo>
                <a:lnTo>
                  <a:pt x="6017021" y="2971799"/>
                </a:lnTo>
                <a:lnTo>
                  <a:pt x="6017021" y="2926556"/>
                </a:lnTo>
                <a:lnTo>
                  <a:pt x="6064646" y="2926556"/>
                </a:lnTo>
                <a:lnTo>
                  <a:pt x="6064646" y="2971799"/>
                </a:lnTo>
                <a:close/>
              </a:path>
              <a:path w="7522844" h="2971800">
                <a:moveTo>
                  <a:pt x="5969396" y="2971799"/>
                </a:moveTo>
                <a:lnTo>
                  <a:pt x="5921771" y="2971799"/>
                </a:lnTo>
                <a:lnTo>
                  <a:pt x="5921771" y="2926556"/>
                </a:lnTo>
                <a:lnTo>
                  <a:pt x="5969396" y="2926556"/>
                </a:lnTo>
                <a:lnTo>
                  <a:pt x="5969396" y="2971799"/>
                </a:lnTo>
                <a:close/>
              </a:path>
              <a:path w="7522844" h="2971800">
                <a:moveTo>
                  <a:pt x="5874146" y="2971799"/>
                </a:moveTo>
                <a:lnTo>
                  <a:pt x="5826521" y="2971799"/>
                </a:lnTo>
                <a:lnTo>
                  <a:pt x="5826521" y="2926556"/>
                </a:lnTo>
                <a:lnTo>
                  <a:pt x="5874146" y="2926556"/>
                </a:lnTo>
                <a:lnTo>
                  <a:pt x="5874146" y="2971799"/>
                </a:lnTo>
                <a:close/>
              </a:path>
              <a:path w="7522844" h="2971800">
                <a:moveTo>
                  <a:pt x="5778896" y="2971799"/>
                </a:moveTo>
                <a:lnTo>
                  <a:pt x="5731271" y="2971799"/>
                </a:lnTo>
                <a:lnTo>
                  <a:pt x="5731271" y="2926556"/>
                </a:lnTo>
                <a:lnTo>
                  <a:pt x="5778896" y="2926556"/>
                </a:lnTo>
                <a:lnTo>
                  <a:pt x="5778896" y="2971799"/>
                </a:lnTo>
                <a:close/>
              </a:path>
              <a:path w="7522844" h="2971800">
                <a:moveTo>
                  <a:pt x="5683646" y="2971799"/>
                </a:moveTo>
                <a:lnTo>
                  <a:pt x="5636021" y="2971799"/>
                </a:lnTo>
                <a:lnTo>
                  <a:pt x="5636021" y="2926556"/>
                </a:lnTo>
                <a:lnTo>
                  <a:pt x="5683646" y="2926556"/>
                </a:lnTo>
                <a:lnTo>
                  <a:pt x="5683646" y="2971799"/>
                </a:lnTo>
                <a:close/>
              </a:path>
              <a:path w="7522844" h="2971800">
                <a:moveTo>
                  <a:pt x="5588396" y="2971799"/>
                </a:moveTo>
                <a:lnTo>
                  <a:pt x="5540771" y="2971799"/>
                </a:lnTo>
                <a:lnTo>
                  <a:pt x="5540771" y="2926556"/>
                </a:lnTo>
                <a:lnTo>
                  <a:pt x="5588396" y="2926556"/>
                </a:lnTo>
                <a:lnTo>
                  <a:pt x="5588396" y="2971799"/>
                </a:lnTo>
                <a:close/>
              </a:path>
              <a:path w="7522844" h="2971800">
                <a:moveTo>
                  <a:pt x="5493146" y="2971799"/>
                </a:moveTo>
                <a:lnTo>
                  <a:pt x="5445521" y="2971799"/>
                </a:lnTo>
                <a:lnTo>
                  <a:pt x="5445521" y="2926556"/>
                </a:lnTo>
                <a:lnTo>
                  <a:pt x="5493146" y="2926556"/>
                </a:lnTo>
                <a:lnTo>
                  <a:pt x="5493146" y="2971799"/>
                </a:lnTo>
                <a:close/>
              </a:path>
              <a:path w="7522844" h="2971800">
                <a:moveTo>
                  <a:pt x="5397896" y="2971799"/>
                </a:moveTo>
                <a:lnTo>
                  <a:pt x="5350271" y="2971799"/>
                </a:lnTo>
                <a:lnTo>
                  <a:pt x="5350271" y="2926556"/>
                </a:lnTo>
                <a:lnTo>
                  <a:pt x="5397896" y="2926556"/>
                </a:lnTo>
                <a:lnTo>
                  <a:pt x="5397896" y="2971799"/>
                </a:lnTo>
                <a:close/>
              </a:path>
              <a:path w="7522844" h="2971800">
                <a:moveTo>
                  <a:pt x="5302646" y="2971799"/>
                </a:moveTo>
                <a:lnTo>
                  <a:pt x="5255021" y="2971799"/>
                </a:lnTo>
                <a:lnTo>
                  <a:pt x="5255021" y="2926556"/>
                </a:lnTo>
                <a:lnTo>
                  <a:pt x="5302646" y="2926556"/>
                </a:lnTo>
                <a:lnTo>
                  <a:pt x="5302646" y="2971799"/>
                </a:lnTo>
                <a:close/>
              </a:path>
              <a:path w="7522844" h="2971800">
                <a:moveTo>
                  <a:pt x="5207396" y="2971799"/>
                </a:moveTo>
                <a:lnTo>
                  <a:pt x="5159771" y="2971799"/>
                </a:lnTo>
                <a:lnTo>
                  <a:pt x="5159771" y="2926556"/>
                </a:lnTo>
                <a:lnTo>
                  <a:pt x="5207396" y="2926556"/>
                </a:lnTo>
                <a:lnTo>
                  <a:pt x="5207396" y="2971799"/>
                </a:lnTo>
                <a:close/>
              </a:path>
              <a:path w="7522844" h="2971800">
                <a:moveTo>
                  <a:pt x="5112146" y="2971799"/>
                </a:moveTo>
                <a:lnTo>
                  <a:pt x="5064521" y="2971799"/>
                </a:lnTo>
                <a:lnTo>
                  <a:pt x="5064521" y="2926556"/>
                </a:lnTo>
                <a:lnTo>
                  <a:pt x="5112146" y="2926556"/>
                </a:lnTo>
                <a:lnTo>
                  <a:pt x="5112146" y="2971799"/>
                </a:lnTo>
                <a:close/>
              </a:path>
              <a:path w="7522844" h="2971800">
                <a:moveTo>
                  <a:pt x="5016896" y="2971799"/>
                </a:moveTo>
                <a:lnTo>
                  <a:pt x="4969271" y="2971799"/>
                </a:lnTo>
                <a:lnTo>
                  <a:pt x="4969271" y="2926556"/>
                </a:lnTo>
                <a:lnTo>
                  <a:pt x="5016896" y="2926556"/>
                </a:lnTo>
                <a:lnTo>
                  <a:pt x="5016896" y="2971799"/>
                </a:lnTo>
                <a:close/>
              </a:path>
              <a:path w="7522844" h="2971800">
                <a:moveTo>
                  <a:pt x="4921646" y="2971799"/>
                </a:moveTo>
                <a:lnTo>
                  <a:pt x="4874021" y="2971799"/>
                </a:lnTo>
                <a:lnTo>
                  <a:pt x="4874021" y="2926556"/>
                </a:lnTo>
                <a:lnTo>
                  <a:pt x="4921646" y="2926556"/>
                </a:lnTo>
                <a:lnTo>
                  <a:pt x="4921646" y="2971799"/>
                </a:lnTo>
                <a:close/>
              </a:path>
              <a:path w="7522844" h="2971800">
                <a:moveTo>
                  <a:pt x="4826396" y="2971799"/>
                </a:moveTo>
                <a:lnTo>
                  <a:pt x="4778771" y="2971799"/>
                </a:lnTo>
                <a:lnTo>
                  <a:pt x="4778771" y="2926556"/>
                </a:lnTo>
                <a:lnTo>
                  <a:pt x="4826396" y="2926556"/>
                </a:lnTo>
                <a:lnTo>
                  <a:pt x="4826396" y="2971799"/>
                </a:lnTo>
                <a:close/>
              </a:path>
              <a:path w="7522844" h="2971800">
                <a:moveTo>
                  <a:pt x="4731146" y="2971799"/>
                </a:moveTo>
                <a:lnTo>
                  <a:pt x="4683521" y="2971799"/>
                </a:lnTo>
                <a:lnTo>
                  <a:pt x="4683521" y="2926556"/>
                </a:lnTo>
                <a:lnTo>
                  <a:pt x="4731146" y="2926556"/>
                </a:lnTo>
                <a:lnTo>
                  <a:pt x="4731146" y="2971799"/>
                </a:lnTo>
                <a:close/>
              </a:path>
              <a:path w="7522844" h="2971800">
                <a:moveTo>
                  <a:pt x="4635896" y="2971799"/>
                </a:moveTo>
                <a:lnTo>
                  <a:pt x="4588271" y="2971799"/>
                </a:lnTo>
                <a:lnTo>
                  <a:pt x="4588271" y="2926556"/>
                </a:lnTo>
                <a:lnTo>
                  <a:pt x="4635896" y="2926556"/>
                </a:lnTo>
                <a:lnTo>
                  <a:pt x="4635896" y="2971799"/>
                </a:lnTo>
                <a:close/>
              </a:path>
              <a:path w="7522844" h="2971800">
                <a:moveTo>
                  <a:pt x="4540646" y="2971799"/>
                </a:moveTo>
                <a:lnTo>
                  <a:pt x="4493021" y="2971799"/>
                </a:lnTo>
                <a:lnTo>
                  <a:pt x="4493021" y="2926556"/>
                </a:lnTo>
                <a:lnTo>
                  <a:pt x="4540646" y="2926556"/>
                </a:lnTo>
                <a:lnTo>
                  <a:pt x="4540646" y="2971799"/>
                </a:lnTo>
                <a:close/>
              </a:path>
              <a:path w="7522844" h="2971800">
                <a:moveTo>
                  <a:pt x="4445396" y="2971799"/>
                </a:moveTo>
                <a:lnTo>
                  <a:pt x="4397771" y="2971799"/>
                </a:lnTo>
                <a:lnTo>
                  <a:pt x="4397771" y="2926556"/>
                </a:lnTo>
                <a:lnTo>
                  <a:pt x="4445396" y="2926556"/>
                </a:lnTo>
                <a:lnTo>
                  <a:pt x="4445396" y="2971799"/>
                </a:lnTo>
                <a:close/>
              </a:path>
              <a:path w="7522844" h="2971800">
                <a:moveTo>
                  <a:pt x="4350146" y="2971799"/>
                </a:moveTo>
                <a:lnTo>
                  <a:pt x="4302521" y="2971799"/>
                </a:lnTo>
                <a:lnTo>
                  <a:pt x="4302521" y="2926556"/>
                </a:lnTo>
                <a:lnTo>
                  <a:pt x="4350146" y="2926556"/>
                </a:lnTo>
                <a:lnTo>
                  <a:pt x="4350146" y="2971799"/>
                </a:lnTo>
                <a:close/>
              </a:path>
              <a:path w="7522844" h="2971800">
                <a:moveTo>
                  <a:pt x="4254896" y="2971799"/>
                </a:moveTo>
                <a:lnTo>
                  <a:pt x="4207271" y="2971799"/>
                </a:lnTo>
                <a:lnTo>
                  <a:pt x="4207271" y="2926556"/>
                </a:lnTo>
                <a:lnTo>
                  <a:pt x="4254896" y="2926556"/>
                </a:lnTo>
                <a:lnTo>
                  <a:pt x="4254896" y="2971799"/>
                </a:lnTo>
                <a:close/>
              </a:path>
              <a:path w="7522844" h="2971800">
                <a:moveTo>
                  <a:pt x="4159646" y="2971799"/>
                </a:moveTo>
                <a:lnTo>
                  <a:pt x="4112021" y="2971799"/>
                </a:lnTo>
                <a:lnTo>
                  <a:pt x="4112021" y="2926556"/>
                </a:lnTo>
                <a:lnTo>
                  <a:pt x="4159646" y="2926556"/>
                </a:lnTo>
                <a:lnTo>
                  <a:pt x="4159646" y="2971799"/>
                </a:lnTo>
                <a:close/>
              </a:path>
              <a:path w="7522844" h="2971800">
                <a:moveTo>
                  <a:pt x="4064396" y="2971799"/>
                </a:moveTo>
                <a:lnTo>
                  <a:pt x="4016771" y="2971799"/>
                </a:lnTo>
                <a:lnTo>
                  <a:pt x="4016771" y="2926556"/>
                </a:lnTo>
                <a:lnTo>
                  <a:pt x="4064396" y="2926556"/>
                </a:lnTo>
                <a:lnTo>
                  <a:pt x="4064396" y="2971799"/>
                </a:lnTo>
                <a:close/>
              </a:path>
              <a:path w="7522844" h="2971800">
                <a:moveTo>
                  <a:pt x="3969146" y="2971799"/>
                </a:moveTo>
                <a:lnTo>
                  <a:pt x="3921521" y="2971799"/>
                </a:lnTo>
                <a:lnTo>
                  <a:pt x="3921521" y="2926556"/>
                </a:lnTo>
                <a:lnTo>
                  <a:pt x="3969146" y="2926556"/>
                </a:lnTo>
                <a:lnTo>
                  <a:pt x="3969146" y="2971799"/>
                </a:lnTo>
                <a:close/>
              </a:path>
              <a:path w="7522844" h="2971800">
                <a:moveTo>
                  <a:pt x="3873896" y="2971799"/>
                </a:moveTo>
                <a:lnTo>
                  <a:pt x="3826271" y="2971799"/>
                </a:lnTo>
                <a:lnTo>
                  <a:pt x="3826271" y="2926556"/>
                </a:lnTo>
                <a:lnTo>
                  <a:pt x="3873896" y="2926556"/>
                </a:lnTo>
                <a:lnTo>
                  <a:pt x="3873896" y="2971799"/>
                </a:lnTo>
                <a:close/>
              </a:path>
              <a:path w="7522844" h="2971800">
                <a:moveTo>
                  <a:pt x="3778646" y="2971799"/>
                </a:moveTo>
                <a:lnTo>
                  <a:pt x="3731021" y="2971799"/>
                </a:lnTo>
                <a:lnTo>
                  <a:pt x="3731021" y="2926556"/>
                </a:lnTo>
                <a:lnTo>
                  <a:pt x="3778646" y="2926556"/>
                </a:lnTo>
                <a:lnTo>
                  <a:pt x="3778646" y="2971799"/>
                </a:lnTo>
                <a:close/>
              </a:path>
              <a:path w="7522844" h="2971800">
                <a:moveTo>
                  <a:pt x="3683396" y="2971799"/>
                </a:moveTo>
                <a:lnTo>
                  <a:pt x="3635771" y="2971799"/>
                </a:lnTo>
                <a:lnTo>
                  <a:pt x="3635771" y="2926556"/>
                </a:lnTo>
                <a:lnTo>
                  <a:pt x="3683396" y="2926556"/>
                </a:lnTo>
                <a:lnTo>
                  <a:pt x="3683396" y="2971799"/>
                </a:lnTo>
                <a:close/>
              </a:path>
              <a:path w="7522844" h="2971800">
                <a:moveTo>
                  <a:pt x="3588146" y="2971799"/>
                </a:moveTo>
                <a:lnTo>
                  <a:pt x="3540521" y="2971799"/>
                </a:lnTo>
                <a:lnTo>
                  <a:pt x="3540521" y="2926556"/>
                </a:lnTo>
                <a:lnTo>
                  <a:pt x="3588146" y="2926556"/>
                </a:lnTo>
                <a:lnTo>
                  <a:pt x="3588146" y="2971799"/>
                </a:lnTo>
                <a:close/>
              </a:path>
              <a:path w="7522844" h="2971800">
                <a:moveTo>
                  <a:pt x="3492896" y="2971799"/>
                </a:moveTo>
                <a:lnTo>
                  <a:pt x="3445271" y="2971799"/>
                </a:lnTo>
                <a:lnTo>
                  <a:pt x="3445271" y="2926556"/>
                </a:lnTo>
                <a:lnTo>
                  <a:pt x="3492896" y="2926556"/>
                </a:lnTo>
                <a:lnTo>
                  <a:pt x="3492896" y="2971799"/>
                </a:lnTo>
                <a:close/>
              </a:path>
              <a:path w="7522844" h="2971800">
                <a:moveTo>
                  <a:pt x="3397646" y="2971799"/>
                </a:moveTo>
                <a:lnTo>
                  <a:pt x="3350021" y="2971799"/>
                </a:lnTo>
                <a:lnTo>
                  <a:pt x="3350021" y="2926556"/>
                </a:lnTo>
                <a:lnTo>
                  <a:pt x="3397646" y="2926556"/>
                </a:lnTo>
                <a:lnTo>
                  <a:pt x="3397646" y="2971799"/>
                </a:lnTo>
                <a:close/>
              </a:path>
              <a:path w="7522844" h="2971800">
                <a:moveTo>
                  <a:pt x="3302396" y="2971799"/>
                </a:moveTo>
                <a:lnTo>
                  <a:pt x="3254771" y="2971799"/>
                </a:lnTo>
                <a:lnTo>
                  <a:pt x="3254771" y="2926556"/>
                </a:lnTo>
                <a:lnTo>
                  <a:pt x="3302396" y="2926556"/>
                </a:lnTo>
                <a:lnTo>
                  <a:pt x="3302396" y="2971799"/>
                </a:lnTo>
                <a:close/>
              </a:path>
              <a:path w="7522844" h="2971800">
                <a:moveTo>
                  <a:pt x="3207146" y="2971799"/>
                </a:moveTo>
                <a:lnTo>
                  <a:pt x="3159521" y="2971799"/>
                </a:lnTo>
                <a:lnTo>
                  <a:pt x="3159521" y="2926556"/>
                </a:lnTo>
                <a:lnTo>
                  <a:pt x="3207146" y="2926556"/>
                </a:lnTo>
                <a:lnTo>
                  <a:pt x="3207146" y="2971799"/>
                </a:lnTo>
                <a:close/>
              </a:path>
              <a:path w="7522844" h="2971800">
                <a:moveTo>
                  <a:pt x="3111896" y="2971799"/>
                </a:moveTo>
                <a:lnTo>
                  <a:pt x="3064271" y="2971799"/>
                </a:lnTo>
                <a:lnTo>
                  <a:pt x="3064271" y="2926556"/>
                </a:lnTo>
                <a:lnTo>
                  <a:pt x="3111896" y="2926556"/>
                </a:lnTo>
                <a:lnTo>
                  <a:pt x="3111896" y="2971799"/>
                </a:lnTo>
                <a:close/>
              </a:path>
              <a:path w="7522844" h="2971800">
                <a:moveTo>
                  <a:pt x="3016646" y="2971799"/>
                </a:moveTo>
                <a:lnTo>
                  <a:pt x="2969021" y="2971799"/>
                </a:lnTo>
                <a:lnTo>
                  <a:pt x="2969021" y="2926556"/>
                </a:lnTo>
                <a:lnTo>
                  <a:pt x="3016646" y="2926556"/>
                </a:lnTo>
                <a:lnTo>
                  <a:pt x="3016646" y="2971799"/>
                </a:lnTo>
                <a:close/>
              </a:path>
              <a:path w="7522844" h="2971800">
                <a:moveTo>
                  <a:pt x="2921396" y="2971799"/>
                </a:moveTo>
                <a:lnTo>
                  <a:pt x="2873771" y="2971799"/>
                </a:lnTo>
                <a:lnTo>
                  <a:pt x="2873771" y="2926556"/>
                </a:lnTo>
                <a:lnTo>
                  <a:pt x="2921396" y="2926556"/>
                </a:lnTo>
                <a:lnTo>
                  <a:pt x="2921396" y="2971799"/>
                </a:lnTo>
                <a:close/>
              </a:path>
              <a:path w="7522844" h="2971800">
                <a:moveTo>
                  <a:pt x="2826146" y="2971799"/>
                </a:moveTo>
                <a:lnTo>
                  <a:pt x="2778521" y="2971799"/>
                </a:lnTo>
                <a:lnTo>
                  <a:pt x="2778521" y="2926556"/>
                </a:lnTo>
                <a:lnTo>
                  <a:pt x="2826146" y="2926556"/>
                </a:lnTo>
                <a:lnTo>
                  <a:pt x="2826146" y="2971799"/>
                </a:lnTo>
                <a:close/>
              </a:path>
              <a:path w="7522844" h="2971800">
                <a:moveTo>
                  <a:pt x="2730896" y="2971799"/>
                </a:moveTo>
                <a:lnTo>
                  <a:pt x="2683271" y="2971799"/>
                </a:lnTo>
                <a:lnTo>
                  <a:pt x="2683271" y="2926556"/>
                </a:lnTo>
                <a:lnTo>
                  <a:pt x="2730896" y="2926556"/>
                </a:lnTo>
                <a:lnTo>
                  <a:pt x="2730896" y="2971799"/>
                </a:lnTo>
                <a:close/>
              </a:path>
              <a:path w="7522844" h="2971800">
                <a:moveTo>
                  <a:pt x="2635646" y="2971799"/>
                </a:moveTo>
                <a:lnTo>
                  <a:pt x="2588021" y="2971799"/>
                </a:lnTo>
                <a:lnTo>
                  <a:pt x="2588021" y="2926556"/>
                </a:lnTo>
                <a:lnTo>
                  <a:pt x="2635646" y="2926556"/>
                </a:lnTo>
                <a:lnTo>
                  <a:pt x="2635646" y="2971799"/>
                </a:lnTo>
                <a:close/>
              </a:path>
              <a:path w="7522844" h="2971800">
                <a:moveTo>
                  <a:pt x="2540396" y="2971799"/>
                </a:moveTo>
                <a:lnTo>
                  <a:pt x="2492771" y="2971799"/>
                </a:lnTo>
                <a:lnTo>
                  <a:pt x="2492771" y="2926556"/>
                </a:lnTo>
                <a:lnTo>
                  <a:pt x="2540396" y="2926556"/>
                </a:lnTo>
                <a:lnTo>
                  <a:pt x="2540396" y="2971799"/>
                </a:lnTo>
                <a:close/>
              </a:path>
              <a:path w="7522844" h="2971800">
                <a:moveTo>
                  <a:pt x="2445146" y="2971799"/>
                </a:moveTo>
                <a:lnTo>
                  <a:pt x="2397521" y="2971799"/>
                </a:lnTo>
                <a:lnTo>
                  <a:pt x="2397521" y="2926556"/>
                </a:lnTo>
                <a:lnTo>
                  <a:pt x="2445146" y="2926556"/>
                </a:lnTo>
                <a:lnTo>
                  <a:pt x="2445146" y="2971799"/>
                </a:lnTo>
                <a:close/>
              </a:path>
              <a:path w="7522844" h="2971800">
                <a:moveTo>
                  <a:pt x="2349896" y="2971799"/>
                </a:moveTo>
                <a:lnTo>
                  <a:pt x="2302271" y="2971799"/>
                </a:lnTo>
                <a:lnTo>
                  <a:pt x="2302271" y="2926556"/>
                </a:lnTo>
                <a:lnTo>
                  <a:pt x="2349896" y="2926556"/>
                </a:lnTo>
                <a:lnTo>
                  <a:pt x="2349896" y="2971799"/>
                </a:lnTo>
                <a:close/>
              </a:path>
              <a:path w="7522844" h="2971800">
                <a:moveTo>
                  <a:pt x="2254646" y="2971799"/>
                </a:moveTo>
                <a:lnTo>
                  <a:pt x="2207021" y="2971799"/>
                </a:lnTo>
                <a:lnTo>
                  <a:pt x="2207021" y="2926556"/>
                </a:lnTo>
                <a:lnTo>
                  <a:pt x="2254646" y="2926556"/>
                </a:lnTo>
                <a:lnTo>
                  <a:pt x="2254646" y="2971799"/>
                </a:lnTo>
                <a:close/>
              </a:path>
              <a:path w="7522844" h="2971800">
                <a:moveTo>
                  <a:pt x="2159396" y="2971799"/>
                </a:moveTo>
                <a:lnTo>
                  <a:pt x="2111771" y="2971799"/>
                </a:lnTo>
                <a:lnTo>
                  <a:pt x="2111771" y="2926556"/>
                </a:lnTo>
                <a:lnTo>
                  <a:pt x="2159396" y="2926556"/>
                </a:lnTo>
                <a:lnTo>
                  <a:pt x="2159396" y="2971799"/>
                </a:lnTo>
                <a:close/>
              </a:path>
              <a:path w="7522844" h="2971800">
                <a:moveTo>
                  <a:pt x="2064146" y="2971799"/>
                </a:moveTo>
                <a:lnTo>
                  <a:pt x="2016521" y="2971799"/>
                </a:lnTo>
                <a:lnTo>
                  <a:pt x="2016521" y="2926556"/>
                </a:lnTo>
                <a:lnTo>
                  <a:pt x="2064146" y="2926556"/>
                </a:lnTo>
                <a:lnTo>
                  <a:pt x="2064146" y="2971799"/>
                </a:lnTo>
                <a:close/>
              </a:path>
              <a:path w="7522844" h="2971800">
                <a:moveTo>
                  <a:pt x="1968896" y="2971799"/>
                </a:moveTo>
                <a:lnTo>
                  <a:pt x="1921271" y="2971799"/>
                </a:lnTo>
                <a:lnTo>
                  <a:pt x="1921271" y="2926556"/>
                </a:lnTo>
                <a:lnTo>
                  <a:pt x="1968896" y="2926556"/>
                </a:lnTo>
                <a:lnTo>
                  <a:pt x="1968896" y="2971799"/>
                </a:lnTo>
                <a:close/>
              </a:path>
              <a:path w="7522844" h="2971800">
                <a:moveTo>
                  <a:pt x="1873646" y="2971799"/>
                </a:moveTo>
                <a:lnTo>
                  <a:pt x="1826021" y="2971799"/>
                </a:lnTo>
                <a:lnTo>
                  <a:pt x="1826021" y="2926556"/>
                </a:lnTo>
                <a:lnTo>
                  <a:pt x="1873646" y="2926556"/>
                </a:lnTo>
                <a:lnTo>
                  <a:pt x="1873646" y="2971799"/>
                </a:lnTo>
                <a:close/>
              </a:path>
              <a:path w="7522844" h="2971800">
                <a:moveTo>
                  <a:pt x="1778396" y="2971799"/>
                </a:moveTo>
                <a:lnTo>
                  <a:pt x="1730771" y="2971799"/>
                </a:lnTo>
                <a:lnTo>
                  <a:pt x="1730771" y="2926556"/>
                </a:lnTo>
                <a:lnTo>
                  <a:pt x="1778396" y="2926556"/>
                </a:lnTo>
                <a:lnTo>
                  <a:pt x="1778396" y="2971799"/>
                </a:lnTo>
                <a:close/>
              </a:path>
              <a:path w="7522844" h="2971800">
                <a:moveTo>
                  <a:pt x="1683146" y="2971799"/>
                </a:moveTo>
                <a:lnTo>
                  <a:pt x="1635521" y="2971799"/>
                </a:lnTo>
                <a:lnTo>
                  <a:pt x="1635521" y="2926556"/>
                </a:lnTo>
                <a:lnTo>
                  <a:pt x="1683146" y="2926556"/>
                </a:lnTo>
                <a:lnTo>
                  <a:pt x="1683146" y="2971799"/>
                </a:lnTo>
                <a:close/>
              </a:path>
              <a:path w="7522844" h="2971800">
                <a:moveTo>
                  <a:pt x="1587896" y="2971799"/>
                </a:moveTo>
                <a:lnTo>
                  <a:pt x="1540271" y="2971799"/>
                </a:lnTo>
                <a:lnTo>
                  <a:pt x="1540271" y="2926556"/>
                </a:lnTo>
                <a:lnTo>
                  <a:pt x="1587896" y="2926556"/>
                </a:lnTo>
                <a:lnTo>
                  <a:pt x="1587896" y="2971799"/>
                </a:lnTo>
                <a:close/>
              </a:path>
              <a:path w="7522844" h="2971800">
                <a:moveTo>
                  <a:pt x="1492646" y="2971799"/>
                </a:moveTo>
                <a:lnTo>
                  <a:pt x="1445021" y="2971799"/>
                </a:lnTo>
                <a:lnTo>
                  <a:pt x="1445021" y="2926556"/>
                </a:lnTo>
                <a:lnTo>
                  <a:pt x="1492646" y="2926556"/>
                </a:lnTo>
                <a:lnTo>
                  <a:pt x="1492646" y="2971799"/>
                </a:lnTo>
                <a:close/>
              </a:path>
              <a:path w="7522844" h="2971800">
                <a:moveTo>
                  <a:pt x="1397396" y="2971799"/>
                </a:moveTo>
                <a:lnTo>
                  <a:pt x="1349771" y="2971799"/>
                </a:lnTo>
                <a:lnTo>
                  <a:pt x="1349771" y="2926556"/>
                </a:lnTo>
                <a:lnTo>
                  <a:pt x="1397396" y="2926556"/>
                </a:lnTo>
                <a:lnTo>
                  <a:pt x="1397396" y="2971799"/>
                </a:lnTo>
                <a:close/>
              </a:path>
              <a:path w="7522844" h="2971800">
                <a:moveTo>
                  <a:pt x="1302146" y="2971799"/>
                </a:moveTo>
                <a:lnTo>
                  <a:pt x="1254521" y="2971799"/>
                </a:lnTo>
                <a:lnTo>
                  <a:pt x="1254521" y="2926556"/>
                </a:lnTo>
                <a:lnTo>
                  <a:pt x="1302146" y="2926556"/>
                </a:lnTo>
                <a:lnTo>
                  <a:pt x="1302146" y="2971799"/>
                </a:lnTo>
                <a:close/>
              </a:path>
              <a:path w="7522844" h="2971800">
                <a:moveTo>
                  <a:pt x="1206896" y="2971799"/>
                </a:moveTo>
                <a:lnTo>
                  <a:pt x="1159271" y="2971799"/>
                </a:lnTo>
                <a:lnTo>
                  <a:pt x="1159271" y="2926556"/>
                </a:lnTo>
                <a:lnTo>
                  <a:pt x="1206896" y="2926556"/>
                </a:lnTo>
                <a:lnTo>
                  <a:pt x="1206896" y="2971799"/>
                </a:lnTo>
                <a:close/>
              </a:path>
              <a:path w="7522844" h="2971800">
                <a:moveTo>
                  <a:pt x="1111646" y="2971799"/>
                </a:moveTo>
                <a:lnTo>
                  <a:pt x="1064021" y="2971799"/>
                </a:lnTo>
                <a:lnTo>
                  <a:pt x="1064021" y="2926556"/>
                </a:lnTo>
                <a:lnTo>
                  <a:pt x="1111646" y="2926556"/>
                </a:lnTo>
                <a:lnTo>
                  <a:pt x="1111646" y="2971799"/>
                </a:lnTo>
                <a:close/>
              </a:path>
              <a:path w="7522844" h="2971800">
                <a:moveTo>
                  <a:pt x="1016396" y="2971799"/>
                </a:moveTo>
                <a:lnTo>
                  <a:pt x="968771" y="2971799"/>
                </a:lnTo>
                <a:lnTo>
                  <a:pt x="968771" y="2926556"/>
                </a:lnTo>
                <a:lnTo>
                  <a:pt x="1016396" y="2926556"/>
                </a:lnTo>
                <a:lnTo>
                  <a:pt x="1016396" y="2971799"/>
                </a:lnTo>
                <a:close/>
              </a:path>
              <a:path w="7522844" h="2971800">
                <a:moveTo>
                  <a:pt x="921146" y="2971799"/>
                </a:moveTo>
                <a:lnTo>
                  <a:pt x="873521" y="2971799"/>
                </a:lnTo>
                <a:lnTo>
                  <a:pt x="873521" y="2926556"/>
                </a:lnTo>
                <a:lnTo>
                  <a:pt x="921146" y="2926556"/>
                </a:lnTo>
                <a:lnTo>
                  <a:pt x="921146" y="2971799"/>
                </a:lnTo>
                <a:close/>
              </a:path>
              <a:path w="7522844" h="2971800">
                <a:moveTo>
                  <a:pt x="825896" y="2971799"/>
                </a:moveTo>
                <a:lnTo>
                  <a:pt x="778271" y="2971799"/>
                </a:lnTo>
                <a:lnTo>
                  <a:pt x="778271" y="2926556"/>
                </a:lnTo>
                <a:lnTo>
                  <a:pt x="825896" y="2926556"/>
                </a:lnTo>
                <a:lnTo>
                  <a:pt x="825896" y="2971799"/>
                </a:lnTo>
                <a:close/>
              </a:path>
              <a:path w="7522844" h="2971800">
                <a:moveTo>
                  <a:pt x="730646" y="2971799"/>
                </a:moveTo>
                <a:lnTo>
                  <a:pt x="683021" y="2971799"/>
                </a:lnTo>
                <a:lnTo>
                  <a:pt x="683021" y="2926556"/>
                </a:lnTo>
                <a:lnTo>
                  <a:pt x="730646" y="2926556"/>
                </a:lnTo>
                <a:lnTo>
                  <a:pt x="730646" y="2971799"/>
                </a:lnTo>
                <a:close/>
              </a:path>
              <a:path w="7522844" h="2971800">
                <a:moveTo>
                  <a:pt x="635396" y="2971799"/>
                </a:moveTo>
                <a:lnTo>
                  <a:pt x="587771" y="2971799"/>
                </a:lnTo>
                <a:lnTo>
                  <a:pt x="587771" y="2926556"/>
                </a:lnTo>
                <a:lnTo>
                  <a:pt x="635396" y="2926556"/>
                </a:lnTo>
                <a:lnTo>
                  <a:pt x="635396" y="2971799"/>
                </a:lnTo>
                <a:close/>
              </a:path>
              <a:path w="7522844" h="2971800">
                <a:moveTo>
                  <a:pt x="540146" y="2971799"/>
                </a:moveTo>
                <a:lnTo>
                  <a:pt x="492521" y="2971799"/>
                </a:lnTo>
                <a:lnTo>
                  <a:pt x="492521" y="2926556"/>
                </a:lnTo>
                <a:lnTo>
                  <a:pt x="540146" y="2926556"/>
                </a:lnTo>
                <a:lnTo>
                  <a:pt x="540146" y="2971799"/>
                </a:lnTo>
                <a:close/>
              </a:path>
              <a:path w="7522844" h="2971800">
                <a:moveTo>
                  <a:pt x="444759" y="2971799"/>
                </a:moveTo>
                <a:lnTo>
                  <a:pt x="437730" y="2971799"/>
                </a:lnTo>
                <a:lnTo>
                  <a:pt x="397631" y="2965816"/>
                </a:lnTo>
                <a:lnTo>
                  <a:pt x="406223" y="2919276"/>
                </a:lnTo>
                <a:lnTo>
                  <a:pt x="416798" y="2921095"/>
                </a:lnTo>
                <a:lnTo>
                  <a:pt x="427407" y="2922654"/>
                </a:lnTo>
                <a:lnTo>
                  <a:pt x="438050" y="2923951"/>
                </a:lnTo>
                <a:lnTo>
                  <a:pt x="448728" y="2924988"/>
                </a:lnTo>
                <a:lnTo>
                  <a:pt x="444759" y="2971799"/>
                </a:lnTo>
                <a:close/>
              </a:path>
              <a:path w="7522844" h="2971800">
                <a:moveTo>
                  <a:pt x="351237" y="2954879"/>
                </a:moveTo>
                <a:lnTo>
                  <a:pt x="344491" y="2953183"/>
                </a:lnTo>
                <a:lnTo>
                  <a:pt x="306193" y="2939467"/>
                </a:lnTo>
                <a:lnTo>
                  <a:pt x="323705" y="2895480"/>
                </a:lnTo>
                <a:lnTo>
                  <a:pt x="333741" y="2899334"/>
                </a:lnTo>
                <a:lnTo>
                  <a:pt x="343862" y="2902939"/>
                </a:lnTo>
                <a:lnTo>
                  <a:pt x="354067" y="2906293"/>
                </a:lnTo>
                <a:lnTo>
                  <a:pt x="364356" y="2909398"/>
                </a:lnTo>
                <a:lnTo>
                  <a:pt x="351237" y="2954879"/>
                </a:lnTo>
                <a:close/>
              </a:path>
              <a:path w="7522844" h="2971800">
                <a:moveTo>
                  <a:pt x="262887" y="2919724"/>
                </a:moveTo>
                <a:lnTo>
                  <a:pt x="257025" y="2916954"/>
                </a:lnTo>
                <a:lnTo>
                  <a:pt x="221643" y="2895784"/>
                </a:lnTo>
                <a:lnTo>
                  <a:pt x="247406" y="2856046"/>
                </a:lnTo>
                <a:lnTo>
                  <a:pt x="256511" y="2861791"/>
                </a:lnTo>
                <a:lnTo>
                  <a:pt x="265749" y="2867308"/>
                </a:lnTo>
                <a:lnTo>
                  <a:pt x="275120" y="2872597"/>
                </a:lnTo>
                <a:lnTo>
                  <a:pt x="284624" y="2877656"/>
                </a:lnTo>
                <a:lnTo>
                  <a:pt x="262887" y="2919724"/>
                </a:lnTo>
                <a:close/>
              </a:path>
              <a:path w="7522844" h="2971800">
                <a:moveTo>
                  <a:pt x="183100" y="2868014"/>
                </a:moveTo>
                <a:lnTo>
                  <a:pt x="177909" y="2864171"/>
                </a:lnTo>
                <a:lnTo>
                  <a:pt x="147266" y="2836419"/>
                </a:lnTo>
                <a:lnTo>
                  <a:pt x="180273" y="2802486"/>
                </a:lnTo>
                <a:lnTo>
                  <a:pt x="188099" y="2809913"/>
                </a:lnTo>
                <a:lnTo>
                  <a:pt x="196098" y="2817140"/>
                </a:lnTo>
                <a:lnTo>
                  <a:pt x="204272" y="2824166"/>
                </a:lnTo>
                <a:lnTo>
                  <a:pt x="212620" y="2830992"/>
                </a:lnTo>
                <a:lnTo>
                  <a:pt x="183100" y="2868014"/>
                </a:lnTo>
                <a:close/>
              </a:path>
              <a:path w="7522844" h="2971800">
                <a:moveTo>
                  <a:pt x="114636" y="2801380"/>
                </a:moveTo>
                <a:lnTo>
                  <a:pt x="110009" y="2796271"/>
                </a:lnTo>
                <a:lnTo>
                  <a:pt x="85817" y="2763593"/>
                </a:lnTo>
                <a:lnTo>
                  <a:pt x="124809" y="2736765"/>
                </a:lnTo>
                <a:lnTo>
                  <a:pt x="130998" y="2745529"/>
                </a:lnTo>
                <a:lnTo>
                  <a:pt x="137396" y="2754134"/>
                </a:lnTo>
                <a:lnTo>
                  <a:pt x="144003" y="2762579"/>
                </a:lnTo>
                <a:lnTo>
                  <a:pt x="150819" y="2770865"/>
                </a:lnTo>
                <a:lnTo>
                  <a:pt x="114636" y="2801380"/>
                </a:lnTo>
                <a:close/>
              </a:path>
              <a:path w="7522844" h="2971800">
                <a:moveTo>
                  <a:pt x="60753" y="2723049"/>
                </a:moveTo>
                <a:lnTo>
                  <a:pt x="57226" y="2717155"/>
                </a:lnTo>
                <a:lnTo>
                  <a:pt x="39807" y="2680296"/>
                </a:lnTo>
                <a:lnTo>
                  <a:pt x="83299" y="2661582"/>
                </a:lnTo>
                <a:lnTo>
                  <a:pt x="87668" y="2671404"/>
                </a:lnTo>
                <a:lnTo>
                  <a:pt x="92274" y="2681109"/>
                </a:lnTo>
                <a:lnTo>
                  <a:pt x="97116" y="2690698"/>
                </a:lnTo>
                <a:lnTo>
                  <a:pt x="102195" y="2700171"/>
                </a:lnTo>
                <a:lnTo>
                  <a:pt x="60753" y="2723049"/>
                </a:lnTo>
                <a:close/>
              </a:path>
              <a:path w="7522844" h="2971800">
                <a:moveTo>
                  <a:pt x="23153" y="2635710"/>
                </a:moveTo>
                <a:lnTo>
                  <a:pt x="20997" y="2629690"/>
                </a:lnTo>
                <a:lnTo>
                  <a:pt x="10926" y="2589615"/>
                </a:lnTo>
                <a:lnTo>
                  <a:pt x="57247" y="2579742"/>
                </a:lnTo>
                <a:lnTo>
                  <a:pt x="59621" y="2590243"/>
                </a:lnTo>
                <a:lnTo>
                  <a:pt x="62250" y="2600676"/>
                </a:lnTo>
                <a:lnTo>
                  <a:pt x="65135" y="2611042"/>
                </a:lnTo>
                <a:lnTo>
                  <a:pt x="68276" y="2621341"/>
                </a:lnTo>
                <a:lnTo>
                  <a:pt x="23153" y="2635710"/>
                </a:lnTo>
                <a:close/>
              </a:path>
              <a:path w="7522844" h="2971800">
                <a:moveTo>
                  <a:pt x="3317" y="2542723"/>
                </a:moveTo>
                <a:lnTo>
                  <a:pt x="2377" y="2536423"/>
                </a:lnTo>
                <a:lnTo>
                  <a:pt x="328" y="2495042"/>
                </a:lnTo>
                <a:lnTo>
                  <a:pt x="47665" y="2494397"/>
                </a:lnTo>
                <a:lnTo>
                  <a:pt x="47945" y="2505181"/>
                </a:lnTo>
                <a:lnTo>
                  <a:pt x="48490" y="2515948"/>
                </a:lnTo>
                <a:lnTo>
                  <a:pt x="49299" y="2526697"/>
                </a:lnTo>
                <a:lnTo>
                  <a:pt x="50373" y="2537427"/>
                </a:lnTo>
                <a:lnTo>
                  <a:pt x="3317" y="2542723"/>
                </a:lnTo>
                <a:close/>
              </a:path>
              <a:path w="7522844" h="2971800">
                <a:moveTo>
                  <a:pt x="47625" y="2447361"/>
                </a:moveTo>
                <a:lnTo>
                  <a:pt x="0" y="2447361"/>
                </a:lnTo>
                <a:lnTo>
                  <a:pt x="0" y="2399736"/>
                </a:lnTo>
                <a:lnTo>
                  <a:pt x="47625" y="2399736"/>
                </a:lnTo>
                <a:lnTo>
                  <a:pt x="47625" y="2447361"/>
                </a:lnTo>
                <a:close/>
              </a:path>
              <a:path w="7522844" h="2971800">
                <a:moveTo>
                  <a:pt x="47625" y="2352111"/>
                </a:moveTo>
                <a:lnTo>
                  <a:pt x="0" y="2352111"/>
                </a:lnTo>
                <a:lnTo>
                  <a:pt x="0" y="2304486"/>
                </a:lnTo>
                <a:lnTo>
                  <a:pt x="47625" y="2304486"/>
                </a:lnTo>
                <a:lnTo>
                  <a:pt x="47625" y="2352111"/>
                </a:lnTo>
                <a:close/>
              </a:path>
              <a:path w="7522844" h="2971800">
                <a:moveTo>
                  <a:pt x="47625" y="2256861"/>
                </a:moveTo>
                <a:lnTo>
                  <a:pt x="0" y="2256861"/>
                </a:lnTo>
                <a:lnTo>
                  <a:pt x="0" y="2209236"/>
                </a:lnTo>
                <a:lnTo>
                  <a:pt x="47625" y="2209236"/>
                </a:lnTo>
                <a:lnTo>
                  <a:pt x="47625" y="2256861"/>
                </a:lnTo>
                <a:close/>
              </a:path>
              <a:path w="7522844" h="2971800">
                <a:moveTo>
                  <a:pt x="47625" y="2161611"/>
                </a:moveTo>
                <a:lnTo>
                  <a:pt x="0" y="2161611"/>
                </a:lnTo>
                <a:lnTo>
                  <a:pt x="0" y="2113986"/>
                </a:lnTo>
                <a:lnTo>
                  <a:pt x="47625" y="2113986"/>
                </a:lnTo>
                <a:lnTo>
                  <a:pt x="47625" y="2161611"/>
                </a:lnTo>
                <a:close/>
              </a:path>
              <a:path w="7522844" h="2971800">
                <a:moveTo>
                  <a:pt x="47625" y="2066361"/>
                </a:moveTo>
                <a:lnTo>
                  <a:pt x="0" y="2066361"/>
                </a:lnTo>
                <a:lnTo>
                  <a:pt x="0" y="2018736"/>
                </a:lnTo>
                <a:lnTo>
                  <a:pt x="47625" y="2018736"/>
                </a:lnTo>
                <a:lnTo>
                  <a:pt x="47625" y="2066361"/>
                </a:lnTo>
                <a:close/>
              </a:path>
              <a:path w="7522844" h="2971800">
                <a:moveTo>
                  <a:pt x="47625" y="1971111"/>
                </a:moveTo>
                <a:lnTo>
                  <a:pt x="0" y="1971111"/>
                </a:lnTo>
                <a:lnTo>
                  <a:pt x="0" y="1923486"/>
                </a:lnTo>
                <a:lnTo>
                  <a:pt x="47625" y="1923486"/>
                </a:lnTo>
                <a:lnTo>
                  <a:pt x="47625" y="1971111"/>
                </a:lnTo>
                <a:close/>
              </a:path>
              <a:path w="7522844" h="2971800">
                <a:moveTo>
                  <a:pt x="47625" y="1875861"/>
                </a:moveTo>
                <a:lnTo>
                  <a:pt x="0" y="1875861"/>
                </a:lnTo>
                <a:lnTo>
                  <a:pt x="0" y="1828236"/>
                </a:lnTo>
                <a:lnTo>
                  <a:pt x="47625" y="1828236"/>
                </a:lnTo>
                <a:lnTo>
                  <a:pt x="47625" y="1875861"/>
                </a:lnTo>
                <a:close/>
              </a:path>
              <a:path w="7522844" h="2971800">
                <a:moveTo>
                  <a:pt x="47625" y="1780611"/>
                </a:moveTo>
                <a:lnTo>
                  <a:pt x="0" y="1780611"/>
                </a:lnTo>
                <a:lnTo>
                  <a:pt x="0" y="1732986"/>
                </a:lnTo>
                <a:lnTo>
                  <a:pt x="47625" y="1732986"/>
                </a:lnTo>
                <a:lnTo>
                  <a:pt x="47625" y="1780611"/>
                </a:lnTo>
                <a:close/>
              </a:path>
              <a:path w="7522844" h="2971800">
                <a:moveTo>
                  <a:pt x="47625" y="1685361"/>
                </a:moveTo>
                <a:lnTo>
                  <a:pt x="0" y="1685361"/>
                </a:lnTo>
                <a:lnTo>
                  <a:pt x="0" y="1637736"/>
                </a:lnTo>
                <a:lnTo>
                  <a:pt x="47625" y="1637736"/>
                </a:lnTo>
                <a:lnTo>
                  <a:pt x="47625" y="1685361"/>
                </a:lnTo>
                <a:close/>
              </a:path>
              <a:path w="7522844" h="2971800">
                <a:moveTo>
                  <a:pt x="47625" y="1590111"/>
                </a:moveTo>
                <a:lnTo>
                  <a:pt x="0" y="1590111"/>
                </a:lnTo>
                <a:lnTo>
                  <a:pt x="0" y="1542486"/>
                </a:lnTo>
                <a:lnTo>
                  <a:pt x="47625" y="1542486"/>
                </a:lnTo>
                <a:lnTo>
                  <a:pt x="47625" y="1590111"/>
                </a:lnTo>
                <a:close/>
              </a:path>
              <a:path w="7522844" h="2971800">
                <a:moveTo>
                  <a:pt x="47625" y="1494861"/>
                </a:moveTo>
                <a:lnTo>
                  <a:pt x="0" y="1494861"/>
                </a:lnTo>
                <a:lnTo>
                  <a:pt x="0" y="1447236"/>
                </a:lnTo>
                <a:lnTo>
                  <a:pt x="47625" y="1447236"/>
                </a:lnTo>
                <a:lnTo>
                  <a:pt x="47625" y="1494861"/>
                </a:lnTo>
                <a:close/>
              </a:path>
              <a:path w="7522844" h="2971800">
                <a:moveTo>
                  <a:pt x="47625" y="1399611"/>
                </a:moveTo>
                <a:lnTo>
                  <a:pt x="0" y="1399611"/>
                </a:lnTo>
                <a:lnTo>
                  <a:pt x="0" y="1351986"/>
                </a:lnTo>
                <a:lnTo>
                  <a:pt x="47625" y="1351986"/>
                </a:lnTo>
                <a:lnTo>
                  <a:pt x="47625" y="1399611"/>
                </a:lnTo>
                <a:close/>
              </a:path>
              <a:path w="7522844" h="2971800">
                <a:moveTo>
                  <a:pt x="47625" y="1304361"/>
                </a:moveTo>
                <a:lnTo>
                  <a:pt x="0" y="1304361"/>
                </a:lnTo>
                <a:lnTo>
                  <a:pt x="0" y="1256736"/>
                </a:lnTo>
                <a:lnTo>
                  <a:pt x="47625" y="1256736"/>
                </a:lnTo>
                <a:lnTo>
                  <a:pt x="47625" y="1304361"/>
                </a:lnTo>
                <a:close/>
              </a:path>
              <a:path w="7522844" h="2971800">
                <a:moveTo>
                  <a:pt x="47625" y="1209111"/>
                </a:moveTo>
                <a:lnTo>
                  <a:pt x="0" y="1209111"/>
                </a:lnTo>
                <a:lnTo>
                  <a:pt x="0" y="1161486"/>
                </a:lnTo>
                <a:lnTo>
                  <a:pt x="47625" y="1161486"/>
                </a:lnTo>
                <a:lnTo>
                  <a:pt x="47625" y="1209111"/>
                </a:lnTo>
                <a:close/>
              </a:path>
              <a:path w="7522844" h="2971800">
                <a:moveTo>
                  <a:pt x="47625" y="1113861"/>
                </a:moveTo>
                <a:lnTo>
                  <a:pt x="0" y="1113861"/>
                </a:lnTo>
                <a:lnTo>
                  <a:pt x="0" y="1066236"/>
                </a:lnTo>
                <a:lnTo>
                  <a:pt x="47625" y="1066236"/>
                </a:lnTo>
                <a:lnTo>
                  <a:pt x="47625" y="1113861"/>
                </a:lnTo>
                <a:close/>
              </a:path>
              <a:path w="7522844" h="2971800">
                <a:moveTo>
                  <a:pt x="47625" y="1018611"/>
                </a:moveTo>
                <a:lnTo>
                  <a:pt x="0" y="1018611"/>
                </a:lnTo>
                <a:lnTo>
                  <a:pt x="0" y="970986"/>
                </a:lnTo>
                <a:lnTo>
                  <a:pt x="47625" y="970986"/>
                </a:lnTo>
                <a:lnTo>
                  <a:pt x="47625" y="1018611"/>
                </a:lnTo>
                <a:close/>
              </a:path>
              <a:path w="7522844" h="2971800">
                <a:moveTo>
                  <a:pt x="47625" y="923361"/>
                </a:moveTo>
                <a:lnTo>
                  <a:pt x="0" y="923361"/>
                </a:lnTo>
                <a:lnTo>
                  <a:pt x="0" y="875736"/>
                </a:lnTo>
                <a:lnTo>
                  <a:pt x="47625" y="875736"/>
                </a:lnTo>
                <a:lnTo>
                  <a:pt x="47625" y="923361"/>
                </a:lnTo>
                <a:close/>
              </a:path>
              <a:path w="7522844" h="2971800">
                <a:moveTo>
                  <a:pt x="47625" y="828111"/>
                </a:moveTo>
                <a:lnTo>
                  <a:pt x="0" y="828111"/>
                </a:lnTo>
                <a:lnTo>
                  <a:pt x="0" y="780486"/>
                </a:lnTo>
                <a:lnTo>
                  <a:pt x="47625" y="780486"/>
                </a:lnTo>
                <a:lnTo>
                  <a:pt x="47625" y="828111"/>
                </a:lnTo>
                <a:close/>
              </a:path>
              <a:path w="7522844" h="2971800">
                <a:moveTo>
                  <a:pt x="47625" y="732861"/>
                </a:moveTo>
                <a:lnTo>
                  <a:pt x="0" y="732861"/>
                </a:lnTo>
                <a:lnTo>
                  <a:pt x="0" y="685236"/>
                </a:lnTo>
                <a:lnTo>
                  <a:pt x="47625" y="685236"/>
                </a:lnTo>
                <a:lnTo>
                  <a:pt x="47625" y="732861"/>
                </a:lnTo>
                <a:close/>
              </a:path>
              <a:path w="7522844" h="2971800">
                <a:moveTo>
                  <a:pt x="47625" y="637611"/>
                </a:moveTo>
                <a:lnTo>
                  <a:pt x="0" y="637611"/>
                </a:lnTo>
                <a:lnTo>
                  <a:pt x="0" y="589986"/>
                </a:lnTo>
                <a:lnTo>
                  <a:pt x="47625" y="589986"/>
                </a:lnTo>
                <a:lnTo>
                  <a:pt x="47625" y="637611"/>
                </a:lnTo>
                <a:close/>
              </a:path>
              <a:path w="7522844" h="2971800">
                <a:moveTo>
                  <a:pt x="47625" y="542361"/>
                </a:moveTo>
                <a:lnTo>
                  <a:pt x="0" y="542361"/>
                </a:lnTo>
                <a:lnTo>
                  <a:pt x="0" y="494736"/>
                </a:lnTo>
                <a:lnTo>
                  <a:pt x="47625" y="494736"/>
                </a:lnTo>
                <a:lnTo>
                  <a:pt x="47625" y="542361"/>
                </a:lnTo>
                <a:close/>
              </a:path>
              <a:path w="7522844" h="2971800">
                <a:moveTo>
                  <a:pt x="49027" y="450725"/>
                </a:moveTo>
                <a:lnTo>
                  <a:pt x="1922" y="446947"/>
                </a:lnTo>
                <a:lnTo>
                  <a:pt x="2377" y="437757"/>
                </a:lnTo>
                <a:lnTo>
                  <a:pt x="8039" y="399812"/>
                </a:lnTo>
                <a:lnTo>
                  <a:pt x="54547" y="408181"/>
                </a:lnTo>
                <a:lnTo>
                  <a:pt x="52776" y="418765"/>
                </a:lnTo>
                <a:lnTo>
                  <a:pt x="51266" y="429384"/>
                </a:lnTo>
                <a:lnTo>
                  <a:pt x="50016" y="440037"/>
                </a:lnTo>
                <a:lnTo>
                  <a:pt x="49027" y="450725"/>
                </a:lnTo>
                <a:close/>
              </a:path>
              <a:path w="7522844" h="2971800">
                <a:moveTo>
                  <a:pt x="64232" y="366280"/>
                </a:moveTo>
                <a:lnTo>
                  <a:pt x="18761" y="353389"/>
                </a:lnTo>
                <a:lnTo>
                  <a:pt x="20997" y="344491"/>
                </a:lnTo>
                <a:lnTo>
                  <a:pt x="33966" y="308278"/>
                </a:lnTo>
                <a:lnTo>
                  <a:pt x="77965" y="325563"/>
                </a:lnTo>
                <a:lnTo>
                  <a:pt x="74156" y="335616"/>
                </a:lnTo>
                <a:lnTo>
                  <a:pt x="70598" y="345753"/>
                </a:lnTo>
                <a:lnTo>
                  <a:pt x="67290" y="355974"/>
                </a:lnTo>
                <a:lnTo>
                  <a:pt x="64232" y="366280"/>
                </a:lnTo>
                <a:close/>
              </a:path>
              <a:path w="7522844" h="2971800">
                <a:moveTo>
                  <a:pt x="95610" y="286402"/>
                </a:moveTo>
                <a:lnTo>
                  <a:pt x="53509" y="264890"/>
                </a:lnTo>
                <a:lnTo>
                  <a:pt x="57226" y="257025"/>
                </a:lnTo>
                <a:lnTo>
                  <a:pt x="77255" y="223550"/>
                </a:lnTo>
                <a:lnTo>
                  <a:pt x="117048" y="249091"/>
                </a:lnTo>
                <a:lnTo>
                  <a:pt x="111345" y="258220"/>
                </a:lnTo>
                <a:lnTo>
                  <a:pt x="105871" y="267482"/>
                </a:lnTo>
                <a:lnTo>
                  <a:pt x="100626" y="276876"/>
                </a:lnTo>
                <a:lnTo>
                  <a:pt x="95610" y="286402"/>
                </a:lnTo>
                <a:close/>
              </a:path>
              <a:path w="7522844" h="2971800">
                <a:moveTo>
                  <a:pt x="141947" y="214184"/>
                </a:moveTo>
                <a:lnTo>
                  <a:pt x="104850" y="184878"/>
                </a:lnTo>
                <a:lnTo>
                  <a:pt x="110009" y="177909"/>
                </a:lnTo>
                <a:lnTo>
                  <a:pt x="136264" y="148919"/>
                </a:lnTo>
                <a:lnTo>
                  <a:pt x="170294" y="181719"/>
                </a:lnTo>
                <a:lnTo>
                  <a:pt x="162907" y="189575"/>
                </a:lnTo>
                <a:lnTo>
                  <a:pt x="155719" y="197604"/>
                </a:lnTo>
                <a:lnTo>
                  <a:pt x="148733" y="205807"/>
                </a:lnTo>
                <a:lnTo>
                  <a:pt x="141947" y="214184"/>
                </a:lnTo>
                <a:close/>
              </a:path>
              <a:path w="7522844" h="2971800">
                <a:moveTo>
                  <a:pt x="201789" y="152112"/>
                </a:moveTo>
                <a:lnTo>
                  <a:pt x="171157" y="116124"/>
                </a:lnTo>
                <a:lnTo>
                  <a:pt x="177909" y="110009"/>
                </a:lnTo>
                <a:lnTo>
                  <a:pt x="208817" y="87127"/>
                </a:lnTo>
                <a:lnTo>
                  <a:pt x="235780" y="125938"/>
                </a:lnTo>
                <a:lnTo>
                  <a:pt x="227042" y="132169"/>
                </a:lnTo>
                <a:lnTo>
                  <a:pt x="218464" y="138608"/>
                </a:lnTo>
                <a:lnTo>
                  <a:pt x="210047" y="145256"/>
                </a:lnTo>
                <a:lnTo>
                  <a:pt x="201789" y="152112"/>
                </a:lnTo>
                <a:close/>
              </a:path>
              <a:path w="7522844" h="2971800">
                <a:moveTo>
                  <a:pt x="272262" y="103164"/>
                </a:moveTo>
                <a:lnTo>
                  <a:pt x="249231" y="61890"/>
                </a:lnTo>
                <a:lnTo>
                  <a:pt x="257025" y="57226"/>
                </a:lnTo>
                <a:lnTo>
                  <a:pt x="291886" y="40751"/>
                </a:lnTo>
                <a:lnTo>
                  <a:pt x="310768" y="84091"/>
                </a:lnTo>
                <a:lnTo>
                  <a:pt x="300965" y="88505"/>
                </a:lnTo>
                <a:lnTo>
                  <a:pt x="291280" y="93156"/>
                </a:lnTo>
                <a:lnTo>
                  <a:pt x="281713" y="98042"/>
                </a:lnTo>
                <a:lnTo>
                  <a:pt x="272262" y="103164"/>
                </a:lnTo>
                <a:close/>
              </a:path>
              <a:path w="7522844" h="2971800">
                <a:moveTo>
                  <a:pt x="350939" y="68885"/>
                </a:moveTo>
                <a:lnTo>
                  <a:pt x="336388" y="23899"/>
                </a:lnTo>
                <a:lnTo>
                  <a:pt x="344491" y="20997"/>
                </a:lnTo>
                <a:lnTo>
                  <a:pt x="382414" y="11466"/>
                </a:lnTo>
                <a:lnTo>
                  <a:pt x="392483" y="57669"/>
                </a:lnTo>
                <a:lnTo>
                  <a:pt x="381994" y="60090"/>
                </a:lnTo>
                <a:lnTo>
                  <a:pt x="371574" y="62766"/>
                </a:lnTo>
                <a:lnTo>
                  <a:pt x="361223" y="65698"/>
                </a:lnTo>
                <a:lnTo>
                  <a:pt x="350939" y="68885"/>
                </a:lnTo>
                <a:close/>
              </a:path>
              <a:path w="7522844" h="2971800">
                <a:moveTo>
                  <a:pt x="434774" y="50600"/>
                </a:moveTo>
                <a:lnTo>
                  <a:pt x="429272" y="3643"/>
                </a:lnTo>
                <a:lnTo>
                  <a:pt x="437757" y="2377"/>
                </a:lnTo>
                <a:lnTo>
                  <a:pt x="476914" y="438"/>
                </a:lnTo>
                <a:lnTo>
                  <a:pt x="477776" y="47697"/>
                </a:lnTo>
                <a:lnTo>
                  <a:pt x="466996" y="48026"/>
                </a:lnTo>
                <a:lnTo>
                  <a:pt x="456236" y="48620"/>
                </a:lnTo>
                <a:lnTo>
                  <a:pt x="445495" y="49478"/>
                </a:lnTo>
                <a:lnTo>
                  <a:pt x="434774" y="50600"/>
                </a:lnTo>
                <a:close/>
              </a:path>
              <a:path w="7522844" h="2971800">
                <a:moveTo>
                  <a:pt x="533395" y="47624"/>
                </a:moveTo>
                <a:lnTo>
                  <a:pt x="485770" y="47624"/>
                </a:lnTo>
                <a:lnTo>
                  <a:pt x="485770" y="0"/>
                </a:lnTo>
                <a:lnTo>
                  <a:pt x="533395" y="0"/>
                </a:lnTo>
                <a:lnTo>
                  <a:pt x="533395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1043323" y="5448300"/>
            <a:ext cx="1842135" cy="1231265"/>
            <a:chOff x="11043323" y="5448300"/>
            <a:chExt cx="1842135" cy="1231265"/>
          </a:xfrm>
        </p:grpSpPr>
        <p:sp>
          <p:nvSpPr>
            <p:cNvPr id="8" name="object 8"/>
            <p:cNvSpPr/>
            <p:nvPr/>
          </p:nvSpPr>
          <p:spPr>
            <a:xfrm>
              <a:off x="11062411" y="5505462"/>
              <a:ext cx="1790700" cy="38100"/>
            </a:xfrm>
            <a:custGeom>
              <a:avLst/>
              <a:gdLst/>
              <a:ahLst/>
              <a:cxnLst/>
              <a:rect l="l" t="t" r="r" b="b"/>
              <a:pathLst>
                <a:path w="1790700" h="38100">
                  <a:moveTo>
                    <a:pt x="1143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790700" h="38100">
                  <a:moveTo>
                    <a:pt x="266700" y="0"/>
                  </a:moveTo>
                  <a:lnTo>
                    <a:pt x="152400" y="0"/>
                  </a:lnTo>
                  <a:lnTo>
                    <a:pt x="152400" y="38100"/>
                  </a:lnTo>
                  <a:lnTo>
                    <a:pt x="266700" y="38100"/>
                  </a:lnTo>
                  <a:lnTo>
                    <a:pt x="266700" y="0"/>
                  </a:lnTo>
                  <a:close/>
                </a:path>
                <a:path w="1790700" h="38100">
                  <a:moveTo>
                    <a:pt x="419100" y="0"/>
                  </a:moveTo>
                  <a:lnTo>
                    <a:pt x="304800" y="0"/>
                  </a:lnTo>
                  <a:lnTo>
                    <a:pt x="304800" y="38100"/>
                  </a:lnTo>
                  <a:lnTo>
                    <a:pt x="419100" y="38100"/>
                  </a:lnTo>
                  <a:lnTo>
                    <a:pt x="419100" y="0"/>
                  </a:lnTo>
                  <a:close/>
                </a:path>
                <a:path w="1790700" h="38100">
                  <a:moveTo>
                    <a:pt x="571500" y="0"/>
                  </a:moveTo>
                  <a:lnTo>
                    <a:pt x="457200" y="0"/>
                  </a:lnTo>
                  <a:lnTo>
                    <a:pt x="457200" y="38100"/>
                  </a:lnTo>
                  <a:lnTo>
                    <a:pt x="571500" y="38100"/>
                  </a:lnTo>
                  <a:lnTo>
                    <a:pt x="571500" y="0"/>
                  </a:lnTo>
                  <a:close/>
                </a:path>
                <a:path w="1790700" h="38100">
                  <a:moveTo>
                    <a:pt x="723900" y="0"/>
                  </a:moveTo>
                  <a:lnTo>
                    <a:pt x="609600" y="0"/>
                  </a:lnTo>
                  <a:lnTo>
                    <a:pt x="609600" y="38100"/>
                  </a:lnTo>
                  <a:lnTo>
                    <a:pt x="723900" y="38100"/>
                  </a:lnTo>
                  <a:lnTo>
                    <a:pt x="723900" y="0"/>
                  </a:lnTo>
                  <a:close/>
                </a:path>
                <a:path w="1790700" h="38100">
                  <a:moveTo>
                    <a:pt x="876300" y="0"/>
                  </a:moveTo>
                  <a:lnTo>
                    <a:pt x="762000" y="0"/>
                  </a:lnTo>
                  <a:lnTo>
                    <a:pt x="762000" y="38100"/>
                  </a:lnTo>
                  <a:lnTo>
                    <a:pt x="876300" y="38100"/>
                  </a:lnTo>
                  <a:lnTo>
                    <a:pt x="876300" y="0"/>
                  </a:lnTo>
                  <a:close/>
                </a:path>
                <a:path w="1790700" h="38100">
                  <a:moveTo>
                    <a:pt x="1028700" y="0"/>
                  </a:moveTo>
                  <a:lnTo>
                    <a:pt x="914400" y="0"/>
                  </a:lnTo>
                  <a:lnTo>
                    <a:pt x="914400" y="38100"/>
                  </a:lnTo>
                  <a:lnTo>
                    <a:pt x="1028700" y="38100"/>
                  </a:lnTo>
                  <a:lnTo>
                    <a:pt x="1028700" y="0"/>
                  </a:lnTo>
                  <a:close/>
                </a:path>
                <a:path w="1790700" h="38100">
                  <a:moveTo>
                    <a:pt x="1181100" y="0"/>
                  </a:moveTo>
                  <a:lnTo>
                    <a:pt x="1066800" y="0"/>
                  </a:lnTo>
                  <a:lnTo>
                    <a:pt x="1066800" y="38100"/>
                  </a:lnTo>
                  <a:lnTo>
                    <a:pt x="1181100" y="38100"/>
                  </a:lnTo>
                  <a:lnTo>
                    <a:pt x="1181100" y="0"/>
                  </a:lnTo>
                  <a:close/>
                </a:path>
                <a:path w="1790700" h="38100">
                  <a:moveTo>
                    <a:pt x="1333500" y="0"/>
                  </a:moveTo>
                  <a:lnTo>
                    <a:pt x="1219200" y="0"/>
                  </a:lnTo>
                  <a:lnTo>
                    <a:pt x="1219200" y="38100"/>
                  </a:lnTo>
                  <a:lnTo>
                    <a:pt x="1333500" y="38100"/>
                  </a:lnTo>
                  <a:lnTo>
                    <a:pt x="1333500" y="0"/>
                  </a:lnTo>
                  <a:close/>
                </a:path>
                <a:path w="1790700" h="38100">
                  <a:moveTo>
                    <a:pt x="1485900" y="0"/>
                  </a:moveTo>
                  <a:lnTo>
                    <a:pt x="1371600" y="0"/>
                  </a:lnTo>
                  <a:lnTo>
                    <a:pt x="1371600" y="38100"/>
                  </a:lnTo>
                  <a:lnTo>
                    <a:pt x="1485900" y="38100"/>
                  </a:lnTo>
                  <a:lnTo>
                    <a:pt x="1485900" y="0"/>
                  </a:lnTo>
                  <a:close/>
                </a:path>
                <a:path w="1790700" h="38100">
                  <a:moveTo>
                    <a:pt x="1638300" y="0"/>
                  </a:moveTo>
                  <a:lnTo>
                    <a:pt x="1524000" y="0"/>
                  </a:lnTo>
                  <a:lnTo>
                    <a:pt x="1524000" y="38100"/>
                  </a:lnTo>
                  <a:lnTo>
                    <a:pt x="1638300" y="38100"/>
                  </a:lnTo>
                  <a:lnTo>
                    <a:pt x="1638300" y="0"/>
                  </a:lnTo>
                  <a:close/>
                </a:path>
                <a:path w="1790700" h="38100">
                  <a:moveTo>
                    <a:pt x="1790700" y="0"/>
                  </a:moveTo>
                  <a:lnTo>
                    <a:pt x="1676400" y="0"/>
                  </a:lnTo>
                  <a:lnTo>
                    <a:pt x="1676400" y="38100"/>
                  </a:lnTo>
                  <a:lnTo>
                    <a:pt x="1790700" y="38100"/>
                  </a:lnTo>
                  <a:lnTo>
                    <a:pt x="1790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790168" y="546734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43323" y="5543600"/>
              <a:ext cx="38100" cy="1136015"/>
            </a:xfrm>
            <a:custGeom>
              <a:avLst/>
              <a:gdLst/>
              <a:ahLst/>
              <a:cxnLst/>
              <a:rect l="l" t="t" r="r" b="b"/>
              <a:pathLst>
                <a:path w="38100" h="1136015">
                  <a:moveTo>
                    <a:pt x="38100" y="1066800"/>
                  </a:moveTo>
                  <a:lnTo>
                    <a:pt x="0" y="1066800"/>
                  </a:lnTo>
                  <a:lnTo>
                    <a:pt x="0" y="1135507"/>
                  </a:lnTo>
                  <a:lnTo>
                    <a:pt x="38100" y="1135507"/>
                  </a:lnTo>
                  <a:lnTo>
                    <a:pt x="38100" y="1066800"/>
                  </a:lnTo>
                  <a:close/>
                </a:path>
                <a:path w="38100" h="1136015">
                  <a:moveTo>
                    <a:pt x="38100" y="914400"/>
                  </a:moveTo>
                  <a:lnTo>
                    <a:pt x="0" y="914400"/>
                  </a:lnTo>
                  <a:lnTo>
                    <a:pt x="0" y="1028700"/>
                  </a:lnTo>
                  <a:lnTo>
                    <a:pt x="38100" y="1028700"/>
                  </a:lnTo>
                  <a:lnTo>
                    <a:pt x="38100" y="914400"/>
                  </a:lnTo>
                  <a:close/>
                </a:path>
                <a:path w="38100" h="1136015">
                  <a:moveTo>
                    <a:pt x="38100" y="762000"/>
                  </a:moveTo>
                  <a:lnTo>
                    <a:pt x="0" y="762000"/>
                  </a:lnTo>
                  <a:lnTo>
                    <a:pt x="0" y="876300"/>
                  </a:lnTo>
                  <a:lnTo>
                    <a:pt x="38100" y="876300"/>
                  </a:lnTo>
                  <a:lnTo>
                    <a:pt x="38100" y="762000"/>
                  </a:lnTo>
                  <a:close/>
                </a:path>
                <a:path w="38100" h="1136015">
                  <a:moveTo>
                    <a:pt x="38100" y="609600"/>
                  </a:moveTo>
                  <a:lnTo>
                    <a:pt x="0" y="609600"/>
                  </a:lnTo>
                  <a:lnTo>
                    <a:pt x="0" y="723900"/>
                  </a:lnTo>
                  <a:lnTo>
                    <a:pt x="38100" y="723900"/>
                  </a:lnTo>
                  <a:lnTo>
                    <a:pt x="38100" y="609600"/>
                  </a:lnTo>
                  <a:close/>
                </a:path>
                <a:path w="38100" h="1136015">
                  <a:moveTo>
                    <a:pt x="38100" y="457200"/>
                  </a:moveTo>
                  <a:lnTo>
                    <a:pt x="0" y="457200"/>
                  </a:lnTo>
                  <a:lnTo>
                    <a:pt x="0" y="571500"/>
                  </a:lnTo>
                  <a:lnTo>
                    <a:pt x="38100" y="571500"/>
                  </a:lnTo>
                  <a:lnTo>
                    <a:pt x="38100" y="457200"/>
                  </a:lnTo>
                  <a:close/>
                </a:path>
                <a:path w="38100" h="1136015">
                  <a:moveTo>
                    <a:pt x="38100" y="304800"/>
                  </a:moveTo>
                  <a:lnTo>
                    <a:pt x="0" y="304800"/>
                  </a:lnTo>
                  <a:lnTo>
                    <a:pt x="0" y="419100"/>
                  </a:lnTo>
                  <a:lnTo>
                    <a:pt x="38100" y="419100"/>
                  </a:lnTo>
                  <a:lnTo>
                    <a:pt x="38100" y="304800"/>
                  </a:lnTo>
                  <a:close/>
                </a:path>
                <a:path w="38100" h="1136015">
                  <a:moveTo>
                    <a:pt x="38100" y="152400"/>
                  </a:moveTo>
                  <a:lnTo>
                    <a:pt x="0" y="152400"/>
                  </a:lnTo>
                  <a:lnTo>
                    <a:pt x="0" y="266700"/>
                  </a:lnTo>
                  <a:lnTo>
                    <a:pt x="38100" y="266700"/>
                  </a:lnTo>
                  <a:lnTo>
                    <a:pt x="38100" y="152400"/>
                  </a:lnTo>
                  <a:close/>
                </a:path>
                <a:path w="38100" h="1136015">
                  <a:moveTo>
                    <a:pt x="381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31804" y="657859"/>
            <a:ext cx="132213" cy="13221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57720" y="657859"/>
            <a:ext cx="132213" cy="13221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83638" y="657859"/>
            <a:ext cx="132213" cy="132213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7231793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657712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83632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31793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657712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83632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31793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657712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83632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31793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657712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083632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231793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657712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083632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63243" y="1373263"/>
            <a:ext cx="1325880" cy="1559560"/>
          </a:xfrm>
          <a:custGeom>
            <a:avLst/>
            <a:gdLst/>
            <a:ahLst/>
            <a:cxnLst/>
            <a:rect l="l" t="t" r="r" b="b"/>
            <a:pathLst>
              <a:path w="1325880" h="1559560">
                <a:moveTo>
                  <a:pt x="347700" y="885393"/>
                </a:moveTo>
                <a:lnTo>
                  <a:pt x="347611" y="883513"/>
                </a:lnTo>
                <a:lnTo>
                  <a:pt x="347433" y="879741"/>
                </a:lnTo>
                <a:lnTo>
                  <a:pt x="338988" y="874890"/>
                </a:lnTo>
                <a:lnTo>
                  <a:pt x="338747" y="872845"/>
                </a:lnTo>
                <a:lnTo>
                  <a:pt x="337604" y="871702"/>
                </a:lnTo>
                <a:lnTo>
                  <a:pt x="335508" y="871410"/>
                </a:lnTo>
                <a:lnTo>
                  <a:pt x="335089" y="867397"/>
                </a:lnTo>
                <a:lnTo>
                  <a:pt x="334873" y="865390"/>
                </a:lnTo>
                <a:lnTo>
                  <a:pt x="329882" y="862190"/>
                </a:lnTo>
                <a:lnTo>
                  <a:pt x="327037" y="857554"/>
                </a:lnTo>
                <a:lnTo>
                  <a:pt x="290588" y="810323"/>
                </a:lnTo>
                <a:lnTo>
                  <a:pt x="279552" y="793902"/>
                </a:lnTo>
                <a:lnTo>
                  <a:pt x="277050" y="793191"/>
                </a:lnTo>
                <a:lnTo>
                  <a:pt x="270802" y="788746"/>
                </a:lnTo>
                <a:lnTo>
                  <a:pt x="277215" y="804138"/>
                </a:lnTo>
                <a:lnTo>
                  <a:pt x="275678" y="806196"/>
                </a:lnTo>
                <a:lnTo>
                  <a:pt x="271653" y="805751"/>
                </a:lnTo>
                <a:lnTo>
                  <a:pt x="268617" y="804532"/>
                </a:lnTo>
                <a:lnTo>
                  <a:pt x="266166" y="803871"/>
                </a:lnTo>
                <a:lnTo>
                  <a:pt x="347700" y="885393"/>
                </a:lnTo>
                <a:close/>
              </a:path>
              <a:path w="1325880" h="1559560">
                <a:moveTo>
                  <a:pt x="1325486" y="1419567"/>
                </a:moveTo>
                <a:lnTo>
                  <a:pt x="1324952" y="1415427"/>
                </a:lnTo>
                <a:lnTo>
                  <a:pt x="1321371" y="1411846"/>
                </a:lnTo>
                <a:lnTo>
                  <a:pt x="1322552" y="1402257"/>
                </a:lnTo>
                <a:lnTo>
                  <a:pt x="1268730" y="1344841"/>
                </a:lnTo>
                <a:lnTo>
                  <a:pt x="1229918" y="1307833"/>
                </a:lnTo>
                <a:lnTo>
                  <a:pt x="1229055" y="1305166"/>
                </a:lnTo>
                <a:lnTo>
                  <a:pt x="1227315" y="1299845"/>
                </a:lnTo>
                <a:lnTo>
                  <a:pt x="1214513" y="1290624"/>
                </a:lnTo>
                <a:lnTo>
                  <a:pt x="1213688" y="1287995"/>
                </a:lnTo>
                <a:lnTo>
                  <a:pt x="1212011" y="1282738"/>
                </a:lnTo>
                <a:lnTo>
                  <a:pt x="1199159" y="1273479"/>
                </a:lnTo>
                <a:lnTo>
                  <a:pt x="1198740" y="1269466"/>
                </a:lnTo>
                <a:lnTo>
                  <a:pt x="1198537" y="1267460"/>
                </a:lnTo>
                <a:lnTo>
                  <a:pt x="1193482" y="1264208"/>
                </a:lnTo>
                <a:lnTo>
                  <a:pt x="1190586" y="1259509"/>
                </a:lnTo>
                <a:lnTo>
                  <a:pt x="1158659" y="1215009"/>
                </a:lnTo>
                <a:lnTo>
                  <a:pt x="1130084" y="1168476"/>
                </a:lnTo>
                <a:lnTo>
                  <a:pt x="1104925" y="1119974"/>
                </a:lnTo>
                <a:lnTo>
                  <a:pt x="1083271" y="1069581"/>
                </a:lnTo>
                <a:lnTo>
                  <a:pt x="1081481" y="1064209"/>
                </a:lnTo>
                <a:lnTo>
                  <a:pt x="1078699" y="1059624"/>
                </a:lnTo>
                <a:lnTo>
                  <a:pt x="1076858" y="1054188"/>
                </a:lnTo>
                <a:lnTo>
                  <a:pt x="1074343" y="1048080"/>
                </a:lnTo>
                <a:lnTo>
                  <a:pt x="1071257" y="1041400"/>
                </a:lnTo>
                <a:lnTo>
                  <a:pt x="1058049" y="1042568"/>
                </a:lnTo>
                <a:lnTo>
                  <a:pt x="1053388" y="1048677"/>
                </a:lnTo>
                <a:lnTo>
                  <a:pt x="1052982" y="1053655"/>
                </a:lnTo>
                <a:lnTo>
                  <a:pt x="1050201" y="1068832"/>
                </a:lnTo>
                <a:lnTo>
                  <a:pt x="1044790" y="1083183"/>
                </a:lnTo>
                <a:lnTo>
                  <a:pt x="1038237" y="1098181"/>
                </a:lnTo>
                <a:lnTo>
                  <a:pt x="1034719" y="1112634"/>
                </a:lnTo>
                <a:lnTo>
                  <a:pt x="1034364" y="1119454"/>
                </a:lnTo>
                <a:lnTo>
                  <a:pt x="1034542" y="1126807"/>
                </a:lnTo>
                <a:lnTo>
                  <a:pt x="1035977" y="1133640"/>
                </a:lnTo>
                <a:lnTo>
                  <a:pt x="1038517" y="1139786"/>
                </a:lnTo>
                <a:lnTo>
                  <a:pt x="1055865" y="1191247"/>
                </a:lnTo>
                <a:lnTo>
                  <a:pt x="1076947" y="1241069"/>
                </a:lnTo>
                <a:lnTo>
                  <a:pt x="1102537" y="1288211"/>
                </a:lnTo>
                <a:lnTo>
                  <a:pt x="1129817" y="1335239"/>
                </a:lnTo>
                <a:lnTo>
                  <a:pt x="1138110" y="1345336"/>
                </a:lnTo>
                <a:lnTo>
                  <a:pt x="1142492" y="1358696"/>
                </a:lnTo>
                <a:lnTo>
                  <a:pt x="1137551" y="1360944"/>
                </a:lnTo>
                <a:lnTo>
                  <a:pt x="1131570" y="1362151"/>
                </a:lnTo>
                <a:lnTo>
                  <a:pt x="1126375" y="1356956"/>
                </a:lnTo>
                <a:lnTo>
                  <a:pt x="1120902" y="1355064"/>
                </a:lnTo>
                <a:lnTo>
                  <a:pt x="1114018" y="1357160"/>
                </a:lnTo>
                <a:lnTo>
                  <a:pt x="1109192" y="1352334"/>
                </a:lnTo>
                <a:lnTo>
                  <a:pt x="1103617" y="1348562"/>
                </a:lnTo>
                <a:lnTo>
                  <a:pt x="1095794" y="1351508"/>
                </a:lnTo>
                <a:lnTo>
                  <a:pt x="1095489" y="1349413"/>
                </a:lnTo>
                <a:lnTo>
                  <a:pt x="1093812" y="1349540"/>
                </a:lnTo>
                <a:lnTo>
                  <a:pt x="1092555" y="1350073"/>
                </a:lnTo>
                <a:lnTo>
                  <a:pt x="1087932" y="1345450"/>
                </a:lnTo>
                <a:lnTo>
                  <a:pt x="1082776" y="1342085"/>
                </a:lnTo>
                <a:lnTo>
                  <a:pt x="1075791" y="1344079"/>
                </a:lnTo>
                <a:lnTo>
                  <a:pt x="1071778" y="1341869"/>
                </a:lnTo>
                <a:lnTo>
                  <a:pt x="1067612" y="1339494"/>
                </a:lnTo>
                <a:lnTo>
                  <a:pt x="1029119" y="1324343"/>
                </a:lnTo>
                <a:lnTo>
                  <a:pt x="993559" y="1312138"/>
                </a:lnTo>
                <a:lnTo>
                  <a:pt x="892314" y="1273746"/>
                </a:lnTo>
                <a:lnTo>
                  <a:pt x="861326" y="1260729"/>
                </a:lnTo>
                <a:lnTo>
                  <a:pt x="798410" y="1235532"/>
                </a:lnTo>
                <a:lnTo>
                  <a:pt x="723455" y="1194701"/>
                </a:lnTo>
                <a:lnTo>
                  <a:pt x="680694" y="1169898"/>
                </a:lnTo>
                <a:lnTo>
                  <a:pt x="638594" y="1143965"/>
                </a:lnTo>
                <a:lnTo>
                  <a:pt x="598055" y="1115999"/>
                </a:lnTo>
                <a:lnTo>
                  <a:pt x="558165" y="1086878"/>
                </a:lnTo>
                <a:lnTo>
                  <a:pt x="519811" y="1055712"/>
                </a:lnTo>
                <a:lnTo>
                  <a:pt x="483006" y="1022502"/>
                </a:lnTo>
                <a:lnTo>
                  <a:pt x="437286" y="980363"/>
                </a:lnTo>
                <a:lnTo>
                  <a:pt x="415315" y="958405"/>
                </a:lnTo>
                <a:lnTo>
                  <a:pt x="392455" y="937336"/>
                </a:lnTo>
                <a:lnTo>
                  <a:pt x="391960" y="935050"/>
                </a:lnTo>
                <a:lnTo>
                  <a:pt x="390486" y="928179"/>
                </a:lnTo>
                <a:lnTo>
                  <a:pt x="382981" y="924267"/>
                </a:lnTo>
                <a:lnTo>
                  <a:pt x="376313" y="919403"/>
                </a:lnTo>
                <a:lnTo>
                  <a:pt x="375907" y="917194"/>
                </a:lnTo>
                <a:lnTo>
                  <a:pt x="374662" y="910564"/>
                </a:lnTo>
                <a:lnTo>
                  <a:pt x="367411" y="906907"/>
                </a:lnTo>
                <a:lnTo>
                  <a:pt x="361010" y="902296"/>
                </a:lnTo>
                <a:lnTo>
                  <a:pt x="360413" y="898118"/>
                </a:lnTo>
                <a:lnTo>
                  <a:pt x="359829" y="893927"/>
                </a:lnTo>
                <a:lnTo>
                  <a:pt x="352831" y="890536"/>
                </a:lnTo>
                <a:lnTo>
                  <a:pt x="266166" y="803871"/>
                </a:lnTo>
                <a:lnTo>
                  <a:pt x="239661" y="761199"/>
                </a:lnTo>
                <a:lnTo>
                  <a:pt x="214528" y="718096"/>
                </a:lnTo>
                <a:lnTo>
                  <a:pt x="191604" y="673620"/>
                </a:lnTo>
                <a:lnTo>
                  <a:pt x="150431" y="582168"/>
                </a:lnTo>
                <a:lnTo>
                  <a:pt x="146011" y="566966"/>
                </a:lnTo>
                <a:lnTo>
                  <a:pt x="101968" y="429526"/>
                </a:lnTo>
                <a:lnTo>
                  <a:pt x="101117" y="426885"/>
                </a:lnTo>
                <a:lnTo>
                  <a:pt x="102336" y="424510"/>
                </a:lnTo>
                <a:lnTo>
                  <a:pt x="102412" y="422783"/>
                </a:lnTo>
                <a:lnTo>
                  <a:pt x="100647" y="421017"/>
                </a:lnTo>
                <a:lnTo>
                  <a:pt x="100761" y="419341"/>
                </a:lnTo>
                <a:lnTo>
                  <a:pt x="99885" y="418465"/>
                </a:lnTo>
                <a:lnTo>
                  <a:pt x="100736" y="415734"/>
                </a:lnTo>
                <a:lnTo>
                  <a:pt x="100025" y="413219"/>
                </a:lnTo>
                <a:lnTo>
                  <a:pt x="97853" y="411035"/>
                </a:lnTo>
                <a:lnTo>
                  <a:pt x="98767" y="408355"/>
                </a:lnTo>
                <a:lnTo>
                  <a:pt x="98044" y="405853"/>
                </a:lnTo>
                <a:lnTo>
                  <a:pt x="95821" y="403618"/>
                </a:lnTo>
                <a:lnTo>
                  <a:pt x="97675" y="400100"/>
                </a:lnTo>
                <a:lnTo>
                  <a:pt x="96964" y="397586"/>
                </a:lnTo>
                <a:lnTo>
                  <a:pt x="93789" y="396201"/>
                </a:lnTo>
                <a:lnTo>
                  <a:pt x="95643" y="392671"/>
                </a:lnTo>
                <a:lnTo>
                  <a:pt x="94983" y="390220"/>
                </a:lnTo>
                <a:lnTo>
                  <a:pt x="92710" y="387934"/>
                </a:lnTo>
                <a:lnTo>
                  <a:pt x="93726" y="385356"/>
                </a:lnTo>
                <a:lnTo>
                  <a:pt x="93065" y="382905"/>
                </a:lnTo>
                <a:lnTo>
                  <a:pt x="90728" y="380568"/>
                </a:lnTo>
                <a:lnTo>
                  <a:pt x="92697" y="377151"/>
                </a:lnTo>
                <a:lnTo>
                  <a:pt x="92036" y="374688"/>
                </a:lnTo>
                <a:lnTo>
                  <a:pt x="89154" y="371817"/>
                </a:lnTo>
                <a:lnTo>
                  <a:pt x="89700" y="372351"/>
                </a:lnTo>
                <a:lnTo>
                  <a:pt x="89446" y="371221"/>
                </a:lnTo>
                <a:lnTo>
                  <a:pt x="90144" y="369836"/>
                </a:lnTo>
                <a:lnTo>
                  <a:pt x="89623" y="367334"/>
                </a:lnTo>
                <a:lnTo>
                  <a:pt x="88392" y="366242"/>
                </a:lnTo>
                <a:lnTo>
                  <a:pt x="88392" y="371055"/>
                </a:lnTo>
                <a:lnTo>
                  <a:pt x="68872" y="351536"/>
                </a:lnTo>
                <a:lnTo>
                  <a:pt x="69405" y="350266"/>
                </a:lnTo>
                <a:lnTo>
                  <a:pt x="69240" y="351891"/>
                </a:lnTo>
                <a:lnTo>
                  <a:pt x="88392" y="371055"/>
                </a:lnTo>
                <a:lnTo>
                  <a:pt x="88392" y="366242"/>
                </a:lnTo>
                <a:lnTo>
                  <a:pt x="88023" y="365899"/>
                </a:lnTo>
                <a:lnTo>
                  <a:pt x="87769" y="365036"/>
                </a:lnTo>
                <a:lnTo>
                  <a:pt x="89738" y="361619"/>
                </a:lnTo>
                <a:lnTo>
                  <a:pt x="89179" y="359270"/>
                </a:lnTo>
                <a:lnTo>
                  <a:pt x="86741" y="356819"/>
                </a:lnTo>
                <a:lnTo>
                  <a:pt x="87807" y="354304"/>
                </a:lnTo>
                <a:lnTo>
                  <a:pt x="87249" y="351955"/>
                </a:lnTo>
                <a:lnTo>
                  <a:pt x="84810" y="349504"/>
                </a:lnTo>
                <a:lnTo>
                  <a:pt x="86829" y="346138"/>
                </a:lnTo>
                <a:lnTo>
                  <a:pt x="86220" y="343738"/>
                </a:lnTo>
                <a:lnTo>
                  <a:pt x="83832" y="341350"/>
                </a:lnTo>
                <a:lnTo>
                  <a:pt x="84950" y="338874"/>
                </a:lnTo>
                <a:lnTo>
                  <a:pt x="84340" y="336473"/>
                </a:lnTo>
                <a:lnTo>
                  <a:pt x="82003" y="334137"/>
                </a:lnTo>
                <a:lnTo>
                  <a:pt x="83972" y="330708"/>
                </a:lnTo>
                <a:lnTo>
                  <a:pt x="83362" y="328307"/>
                </a:lnTo>
                <a:lnTo>
                  <a:pt x="81076" y="326021"/>
                </a:lnTo>
                <a:lnTo>
                  <a:pt x="73583" y="253873"/>
                </a:lnTo>
                <a:lnTo>
                  <a:pt x="70231" y="245122"/>
                </a:lnTo>
                <a:lnTo>
                  <a:pt x="69354" y="235267"/>
                </a:lnTo>
                <a:lnTo>
                  <a:pt x="68694" y="222161"/>
                </a:lnTo>
                <a:lnTo>
                  <a:pt x="68694" y="347764"/>
                </a:lnTo>
                <a:lnTo>
                  <a:pt x="68376" y="347446"/>
                </a:lnTo>
                <a:lnTo>
                  <a:pt x="68643" y="345935"/>
                </a:lnTo>
                <a:lnTo>
                  <a:pt x="68694" y="347764"/>
                </a:lnTo>
                <a:lnTo>
                  <a:pt x="68694" y="222161"/>
                </a:lnTo>
                <a:lnTo>
                  <a:pt x="68402" y="216357"/>
                </a:lnTo>
                <a:lnTo>
                  <a:pt x="69557" y="215722"/>
                </a:lnTo>
                <a:lnTo>
                  <a:pt x="70929" y="215290"/>
                </a:lnTo>
                <a:lnTo>
                  <a:pt x="74180" y="214947"/>
                </a:lnTo>
                <a:lnTo>
                  <a:pt x="76212" y="215188"/>
                </a:lnTo>
                <a:lnTo>
                  <a:pt x="78676" y="215849"/>
                </a:lnTo>
                <a:lnTo>
                  <a:pt x="78867" y="208864"/>
                </a:lnTo>
                <a:lnTo>
                  <a:pt x="78930" y="201739"/>
                </a:lnTo>
                <a:lnTo>
                  <a:pt x="77724" y="195148"/>
                </a:lnTo>
                <a:lnTo>
                  <a:pt x="75869" y="187909"/>
                </a:lnTo>
                <a:lnTo>
                  <a:pt x="74701" y="184937"/>
                </a:lnTo>
                <a:lnTo>
                  <a:pt x="73672" y="182118"/>
                </a:lnTo>
                <a:lnTo>
                  <a:pt x="73812" y="180467"/>
                </a:lnTo>
                <a:lnTo>
                  <a:pt x="73964" y="178816"/>
                </a:lnTo>
                <a:lnTo>
                  <a:pt x="74879" y="181533"/>
                </a:lnTo>
                <a:lnTo>
                  <a:pt x="74904" y="185140"/>
                </a:lnTo>
                <a:lnTo>
                  <a:pt x="75869" y="187909"/>
                </a:lnTo>
                <a:lnTo>
                  <a:pt x="76530" y="184975"/>
                </a:lnTo>
                <a:lnTo>
                  <a:pt x="77025" y="181876"/>
                </a:lnTo>
                <a:lnTo>
                  <a:pt x="74587" y="179438"/>
                </a:lnTo>
                <a:lnTo>
                  <a:pt x="76657" y="176123"/>
                </a:lnTo>
                <a:lnTo>
                  <a:pt x="77216" y="171297"/>
                </a:lnTo>
                <a:lnTo>
                  <a:pt x="75006" y="167284"/>
                </a:lnTo>
                <a:lnTo>
                  <a:pt x="77330" y="164223"/>
                </a:lnTo>
                <a:lnTo>
                  <a:pt x="77089" y="162179"/>
                </a:lnTo>
                <a:lnTo>
                  <a:pt x="74752" y="159842"/>
                </a:lnTo>
                <a:lnTo>
                  <a:pt x="75615" y="157111"/>
                </a:lnTo>
                <a:lnTo>
                  <a:pt x="76161" y="154076"/>
                </a:lnTo>
                <a:lnTo>
                  <a:pt x="74625" y="150736"/>
                </a:lnTo>
                <a:lnTo>
                  <a:pt x="75209" y="149529"/>
                </a:lnTo>
                <a:lnTo>
                  <a:pt x="75539" y="148056"/>
                </a:lnTo>
                <a:lnTo>
                  <a:pt x="74396" y="146913"/>
                </a:lnTo>
                <a:lnTo>
                  <a:pt x="76009" y="139547"/>
                </a:lnTo>
                <a:lnTo>
                  <a:pt x="76339" y="132702"/>
                </a:lnTo>
                <a:lnTo>
                  <a:pt x="76276" y="125450"/>
                </a:lnTo>
                <a:lnTo>
                  <a:pt x="74891" y="118681"/>
                </a:lnTo>
                <a:lnTo>
                  <a:pt x="75730" y="112331"/>
                </a:lnTo>
                <a:lnTo>
                  <a:pt x="77571" y="105194"/>
                </a:lnTo>
                <a:lnTo>
                  <a:pt x="74853" y="98882"/>
                </a:lnTo>
                <a:lnTo>
                  <a:pt x="76720" y="95364"/>
                </a:lnTo>
                <a:lnTo>
                  <a:pt x="75971" y="91020"/>
                </a:lnTo>
                <a:lnTo>
                  <a:pt x="75425" y="86880"/>
                </a:lnTo>
                <a:lnTo>
                  <a:pt x="78613" y="66725"/>
                </a:lnTo>
                <a:lnTo>
                  <a:pt x="80619" y="47180"/>
                </a:lnTo>
                <a:lnTo>
                  <a:pt x="82702" y="34886"/>
                </a:lnTo>
                <a:lnTo>
                  <a:pt x="83997" y="27203"/>
                </a:lnTo>
                <a:lnTo>
                  <a:pt x="89509" y="7581"/>
                </a:lnTo>
                <a:lnTo>
                  <a:pt x="83007" y="6451"/>
                </a:lnTo>
                <a:lnTo>
                  <a:pt x="77139" y="4178"/>
                </a:lnTo>
                <a:lnTo>
                  <a:pt x="73558" y="3746"/>
                </a:lnTo>
                <a:lnTo>
                  <a:pt x="73558" y="151485"/>
                </a:lnTo>
                <a:lnTo>
                  <a:pt x="72986" y="152692"/>
                </a:lnTo>
                <a:lnTo>
                  <a:pt x="72440" y="153949"/>
                </a:lnTo>
                <a:lnTo>
                  <a:pt x="72872" y="152577"/>
                </a:lnTo>
                <a:lnTo>
                  <a:pt x="73520" y="151422"/>
                </a:lnTo>
                <a:lnTo>
                  <a:pt x="73558" y="3746"/>
                </a:lnTo>
                <a:lnTo>
                  <a:pt x="71005" y="3429"/>
                </a:lnTo>
                <a:lnTo>
                  <a:pt x="69862" y="3784"/>
                </a:lnTo>
                <a:lnTo>
                  <a:pt x="69862" y="174713"/>
                </a:lnTo>
                <a:lnTo>
                  <a:pt x="68592" y="175247"/>
                </a:lnTo>
                <a:lnTo>
                  <a:pt x="69342" y="174193"/>
                </a:lnTo>
                <a:lnTo>
                  <a:pt x="69862" y="174713"/>
                </a:lnTo>
                <a:lnTo>
                  <a:pt x="69862" y="3784"/>
                </a:lnTo>
                <a:lnTo>
                  <a:pt x="65493" y="5105"/>
                </a:lnTo>
                <a:lnTo>
                  <a:pt x="63868" y="5283"/>
                </a:lnTo>
                <a:lnTo>
                  <a:pt x="61976" y="6972"/>
                </a:lnTo>
                <a:lnTo>
                  <a:pt x="61544" y="8343"/>
                </a:lnTo>
                <a:lnTo>
                  <a:pt x="56045" y="8229"/>
                </a:lnTo>
                <a:lnTo>
                  <a:pt x="51396" y="0"/>
                </a:lnTo>
                <a:lnTo>
                  <a:pt x="44919" y="4292"/>
                </a:lnTo>
                <a:lnTo>
                  <a:pt x="15925" y="32766"/>
                </a:lnTo>
                <a:lnTo>
                  <a:pt x="4572" y="96850"/>
                </a:lnTo>
                <a:lnTo>
                  <a:pt x="0" y="162318"/>
                </a:lnTo>
                <a:lnTo>
                  <a:pt x="711" y="213321"/>
                </a:lnTo>
                <a:lnTo>
                  <a:pt x="2387" y="265290"/>
                </a:lnTo>
                <a:lnTo>
                  <a:pt x="7708" y="315506"/>
                </a:lnTo>
                <a:lnTo>
                  <a:pt x="14859" y="365760"/>
                </a:lnTo>
                <a:lnTo>
                  <a:pt x="23825" y="416039"/>
                </a:lnTo>
                <a:lnTo>
                  <a:pt x="35496" y="465442"/>
                </a:lnTo>
                <a:lnTo>
                  <a:pt x="48971" y="514832"/>
                </a:lnTo>
                <a:lnTo>
                  <a:pt x="64223" y="564210"/>
                </a:lnTo>
                <a:lnTo>
                  <a:pt x="82143" y="612660"/>
                </a:lnTo>
                <a:lnTo>
                  <a:pt x="100850" y="660095"/>
                </a:lnTo>
                <a:lnTo>
                  <a:pt x="121475" y="705878"/>
                </a:lnTo>
                <a:lnTo>
                  <a:pt x="144030" y="749985"/>
                </a:lnTo>
                <a:lnTo>
                  <a:pt x="168516" y="792429"/>
                </a:lnTo>
                <a:lnTo>
                  <a:pt x="194017" y="834097"/>
                </a:lnTo>
                <a:lnTo>
                  <a:pt x="221449" y="874090"/>
                </a:lnTo>
                <a:lnTo>
                  <a:pt x="250799" y="912418"/>
                </a:lnTo>
                <a:lnTo>
                  <a:pt x="281165" y="949972"/>
                </a:lnTo>
                <a:lnTo>
                  <a:pt x="312547" y="986739"/>
                </a:lnTo>
                <a:lnTo>
                  <a:pt x="345846" y="1021842"/>
                </a:lnTo>
                <a:lnTo>
                  <a:pt x="416382" y="1088783"/>
                </a:lnTo>
                <a:lnTo>
                  <a:pt x="454507" y="1119733"/>
                </a:lnTo>
                <a:lnTo>
                  <a:pt x="493649" y="1149896"/>
                </a:lnTo>
                <a:lnTo>
                  <a:pt x="533806" y="1179271"/>
                </a:lnTo>
                <a:lnTo>
                  <a:pt x="574967" y="1207846"/>
                </a:lnTo>
                <a:lnTo>
                  <a:pt x="619772" y="1236497"/>
                </a:lnTo>
                <a:lnTo>
                  <a:pt x="713282" y="1286903"/>
                </a:lnTo>
                <a:lnTo>
                  <a:pt x="765314" y="1310195"/>
                </a:lnTo>
                <a:lnTo>
                  <a:pt x="810526" y="1330274"/>
                </a:lnTo>
                <a:lnTo>
                  <a:pt x="859586" y="1350581"/>
                </a:lnTo>
                <a:lnTo>
                  <a:pt x="909294" y="1369758"/>
                </a:lnTo>
                <a:lnTo>
                  <a:pt x="1064869" y="1422971"/>
                </a:lnTo>
                <a:lnTo>
                  <a:pt x="1117447" y="1439621"/>
                </a:lnTo>
                <a:lnTo>
                  <a:pt x="1119644" y="1440027"/>
                </a:lnTo>
                <a:lnTo>
                  <a:pt x="1122692" y="1439468"/>
                </a:lnTo>
                <a:lnTo>
                  <a:pt x="1125778" y="1438973"/>
                </a:lnTo>
                <a:lnTo>
                  <a:pt x="1128064" y="1441259"/>
                </a:lnTo>
                <a:lnTo>
                  <a:pt x="1131506" y="1442910"/>
                </a:lnTo>
                <a:lnTo>
                  <a:pt x="1132484" y="1445679"/>
                </a:lnTo>
                <a:lnTo>
                  <a:pt x="1133094" y="1448079"/>
                </a:lnTo>
                <a:lnTo>
                  <a:pt x="1130312" y="1448892"/>
                </a:lnTo>
                <a:lnTo>
                  <a:pt x="1127747" y="1448130"/>
                </a:lnTo>
                <a:lnTo>
                  <a:pt x="1106919" y="1454238"/>
                </a:lnTo>
                <a:lnTo>
                  <a:pt x="1085913" y="1458379"/>
                </a:lnTo>
                <a:lnTo>
                  <a:pt x="1064996" y="1460804"/>
                </a:lnTo>
                <a:lnTo>
                  <a:pt x="1043508" y="1462671"/>
                </a:lnTo>
                <a:lnTo>
                  <a:pt x="1029703" y="1463230"/>
                </a:lnTo>
                <a:lnTo>
                  <a:pt x="1015606" y="1465287"/>
                </a:lnTo>
                <a:lnTo>
                  <a:pt x="1001420" y="1469072"/>
                </a:lnTo>
                <a:lnTo>
                  <a:pt x="988263" y="1473885"/>
                </a:lnTo>
                <a:lnTo>
                  <a:pt x="959904" y="1479651"/>
                </a:lnTo>
                <a:lnTo>
                  <a:pt x="938657" y="1492516"/>
                </a:lnTo>
                <a:lnTo>
                  <a:pt x="925334" y="1511528"/>
                </a:lnTo>
                <a:lnTo>
                  <a:pt x="918959" y="1537474"/>
                </a:lnTo>
                <a:lnTo>
                  <a:pt x="964844" y="1552841"/>
                </a:lnTo>
                <a:lnTo>
                  <a:pt x="1010958" y="1559433"/>
                </a:lnTo>
                <a:lnTo>
                  <a:pt x="1057262" y="1559039"/>
                </a:lnTo>
                <a:lnTo>
                  <a:pt x="1103769" y="1553451"/>
                </a:lnTo>
                <a:lnTo>
                  <a:pt x="1150442" y="1544459"/>
                </a:lnTo>
                <a:lnTo>
                  <a:pt x="1171740" y="1540598"/>
                </a:lnTo>
                <a:lnTo>
                  <a:pt x="1194219" y="1536153"/>
                </a:lnTo>
                <a:lnTo>
                  <a:pt x="1220647" y="1532039"/>
                </a:lnTo>
                <a:lnTo>
                  <a:pt x="1237767" y="1529410"/>
                </a:lnTo>
                <a:lnTo>
                  <a:pt x="1267815" y="1523542"/>
                </a:lnTo>
                <a:lnTo>
                  <a:pt x="1306410" y="1493875"/>
                </a:lnTo>
                <a:lnTo>
                  <a:pt x="1321231" y="1453019"/>
                </a:lnTo>
                <a:lnTo>
                  <a:pt x="1325079" y="1424546"/>
                </a:lnTo>
                <a:lnTo>
                  <a:pt x="1325486" y="1419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177358" y="1438863"/>
            <a:ext cx="1392555" cy="696595"/>
          </a:xfrm>
          <a:custGeom>
            <a:avLst/>
            <a:gdLst/>
            <a:ahLst/>
            <a:cxnLst/>
            <a:rect l="l" t="t" r="r" b="b"/>
            <a:pathLst>
              <a:path w="1392554" h="696594">
                <a:moveTo>
                  <a:pt x="1070416" y="397540"/>
                </a:moveTo>
                <a:lnTo>
                  <a:pt x="1038692" y="240688"/>
                </a:lnTo>
                <a:lnTo>
                  <a:pt x="1079880" y="252143"/>
                </a:lnTo>
                <a:lnTo>
                  <a:pt x="1121866" y="267542"/>
                </a:lnTo>
                <a:lnTo>
                  <a:pt x="1152088" y="288839"/>
                </a:lnTo>
                <a:lnTo>
                  <a:pt x="1182879" y="312953"/>
                </a:lnTo>
                <a:lnTo>
                  <a:pt x="1225556" y="331768"/>
                </a:lnTo>
                <a:lnTo>
                  <a:pt x="1268188" y="350361"/>
                </a:lnTo>
                <a:lnTo>
                  <a:pt x="1310940" y="369546"/>
                </a:lnTo>
                <a:lnTo>
                  <a:pt x="1353975" y="390134"/>
                </a:lnTo>
                <a:lnTo>
                  <a:pt x="1381890" y="400027"/>
                </a:lnTo>
                <a:lnTo>
                  <a:pt x="1392401" y="451998"/>
                </a:lnTo>
                <a:lnTo>
                  <a:pt x="1383906" y="474057"/>
                </a:lnTo>
                <a:lnTo>
                  <a:pt x="1387645" y="492546"/>
                </a:lnTo>
                <a:lnTo>
                  <a:pt x="1378742" y="512592"/>
                </a:lnTo>
                <a:lnTo>
                  <a:pt x="1357216" y="534287"/>
                </a:lnTo>
                <a:lnTo>
                  <a:pt x="1347133" y="548498"/>
                </a:lnTo>
                <a:lnTo>
                  <a:pt x="1313522" y="574506"/>
                </a:lnTo>
                <a:lnTo>
                  <a:pt x="1277150" y="586864"/>
                </a:lnTo>
                <a:lnTo>
                  <a:pt x="1240481" y="597752"/>
                </a:lnTo>
                <a:lnTo>
                  <a:pt x="1216099" y="605329"/>
                </a:lnTo>
                <a:lnTo>
                  <a:pt x="1179245" y="615304"/>
                </a:lnTo>
                <a:lnTo>
                  <a:pt x="1130443" y="630268"/>
                </a:lnTo>
                <a:lnTo>
                  <a:pt x="1083621" y="398766"/>
                </a:lnTo>
                <a:lnTo>
                  <a:pt x="1070416" y="397540"/>
                </a:lnTo>
                <a:close/>
              </a:path>
              <a:path w="1392554" h="696594">
                <a:moveTo>
                  <a:pt x="184486" y="437656"/>
                </a:moveTo>
                <a:lnTo>
                  <a:pt x="154098" y="287405"/>
                </a:lnTo>
                <a:lnTo>
                  <a:pt x="208575" y="300504"/>
                </a:lnTo>
                <a:lnTo>
                  <a:pt x="262628" y="311498"/>
                </a:lnTo>
                <a:lnTo>
                  <a:pt x="316323" y="320730"/>
                </a:lnTo>
                <a:lnTo>
                  <a:pt x="369732" y="328541"/>
                </a:lnTo>
                <a:lnTo>
                  <a:pt x="422922" y="335274"/>
                </a:lnTo>
                <a:lnTo>
                  <a:pt x="475964" y="341271"/>
                </a:lnTo>
                <a:lnTo>
                  <a:pt x="528873" y="346616"/>
                </a:lnTo>
                <a:lnTo>
                  <a:pt x="634712" y="357404"/>
                </a:lnTo>
                <a:lnTo>
                  <a:pt x="1058187" y="401142"/>
                </a:lnTo>
                <a:lnTo>
                  <a:pt x="1059263" y="406462"/>
                </a:lnTo>
                <a:lnTo>
                  <a:pt x="1072209" y="406407"/>
                </a:lnTo>
                <a:lnTo>
                  <a:pt x="1084259" y="401919"/>
                </a:lnTo>
                <a:lnTo>
                  <a:pt x="1130443" y="630268"/>
                </a:lnTo>
                <a:lnTo>
                  <a:pt x="1069512" y="649330"/>
                </a:lnTo>
                <a:lnTo>
                  <a:pt x="1057443" y="653720"/>
                </a:lnTo>
                <a:lnTo>
                  <a:pt x="1032527" y="530526"/>
                </a:lnTo>
                <a:lnTo>
                  <a:pt x="1019780" y="531566"/>
                </a:lnTo>
                <a:lnTo>
                  <a:pt x="1018803" y="526738"/>
                </a:lnTo>
                <a:lnTo>
                  <a:pt x="1006276" y="528861"/>
                </a:lnTo>
                <a:lnTo>
                  <a:pt x="1000198" y="498811"/>
                </a:lnTo>
                <a:lnTo>
                  <a:pt x="987730" y="501230"/>
                </a:lnTo>
                <a:lnTo>
                  <a:pt x="987431" y="499752"/>
                </a:lnTo>
                <a:lnTo>
                  <a:pt x="974864" y="501679"/>
                </a:lnTo>
                <a:lnTo>
                  <a:pt x="973489" y="494881"/>
                </a:lnTo>
                <a:lnTo>
                  <a:pt x="960901" y="496709"/>
                </a:lnTo>
                <a:lnTo>
                  <a:pt x="960782" y="496117"/>
                </a:lnTo>
                <a:lnTo>
                  <a:pt x="934132" y="492481"/>
                </a:lnTo>
                <a:lnTo>
                  <a:pt x="907764" y="490239"/>
                </a:lnTo>
                <a:lnTo>
                  <a:pt x="894072" y="486607"/>
                </a:lnTo>
                <a:lnTo>
                  <a:pt x="868106" y="486351"/>
                </a:lnTo>
                <a:lnTo>
                  <a:pt x="815050" y="480280"/>
                </a:lnTo>
                <a:lnTo>
                  <a:pt x="762014" y="474311"/>
                </a:lnTo>
                <a:lnTo>
                  <a:pt x="709139" y="469136"/>
                </a:lnTo>
                <a:lnTo>
                  <a:pt x="656565" y="465449"/>
                </a:lnTo>
                <a:lnTo>
                  <a:pt x="643360" y="464225"/>
                </a:lnTo>
                <a:lnTo>
                  <a:pt x="642609" y="460512"/>
                </a:lnTo>
                <a:lnTo>
                  <a:pt x="630234" y="463390"/>
                </a:lnTo>
                <a:lnTo>
                  <a:pt x="629975" y="462109"/>
                </a:lnTo>
                <a:lnTo>
                  <a:pt x="603513" y="459403"/>
                </a:lnTo>
                <a:lnTo>
                  <a:pt x="589819" y="455758"/>
                </a:lnTo>
                <a:lnTo>
                  <a:pt x="576420" y="453572"/>
                </a:lnTo>
                <a:lnTo>
                  <a:pt x="550843" y="455244"/>
                </a:lnTo>
                <a:lnTo>
                  <a:pt x="549269" y="447460"/>
                </a:lnTo>
                <a:lnTo>
                  <a:pt x="536961" y="450668"/>
                </a:lnTo>
                <a:lnTo>
                  <a:pt x="524314" y="452200"/>
                </a:lnTo>
                <a:lnTo>
                  <a:pt x="525788" y="459491"/>
                </a:lnTo>
                <a:lnTo>
                  <a:pt x="513759" y="464078"/>
                </a:lnTo>
                <a:lnTo>
                  <a:pt x="517724" y="483682"/>
                </a:lnTo>
                <a:lnTo>
                  <a:pt x="504678" y="483242"/>
                </a:lnTo>
                <a:lnTo>
                  <a:pt x="497007" y="445314"/>
                </a:lnTo>
                <a:lnTo>
                  <a:pt x="484140" y="445762"/>
                </a:lnTo>
                <a:lnTo>
                  <a:pt x="470397" y="441876"/>
                </a:lnTo>
                <a:lnTo>
                  <a:pt x="469998" y="439905"/>
                </a:lnTo>
                <a:lnTo>
                  <a:pt x="457770" y="443507"/>
                </a:lnTo>
                <a:lnTo>
                  <a:pt x="465365" y="481059"/>
                </a:lnTo>
                <a:lnTo>
                  <a:pt x="452231" y="480188"/>
                </a:lnTo>
                <a:lnTo>
                  <a:pt x="412540" y="476133"/>
                </a:lnTo>
                <a:lnTo>
                  <a:pt x="372527" y="470490"/>
                </a:lnTo>
                <a:lnTo>
                  <a:pt x="332561" y="465078"/>
                </a:lnTo>
                <a:lnTo>
                  <a:pt x="279627" y="459615"/>
                </a:lnTo>
                <a:lnTo>
                  <a:pt x="226134" y="451381"/>
                </a:lnTo>
                <a:lnTo>
                  <a:pt x="184486" y="437656"/>
                </a:lnTo>
                <a:close/>
              </a:path>
              <a:path w="1392554" h="696594">
                <a:moveTo>
                  <a:pt x="1010661" y="358348"/>
                </a:moveTo>
                <a:lnTo>
                  <a:pt x="996353" y="287607"/>
                </a:lnTo>
                <a:lnTo>
                  <a:pt x="1006615" y="274282"/>
                </a:lnTo>
                <a:lnTo>
                  <a:pt x="1016945" y="261290"/>
                </a:lnTo>
                <a:lnTo>
                  <a:pt x="1014016" y="246807"/>
                </a:lnTo>
                <a:lnTo>
                  <a:pt x="1026444" y="244191"/>
                </a:lnTo>
                <a:lnTo>
                  <a:pt x="1025182" y="237955"/>
                </a:lnTo>
                <a:lnTo>
                  <a:pt x="1037245" y="233533"/>
                </a:lnTo>
                <a:lnTo>
                  <a:pt x="1067480" y="383026"/>
                </a:lnTo>
                <a:lnTo>
                  <a:pt x="1040150" y="376023"/>
                </a:lnTo>
                <a:lnTo>
                  <a:pt x="1025461" y="367463"/>
                </a:lnTo>
                <a:lnTo>
                  <a:pt x="1010661" y="358348"/>
                </a:lnTo>
                <a:close/>
              </a:path>
              <a:path w="1392554" h="696594">
                <a:moveTo>
                  <a:pt x="995169" y="345816"/>
                </a:moveTo>
                <a:lnTo>
                  <a:pt x="993516" y="337645"/>
                </a:lnTo>
                <a:lnTo>
                  <a:pt x="1004125" y="326032"/>
                </a:lnTo>
                <a:lnTo>
                  <a:pt x="1009157" y="350916"/>
                </a:lnTo>
                <a:lnTo>
                  <a:pt x="995169" y="345816"/>
                </a:lnTo>
                <a:close/>
              </a:path>
              <a:path w="1392554" h="696594">
                <a:moveTo>
                  <a:pt x="961020" y="689489"/>
                </a:moveTo>
                <a:lnTo>
                  <a:pt x="943410" y="602417"/>
                </a:lnTo>
                <a:lnTo>
                  <a:pt x="964931" y="580697"/>
                </a:lnTo>
                <a:lnTo>
                  <a:pt x="975069" y="566760"/>
                </a:lnTo>
                <a:lnTo>
                  <a:pt x="986543" y="559425"/>
                </a:lnTo>
                <a:lnTo>
                  <a:pt x="1010612" y="550303"/>
                </a:lnTo>
                <a:lnTo>
                  <a:pt x="1022297" y="544012"/>
                </a:lnTo>
                <a:lnTo>
                  <a:pt x="1033961" y="537620"/>
                </a:lnTo>
                <a:lnTo>
                  <a:pt x="1057443" y="653720"/>
                </a:lnTo>
                <a:lnTo>
                  <a:pt x="1021235" y="666890"/>
                </a:lnTo>
                <a:lnTo>
                  <a:pt x="973050" y="684902"/>
                </a:lnTo>
                <a:lnTo>
                  <a:pt x="973169" y="685493"/>
                </a:lnTo>
                <a:lnTo>
                  <a:pt x="961020" y="689489"/>
                </a:lnTo>
                <a:close/>
              </a:path>
              <a:path w="1392554" h="696594">
                <a:moveTo>
                  <a:pt x="14067" y="363819"/>
                </a:moveTo>
                <a:lnTo>
                  <a:pt x="0" y="294266"/>
                </a:lnTo>
                <a:lnTo>
                  <a:pt x="8888" y="274149"/>
                </a:lnTo>
                <a:lnTo>
                  <a:pt x="5403" y="256920"/>
                </a:lnTo>
                <a:lnTo>
                  <a:pt x="23494" y="218238"/>
                </a:lnTo>
                <a:lnTo>
                  <a:pt x="21139" y="206595"/>
                </a:lnTo>
                <a:lnTo>
                  <a:pt x="31690" y="194698"/>
                </a:lnTo>
                <a:lnTo>
                  <a:pt x="87225" y="148956"/>
                </a:lnTo>
                <a:lnTo>
                  <a:pt x="121726" y="127351"/>
                </a:lnTo>
                <a:lnTo>
                  <a:pt x="169408" y="106849"/>
                </a:lnTo>
                <a:lnTo>
                  <a:pt x="205225" y="91747"/>
                </a:lnTo>
                <a:lnTo>
                  <a:pt x="253754" y="75430"/>
                </a:lnTo>
                <a:lnTo>
                  <a:pt x="302772" y="61533"/>
                </a:lnTo>
                <a:lnTo>
                  <a:pt x="352217" y="49749"/>
                </a:lnTo>
                <a:lnTo>
                  <a:pt x="402028" y="39772"/>
                </a:lnTo>
                <a:lnTo>
                  <a:pt x="452142" y="31293"/>
                </a:lnTo>
                <a:lnTo>
                  <a:pt x="502497" y="24008"/>
                </a:lnTo>
                <a:lnTo>
                  <a:pt x="553031" y="17608"/>
                </a:lnTo>
                <a:lnTo>
                  <a:pt x="603658" y="11665"/>
                </a:lnTo>
                <a:lnTo>
                  <a:pt x="654457" y="6579"/>
                </a:lnTo>
                <a:lnTo>
                  <a:pt x="705458" y="2483"/>
                </a:lnTo>
                <a:lnTo>
                  <a:pt x="744237" y="2030"/>
                </a:lnTo>
                <a:lnTo>
                  <a:pt x="795720" y="318"/>
                </a:lnTo>
                <a:lnTo>
                  <a:pt x="847484" y="0"/>
                </a:lnTo>
                <a:lnTo>
                  <a:pt x="847885" y="1984"/>
                </a:lnTo>
                <a:lnTo>
                  <a:pt x="860751" y="1534"/>
                </a:lnTo>
                <a:lnTo>
                  <a:pt x="873666" y="1324"/>
                </a:lnTo>
                <a:lnTo>
                  <a:pt x="886661" y="1511"/>
                </a:lnTo>
                <a:lnTo>
                  <a:pt x="900410" y="5427"/>
                </a:lnTo>
                <a:lnTo>
                  <a:pt x="908315" y="44512"/>
                </a:lnTo>
                <a:lnTo>
                  <a:pt x="898979" y="62415"/>
                </a:lnTo>
                <a:lnTo>
                  <a:pt x="902214" y="78410"/>
                </a:lnTo>
                <a:lnTo>
                  <a:pt x="892538" y="94632"/>
                </a:lnTo>
                <a:lnTo>
                  <a:pt x="881812" y="105662"/>
                </a:lnTo>
                <a:lnTo>
                  <a:pt x="869699" y="109837"/>
                </a:lnTo>
                <a:lnTo>
                  <a:pt x="856771" y="109983"/>
                </a:lnTo>
                <a:lnTo>
                  <a:pt x="831089" y="111133"/>
                </a:lnTo>
                <a:lnTo>
                  <a:pt x="818057" y="110763"/>
                </a:lnTo>
                <a:lnTo>
                  <a:pt x="766973" y="114444"/>
                </a:lnTo>
                <a:lnTo>
                  <a:pt x="715564" y="116519"/>
                </a:lnTo>
                <a:lnTo>
                  <a:pt x="664260" y="119111"/>
                </a:lnTo>
                <a:lnTo>
                  <a:pt x="613490" y="124344"/>
                </a:lnTo>
                <a:lnTo>
                  <a:pt x="576343" y="132869"/>
                </a:lnTo>
                <a:lnTo>
                  <a:pt x="552149" y="141378"/>
                </a:lnTo>
                <a:lnTo>
                  <a:pt x="515108" y="150429"/>
                </a:lnTo>
                <a:lnTo>
                  <a:pt x="476762" y="153023"/>
                </a:lnTo>
                <a:lnTo>
                  <a:pt x="476925" y="153832"/>
                </a:lnTo>
                <a:lnTo>
                  <a:pt x="464575" y="156834"/>
                </a:lnTo>
                <a:lnTo>
                  <a:pt x="464513" y="156525"/>
                </a:lnTo>
                <a:lnTo>
                  <a:pt x="451746" y="157467"/>
                </a:lnTo>
                <a:lnTo>
                  <a:pt x="427089" y="163680"/>
                </a:lnTo>
                <a:lnTo>
                  <a:pt x="414783" y="166905"/>
                </a:lnTo>
                <a:lnTo>
                  <a:pt x="389840" y="171704"/>
                </a:lnTo>
                <a:lnTo>
                  <a:pt x="377225" y="173398"/>
                </a:lnTo>
                <a:lnTo>
                  <a:pt x="375205" y="163410"/>
                </a:lnTo>
                <a:lnTo>
                  <a:pt x="362757" y="165928"/>
                </a:lnTo>
                <a:lnTo>
                  <a:pt x="364611" y="175091"/>
                </a:lnTo>
                <a:lnTo>
                  <a:pt x="327999" y="186265"/>
                </a:lnTo>
                <a:lnTo>
                  <a:pt x="278934" y="199928"/>
                </a:lnTo>
                <a:lnTo>
                  <a:pt x="230096" y="214716"/>
                </a:lnTo>
                <a:lnTo>
                  <a:pt x="194168" y="229267"/>
                </a:lnTo>
                <a:lnTo>
                  <a:pt x="146486" y="249768"/>
                </a:lnTo>
                <a:lnTo>
                  <a:pt x="134539" y="254763"/>
                </a:lnTo>
                <a:lnTo>
                  <a:pt x="135056" y="257323"/>
                </a:lnTo>
                <a:lnTo>
                  <a:pt x="111254" y="267765"/>
                </a:lnTo>
                <a:lnTo>
                  <a:pt x="144489" y="432088"/>
                </a:lnTo>
                <a:lnTo>
                  <a:pt x="131232" y="430608"/>
                </a:lnTo>
                <a:lnTo>
                  <a:pt x="106209" y="306888"/>
                </a:lnTo>
                <a:lnTo>
                  <a:pt x="92839" y="304846"/>
                </a:lnTo>
                <a:lnTo>
                  <a:pt x="79611" y="303505"/>
                </a:lnTo>
                <a:lnTo>
                  <a:pt x="102186" y="415125"/>
                </a:lnTo>
                <a:lnTo>
                  <a:pt x="87887" y="408491"/>
                </a:lnTo>
                <a:lnTo>
                  <a:pt x="61064" y="403995"/>
                </a:lnTo>
                <a:lnTo>
                  <a:pt x="46311" y="395116"/>
                </a:lnTo>
                <a:lnTo>
                  <a:pt x="30880" y="382884"/>
                </a:lnTo>
                <a:lnTo>
                  <a:pt x="14067" y="363819"/>
                </a:lnTo>
                <a:close/>
              </a:path>
              <a:path w="1392554" h="696594">
                <a:moveTo>
                  <a:pt x="517724" y="483682"/>
                </a:moveTo>
                <a:lnTo>
                  <a:pt x="514894" y="469694"/>
                </a:lnTo>
                <a:lnTo>
                  <a:pt x="527382" y="467373"/>
                </a:lnTo>
                <a:lnTo>
                  <a:pt x="527621" y="468555"/>
                </a:lnTo>
                <a:lnTo>
                  <a:pt x="541444" y="472836"/>
                </a:lnTo>
                <a:lnTo>
                  <a:pt x="541265" y="471949"/>
                </a:lnTo>
                <a:lnTo>
                  <a:pt x="606514" y="474238"/>
                </a:lnTo>
                <a:lnTo>
                  <a:pt x="606693" y="475125"/>
                </a:lnTo>
                <a:lnTo>
                  <a:pt x="619460" y="474184"/>
                </a:lnTo>
                <a:lnTo>
                  <a:pt x="620396" y="478815"/>
                </a:lnTo>
                <a:lnTo>
                  <a:pt x="659558" y="480249"/>
                </a:lnTo>
                <a:lnTo>
                  <a:pt x="686103" y="483370"/>
                </a:lnTo>
                <a:lnTo>
                  <a:pt x="725187" y="484416"/>
                </a:lnTo>
                <a:lnTo>
                  <a:pt x="752169" y="489699"/>
                </a:lnTo>
                <a:lnTo>
                  <a:pt x="752568" y="491669"/>
                </a:lnTo>
                <a:lnTo>
                  <a:pt x="857093" y="495962"/>
                </a:lnTo>
                <a:lnTo>
                  <a:pt x="857532" y="498130"/>
                </a:lnTo>
                <a:lnTo>
                  <a:pt x="949868" y="506222"/>
                </a:lnTo>
                <a:lnTo>
                  <a:pt x="949749" y="505630"/>
                </a:lnTo>
                <a:lnTo>
                  <a:pt x="976219" y="508379"/>
                </a:lnTo>
                <a:lnTo>
                  <a:pt x="1001593" y="505708"/>
                </a:lnTo>
                <a:lnTo>
                  <a:pt x="1005917" y="527088"/>
                </a:lnTo>
                <a:lnTo>
                  <a:pt x="992714" y="525874"/>
                </a:lnTo>
                <a:lnTo>
                  <a:pt x="966720" y="525478"/>
                </a:lnTo>
                <a:lnTo>
                  <a:pt x="952964" y="521530"/>
                </a:lnTo>
                <a:lnTo>
                  <a:pt x="926686" y="519730"/>
                </a:lnTo>
                <a:lnTo>
                  <a:pt x="741754" y="502266"/>
                </a:lnTo>
                <a:lnTo>
                  <a:pt x="609762" y="490298"/>
                </a:lnTo>
                <a:lnTo>
                  <a:pt x="596473" y="488659"/>
                </a:lnTo>
                <a:lnTo>
                  <a:pt x="570580" y="488762"/>
                </a:lnTo>
                <a:lnTo>
                  <a:pt x="556977" y="485571"/>
                </a:lnTo>
                <a:lnTo>
                  <a:pt x="530770" y="484122"/>
                </a:lnTo>
                <a:lnTo>
                  <a:pt x="517724" y="483682"/>
                </a:lnTo>
                <a:close/>
              </a:path>
              <a:path w="1392554" h="696594">
                <a:moveTo>
                  <a:pt x="936487" y="696316"/>
                </a:moveTo>
                <a:lnTo>
                  <a:pt x="931006" y="669218"/>
                </a:lnTo>
                <a:lnTo>
                  <a:pt x="942295" y="660971"/>
                </a:lnTo>
                <a:lnTo>
                  <a:pt x="939485" y="647079"/>
                </a:lnTo>
                <a:lnTo>
                  <a:pt x="947494" y="622612"/>
                </a:lnTo>
                <a:lnTo>
                  <a:pt x="961080" y="689784"/>
                </a:lnTo>
                <a:lnTo>
                  <a:pt x="949100" y="694617"/>
                </a:lnTo>
                <a:lnTo>
                  <a:pt x="936487" y="696316"/>
                </a:lnTo>
                <a:close/>
              </a:path>
              <a:path w="1392554" h="696594">
                <a:moveTo>
                  <a:pt x="465365" y="481059"/>
                </a:moveTo>
                <a:lnTo>
                  <a:pt x="459483" y="451980"/>
                </a:lnTo>
                <a:lnTo>
                  <a:pt x="472290" y="451236"/>
                </a:lnTo>
                <a:lnTo>
                  <a:pt x="485495" y="452462"/>
                </a:lnTo>
                <a:lnTo>
                  <a:pt x="485615" y="453053"/>
                </a:lnTo>
                <a:lnTo>
                  <a:pt x="497824" y="449353"/>
                </a:lnTo>
                <a:lnTo>
                  <a:pt x="504678" y="483242"/>
                </a:lnTo>
                <a:lnTo>
                  <a:pt x="491631" y="482802"/>
                </a:lnTo>
                <a:lnTo>
                  <a:pt x="465365" y="481059"/>
                </a:lnTo>
                <a:close/>
              </a:path>
              <a:path w="1392554" h="696594">
                <a:moveTo>
                  <a:pt x="364611" y="175091"/>
                </a:moveTo>
                <a:lnTo>
                  <a:pt x="363435" y="169278"/>
                </a:lnTo>
                <a:lnTo>
                  <a:pt x="375664" y="165676"/>
                </a:lnTo>
                <a:lnTo>
                  <a:pt x="377225" y="173398"/>
                </a:lnTo>
                <a:lnTo>
                  <a:pt x="364611" y="175091"/>
                </a:lnTo>
                <a:close/>
              </a:path>
              <a:path w="1392554" h="696594">
                <a:moveTo>
                  <a:pt x="144489" y="432088"/>
                </a:moveTo>
                <a:lnTo>
                  <a:pt x="111254" y="267765"/>
                </a:lnTo>
                <a:lnTo>
                  <a:pt x="125738" y="275315"/>
                </a:lnTo>
                <a:lnTo>
                  <a:pt x="139587" y="279725"/>
                </a:lnTo>
                <a:lnTo>
                  <a:pt x="153093" y="282436"/>
                </a:lnTo>
                <a:lnTo>
                  <a:pt x="184566" y="438050"/>
                </a:lnTo>
                <a:lnTo>
                  <a:pt x="171998" y="439976"/>
                </a:lnTo>
                <a:lnTo>
                  <a:pt x="148186" y="322239"/>
                </a:lnTo>
                <a:lnTo>
                  <a:pt x="135200" y="322096"/>
                </a:lnTo>
                <a:lnTo>
                  <a:pt x="157745" y="433568"/>
                </a:lnTo>
                <a:lnTo>
                  <a:pt x="144489" y="432088"/>
                </a:lnTo>
                <a:close/>
              </a:path>
              <a:path w="1392554" h="696594">
                <a:moveTo>
                  <a:pt x="157745" y="433568"/>
                </a:moveTo>
                <a:lnTo>
                  <a:pt x="137113" y="331555"/>
                </a:lnTo>
                <a:lnTo>
                  <a:pt x="150238" y="332387"/>
                </a:lnTo>
                <a:lnTo>
                  <a:pt x="171679" y="438400"/>
                </a:lnTo>
                <a:lnTo>
                  <a:pt x="157745" y="433568"/>
                </a:lnTo>
                <a:close/>
              </a:path>
              <a:path w="1392554" h="696594">
                <a:moveTo>
                  <a:pt x="102186" y="415125"/>
                </a:moveTo>
                <a:lnTo>
                  <a:pt x="80964" y="310196"/>
                </a:lnTo>
                <a:lnTo>
                  <a:pt x="94528" y="313196"/>
                </a:lnTo>
                <a:lnTo>
                  <a:pt x="95006" y="315560"/>
                </a:lnTo>
                <a:lnTo>
                  <a:pt x="107375" y="312648"/>
                </a:lnTo>
                <a:lnTo>
                  <a:pt x="131232" y="430608"/>
                </a:lnTo>
                <a:lnTo>
                  <a:pt x="116905" y="423836"/>
                </a:lnTo>
                <a:lnTo>
                  <a:pt x="102186" y="415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382140" y="419735"/>
            <a:ext cx="72783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5" dirty="0">
                <a:solidFill>
                  <a:srgbClr val="000000"/>
                </a:solidFill>
                <a:latin typeface="Roboto"/>
                <a:cs typeface="Roboto"/>
              </a:rPr>
              <a:t>UI</a:t>
            </a:r>
            <a:r>
              <a:rPr sz="3300" spc="-1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3300" spc="10" dirty="0">
                <a:solidFill>
                  <a:srgbClr val="000000"/>
                </a:solidFill>
                <a:latin typeface="Roboto"/>
                <a:cs typeface="Roboto"/>
              </a:rPr>
              <a:t>SCREEN:</a:t>
            </a:r>
            <a:r>
              <a:rPr sz="3300" spc="-1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3300" spc="-5" dirty="0">
                <a:solidFill>
                  <a:srgbClr val="00BE62"/>
                </a:solidFill>
                <a:latin typeface="Roboto"/>
                <a:cs typeface="Roboto"/>
              </a:rPr>
              <a:t>MULTILINGUAL </a:t>
            </a:r>
            <a:r>
              <a:rPr sz="3300" spc="15" dirty="0">
                <a:solidFill>
                  <a:srgbClr val="00BE62"/>
                </a:solidFill>
                <a:latin typeface="Roboto"/>
                <a:cs typeface="Roboto"/>
              </a:rPr>
              <a:t>SUPPORT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797751" y="448310"/>
            <a:ext cx="665860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5" dirty="0">
                <a:latin typeface="Roboto"/>
                <a:cs typeface="Roboto"/>
              </a:rPr>
              <a:t>UI</a:t>
            </a:r>
            <a:r>
              <a:rPr sz="3300" b="1" spc="-10" dirty="0">
                <a:latin typeface="Roboto"/>
                <a:cs typeface="Roboto"/>
              </a:rPr>
              <a:t> </a:t>
            </a:r>
            <a:r>
              <a:rPr sz="3300" b="1" spc="10" dirty="0">
                <a:latin typeface="Roboto"/>
                <a:cs typeface="Roboto"/>
              </a:rPr>
              <a:t>SCREEN:</a:t>
            </a:r>
            <a:r>
              <a:rPr sz="3300" b="1" spc="-10" dirty="0">
                <a:latin typeface="Roboto"/>
                <a:cs typeface="Roboto"/>
              </a:rPr>
              <a:t> </a:t>
            </a:r>
            <a:r>
              <a:rPr sz="3300" b="1" spc="50" dirty="0">
                <a:solidFill>
                  <a:srgbClr val="00BE62"/>
                </a:solidFill>
                <a:latin typeface="Roboto"/>
                <a:cs typeface="Roboto"/>
              </a:rPr>
              <a:t>VARIANTS</a:t>
            </a:r>
            <a:r>
              <a:rPr sz="3300" b="1" spc="-10" dirty="0">
                <a:solidFill>
                  <a:srgbClr val="00BE62"/>
                </a:solidFill>
                <a:latin typeface="Roboto"/>
                <a:cs typeface="Roboto"/>
              </a:rPr>
              <a:t> </a:t>
            </a:r>
            <a:r>
              <a:rPr sz="3300" b="1" spc="20" dirty="0">
                <a:solidFill>
                  <a:srgbClr val="00BE62"/>
                </a:solidFill>
                <a:latin typeface="Roboto"/>
                <a:cs typeface="Roboto"/>
              </a:rPr>
              <a:t>SELECTION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359767" y="7165198"/>
            <a:ext cx="7033895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119380" algn="ctr">
              <a:lnSpc>
                <a:spcPct val="114599"/>
              </a:lnSpc>
              <a:spcBef>
                <a:spcPts val="100"/>
              </a:spcBef>
            </a:pPr>
            <a:r>
              <a:rPr sz="1800" spc="-15" dirty="0">
                <a:latin typeface="Roboto"/>
                <a:cs typeface="Roboto"/>
              </a:rPr>
              <a:t>Permitting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sellers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to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add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customized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variants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of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their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products,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like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size,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color,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or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quantity,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can</a:t>
            </a:r>
            <a:r>
              <a:rPr sz="1800" spc="-5" dirty="0">
                <a:latin typeface="Roboto"/>
                <a:cs typeface="Roboto"/>
              </a:rPr>
              <a:t> benefit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both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sellers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and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buyers.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This</a:t>
            </a:r>
            <a:endParaRPr sz="1800">
              <a:latin typeface="Roboto"/>
              <a:cs typeface="Roboto"/>
            </a:endParaRPr>
          </a:p>
          <a:p>
            <a:pPr marL="12065" marR="5080" indent="-635" algn="ctr">
              <a:lnSpc>
                <a:spcPct val="114599"/>
              </a:lnSpc>
            </a:pPr>
            <a:r>
              <a:rPr sz="1800" spc="-5" dirty="0">
                <a:latin typeface="Roboto"/>
                <a:cs typeface="Roboto"/>
              </a:rPr>
              <a:t>feature </a:t>
            </a:r>
            <a:r>
              <a:rPr sz="1800" spc="-15" dirty="0">
                <a:latin typeface="Roboto"/>
                <a:cs typeface="Roboto"/>
              </a:rPr>
              <a:t>allows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sellers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to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cater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to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wider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range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of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customers,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while </a:t>
            </a:r>
            <a:r>
              <a:rPr sz="1800" spc="-10" dirty="0">
                <a:latin typeface="Roboto"/>
                <a:cs typeface="Roboto"/>
              </a:rPr>
              <a:t> also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increasing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their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sales.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Buyers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can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enjoy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personalized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shopping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experience </a:t>
            </a:r>
            <a:r>
              <a:rPr sz="1800" spc="-35" dirty="0">
                <a:latin typeface="Roboto"/>
                <a:cs typeface="Roboto"/>
              </a:rPr>
              <a:t>by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finding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products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that</a:t>
            </a:r>
            <a:r>
              <a:rPr sz="1800" dirty="0">
                <a:latin typeface="Roboto"/>
                <a:cs typeface="Roboto"/>
              </a:rPr>
              <a:t> meet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their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specific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preferences.</a:t>
            </a:r>
            <a:endParaRPr sz="1800">
              <a:latin typeface="Roboto"/>
              <a:cs typeface="Roboto"/>
            </a:endParaRPr>
          </a:p>
          <a:p>
            <a:pPr marL="438150" marR="430530" algn="ctr">
              <a:lnSpc>
                <a:spcPct val="114599"/>
              </a:lnSpc>
            </a:pPr>
            <a:r>
              <a:rPr sz="1800" spc="-10" dirty="0">
                <a:latin typeface="Roboto"/>
                <a:cs typeface="Roboto"/>
              </a:rPr>
              <a:t>Overall, </a:t>
            </a:r>
            <a:r>
              <a:rPr sz="1800" spc="-15" dirty="0">
                <a:latin typeface="Roboto"/>
                <a:cs typeface="Roboto"/>
              </a:rPr>
              <a:t>the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inclusion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of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customized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variants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can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improve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the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shopping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experience </a:t>
            </a:r>
            <a:r>
              <a:rPr sz="1800" spc="5" dirty="0">
                <a:latin typeface="Roboto"/>
                <a:cs typeface="Roboto"/>
              </a:rPr>
              <a:t>for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both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parties.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solidFill>
                  <a:srgbClr val="000000"/>
                </a:solidFill>
              </a:rPr>
              <a:t>Go</a:t>
            </a:r>
            <a:r>
              <a:rPr spc="-280" dirty="0">
                <a:solidFill>
                  <a:srgbClr val="000000"/>
                </a:solidFill>
              </a:rPr>
              <a:t> </a:t>
            </a:r>
            <a:r>
              <a:rPr spc="60" dirty="0"/>
              <a:t>To</a:t>
            </a:r>
            <a:r>
              <a:rPr spc="-275" dirty="0"/>
              <a:t> </a:t>
            </a:r>
            <a:r>
              <a:rPr spc="420" dirty="0"/>
              <a:t>Market</a:t>
            </a:r>
            <a:r>
              <a:rPr spc="-275" dirty="0"/>
              <a:t> </a:t>
            </a:r>
            <a:r>
              <a:rPr spc="245" dirty="0"/>
              <a:t>Statergy</a:t>
            </a:r>
          </a:p>
        </p:txBody>
      </p:sp>
      <p:sp>
        <p:nvSpPr>
          <p:cNvPr id="3" name="object 3"/>
          <p:cNvSpPr/>
          <p:nvPr/>
        </p:nvSpPr>
        <p:spPr>
          <a:xfrm>
            <a:off x="8916933" y="5794409"/>
            <a:ext cx="186690" cy="55244"/>
          </a:xfrm>
          <a:custGeom>
            <a:avLst/>
            <a:gdLst/>
            <a:ahLst/>
            <a:cxnLst/>
            <a:rect l="l" t="t" r="r" b="b"/>
            <a:pathLst>
              <a:path w="186690" h="55245">
                <a:moveTo>
                  <a:pt x="186664" y="0"/>
                </a:moveTo>
                <a:lnTo>
                  <a:pt x="143816" y="20249"/>
                </a:lnTo>
                <a:lnTo>
                  <a:pt x="99200" y="36228"/>
                </a:lnTo>
                <a:lnTo>
                  <a:pt x="53133" y="47806"/>
                </a:lnTo>
                <a:lnTo>
                  <a:pt x="5934" y="54849"/>
                </a:lnTo>
                <a:lnTo>
                  <a:pt x="0" y="55142"/>
                </a:lnTo>
              </a:path>
            </a:pathLst>
          </a:custGeom>
          <a:ln w="76199">
            <a:solidFill>
              <a:srgbClr val="00BE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492" y="5365872"/>
            <a:ext cx="443865" cy="483870"/>
          </a:xfrm>
          <a:custGeom>
            <a:avLst/>
            <a:gdLst/>
            <a:ahLst/>
            <a:cxnLst/>
            <a:rect l="l" t="t" r="r" b="b"/>
            <a:pathLst>
              <a:path w="443865" h="483870">
                <a:moveTo>
                  <a:pt x="443687" y="483680"/>
                </a:moveTo>
                <a:lnTo>
                  <a:pt x="390553" y="476343"/>
                </a:lnTo>
                <a:lnTo>
                  <a:pt x="344486" y="464766"/>
                </a:lnTo>
                <a:lnTo>
                  <a:pt x="299870" y="448787"/>
                </a:lnTo>
                <a:lnTo>
                  <a:pt x="257022" y="428537"/>
                </a:lnTo>
                <a:lnTo>
                  <a:pt x="216261" y="404149"/>
                </a:lnTo>
                <a:lnTo>
                  <a:pt x="177907" y="375755"/>
                </a:lnTo>
                <a:lnTo>
                  <a:pt x="142277" y="343486"/>
                </a:lnTo>
                <a:lnTo>
                  <a:pt x="110008" y="307856"/>
                </a:lnTo>
                <a:lnTo>
                  <a:pt x="81614" y="269501"/>
                </a:lnTo>
                <a:lnTo>
                  <a:pt x="57226" y="228741"/>
                </a:lnTo>
                <a:lnTo>
                  <a:pt x="36976" y="185893"/>
                </a:lnTo>
                <a:lnTo>
                  <a:pt x="20997" y="141276"/>
                </a:lnTo>
                <a:lnTo>
                  <a:pt x="9420" y="95209"/>
                </a:lnTo>
                <a:lnTo>
                  <a:pt x="2376" y="48011"/>
                </a:lnTo>
                <a:lnTo>
                  <a:pt x="0" y="0"/>
                </a:lnTo>
              </a:path>
            </a:pathLst>
          </a:custGeom>
          <a:ln w="76199">
            <a:solidFill>
              <a:srgbClr val="00BE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58901" y="6993115"/>
            <a:ext cx="55244" cy="179705"/>
          </a:xfrm>
          <a:custGeom>
            <a:avLst/>
            <a:gdLst/>
            <a:ahLst/>
            <a:cxnLst/>
            <a:rect l="l" t="t" r="r" b="b"/>
            <a:pathLst>
              <a:path w="55245" h="179704">
                <a:moveTo>
                  <a:pt x="0" y="0"/>
                </a:moveTo>
                <a:lnTo>
                  <a:pt x="20248" y="42846"/>
                </a:lnTo>
                <a:lnTo>
                  <a:pt x="36227" y="87461"/>
                </a:lnTo>
                <a:lnTo>
                  <a:pt x="47804" y="133527"/>
                </a:lnTo>
                <a:lnTo>
                  <a:pt x="54690" y="179669"/>
                </a:lnTo>
              </a:path>
            </a:pathLst>
          </a:custGeom>
          <a:ln w="76199">
            <a:solidFill>
              <a:srgbClr val="00BE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1377" y="9161229"/>
            <a:ext cx="422275" cy="432434"/>
          </a:xfrm>
          <a:custGeom>
            <a:avLst/>
            <a:gdLst/>
            <a:ahLst/>
            <a:cxnLst/>
            <a:rect l="l" t="t" r="r" b="b"/>
            <a:pathLst>
              <a:path w="422275" h="432434">
                <a:moveTo>
                  <a:pt x="422214" y="0"/>
                </a:moveTo>
                <a:lnTo>
                  <a:pt x="415328" y="46141"/>
                </a:lnTo>
                <a:lnTo>
                  <a:pt x="403752" y="92207"/>
                </a:lnTo>
                <a:lnTo>
                  <a:pt x="387773" y="136822"/>
                </a:lnTo>
                <a:lnTo>
                  <a:pt x="367523" y="179669"/>
                </a:lnTo>
                <a:lnTo>
                  <a:pt x="343136" y="220428"/>
                </a:lnTo>
                <a:lnTo>
                  <a:pt x="314742" y="258782"/>
                </a:lnTo>
                <a:lnTo>
                  <a:pt x="282474" y="294411"/>
                </a:lnTo>
                <a:lnTo>
                  <a:pt x="246845" y="326679"/>
                </a:lnTo>
                <a:lnTo>
                  <a:pt x="208491" y="355073"/>
                </a:lnTo>
                <a:lnTo>
                  <a:pt x="167732" y="379460"/>
                </a:lnTo>
                <a:lnTo>
                  <a:pt x="124885" y="399710"/>
                </a:lnTo>
                <a:lnTo>
                  <a:pt x="80269" y="415689"/>
                </a:lnTo>
                <a:lnTo>
                  <a:pt x="34204" y="427266"/>
                </a:lnTo>
                <a:lnTo>
                  <a:pt x="0" y="432370"/>
                </a:lnTo>
              </a:path>
            </a:pathLst>
          </a:custGeom>
          <a:ln w="76199">
            <a:solidFill>
              <a:srgbClr val="00BE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938" y="9160172"/>
            <a:ext cx="422909" cy="433705"/>
          </a:xfrm>
          <a:custGeom>
            <a:avLst/>
            <a:gdLst/>
            <a:ahLst/>
            <a:cxnLst/>
            <a:rect l="l" t="t" r="r" b="b"/>
            <a:pathLst>
              <a:path w="422909" h="433704">
                <a:moveTo>
                  <a:pt x="422371" y="433426"/>
                </a:moveTo>
                <a:lnTo>
                  <a:pt x="342101" y="416745"/>
                </a:lnTo>
                <a:lnTo>
                  <a:pt x="297486" y="400766"/>
                </a:lnTo>
                <a:lnTo>
                  <a:pt x="254639" y="380516"/>
                </a:lnTo>
                <a:lnTo>
                  <a:pt x="213879" y="356129"/>
                </a:lnTo>
                <a:lnTo>
                  <a:pt x="175526" y="327735"/>
                </a:lnTo>
                <a:lnTo>
                  <a:pt x="139896" y="295467"/>
                </a:lnTo>
                <a:lnTo>
                  <a:pt x="107628" y="259838"/>
                </a:lnTo>
                <a:lnTo>
                  <a:pt x="79235" y="221484"/>
                </a:lnTo>
                <a:lnTo>
                  <a:pt x="54847" y="180725"/>
                </a:lnTo>
                <a:lnTo>
                  <a:pt x="34598" y="137878"/>
                </a:lnTo>
                <a:lnTo>
                  <a:pt x="18619" y="93263"/>
                </a:lnTo>
                <a:lnTo>
                  <a:pt x="7042" y="47197"/>
                </a:lnTo>
                <a:lnTo>
                  <a:pt x="0" y="0"/>
                </a:lnTo>
              </a:path>
            </a:pathLst>
          </a:custGeom>
          <a:ln w="76199">
            <a:solidFill>
              <a:srgbClr val="00BE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091" y="3014407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091" y="3833557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091" y="4652707"/>
            <a:ext cx="95250" cy="952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4216" y="2286940"/>
            <a:ext cx="8507730" cy="33909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750" b="1" spc="15" dirty="0">
                <a:latin typeface="Roboto"/>
                <a:cs typeface="Roboto"/>
              </a:rPr>
              <a:t>Architecture</a:t>
            </a:r>
            <a:r>
              <a:rPr sz="2750" b="1" spc="-35" dirty="0">
                <a:latin typeface="Roboto"/>
                <a:cs typeface="Roboto"/>
              </a:rPr>
              <a:t> </a:t>
            </a:r>
            <a:r>
              <a:rPr sz="2750" b="1" spc="-5" dirty="0">
                <a:latin typeface="Roboto"/>
                <a:cs typeface="Roboto"/>
              </a:rPr>
              <a:t>Plan</a:t>
            </a:r>
            <a:endParaRPr sz="2750">
              <a:latin typeface="Roboto"/>
              <a:cs typeface="Roboto"/>
            </a:endParaRPr>
          </a:p>
          <a:p>
            <a:pPr marL="520700" marR="5080">
              <a:lnSpc>
                <a:spcPct val="114399"/>
              </a:lnSpc>
              <a:spcBef>
                <a:spcPts val="70"/>
              </a:spcBef>
              <a:tabLst>
                <a:tab pos="1091565" algn="l"/>
                <a:tab pos="1888489" algn="l"/>
                <a:tab pos="2303145" algn="l"/>
                <a:tab pos="3104515" algn="l"/>
                <a:tab pos="3413760" algn="l"/>
                <a:tab pos="4620260" algn="l"/>
                <a:tab pos="5345430" algn="l"/>
                <a:tab pos="5867400" algn="l"/>
                <a:tab pos="6322060" algn="l"/>
                <a:tab pos="6889115" algn="l"/>
                <a:tab pos="7997825" algn="l"/>
              </a:tabLst>
            </a:pPr>
            <a:r>
              <a:rPr sz="2350" spc="60" dirty="0">
                <a:latin typeface="Roboto"/>
                <a:cs typeface="Roboto"/>
              </a:rPr>
              <a:t>W</a:t>
            </a:r>
            <a:r>
              <a:rPr sz="2350" spc="15" dirty="0">
                <a:latin typeface="Roboto"/>
                <a:cs typeface="Roboto"/>
              </a:rPr>
              <a:t>e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45" dirty="0">
                <a:latin typeface="Roboto"/>
                <a:cs typeface="Roboto"/>
              </a:rPr>
              <a:t>n</a:t>
            </a:r>
            <a:r>
              <a:rPr sz="2350" spc="10" dirty="0">
                <a:latin typeface="Roboto"/>
                <a:cs typeface="Roboto"/>
              </a:rPr>
              <a:t>ee</a:t>
            </a:r>
            <a:r>
              <a:rPr sz="2350" spc="-10" dirty="0">
                <a:latin typeface="Roboto"/>
                <a:cs typeface="Roboto"/>
              </a:rPr>
              <a:t>d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30" dirty="0">
                <a:latin typeface="Roboto"/>
                <a:cs typeface="Roboto"/>
              </a:rPr>
              <a:t>t</a:t>
            </a:r>
            <a:r>
              <a:rPr sz="2350" spc="5" dirty="0">
                <a:latin typeface="Roboto"/>
                <a:cs typeface="Roboto"/>
              </a:rPr>
              <a:t>o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15" dirty="0">
                <a:latin typeface="Roboto"/>
                <a:cs typeface="Roboto"/>
              </a:rPr>
              <a:t>w</a:t>
            </a:r>
            <a:r>
              <a:rPr sz="2350" spc="-35" dirty="0">
                <a:latin typeface="Roboto"/>
                <a:cs typeface="Roboto"/>
              </a:rPr>
              <a:t>r</a:t>
            </a:r>
            <a:r>
              <a:rPr sz="2350" spc="-30" dirty="0">
                <a:latin typeface="Roboto"/>
                <a:cs typeface="Roboto"/>
              </a:rPr>
              <a:t>it</a:t>
            </a:r>
            <a:r>
              <a:rPr sz="2350" spc="15" dirty="0">
                <a:latin typeface="Roboto"/>
                <a:cs typeface="Roboto"/>
              </a:rPr>
              <a:t>e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15" dirty="0">
                <a:latin typeface="Roboto"/>
                <a:cs typeface="Roboto"/>
              </a:rPr>
              <a:t>a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15" dirty="0">
                <a:latin typeface="Roboto"/>
                <a:cs typeface="Roboto"/>
              </a:rPr>
              <a:t>d</a:t>
            </a:r>
            <a:r>
              <a:rPr sz="2350" spc="10" dirty="0">
                <a:latin typeface="Roboto"/>
                <a:cs typeface="Roboto"/>
              </a:rPr>
              <a:t>e</a:t>
            </a:r>
            <a:r>
              <a:rPr sz="2350" spc="-30" dirty="0">
                <a:latin typeface="Roboto"/>
                <a:cs typeface="Roboto"/>
              </a:rPr>
              <a:t>t</a:t>
            </a:r>
            <a:r>
              <a:rPr sz="2350" spc="-20" dirty="0">
                <a:latin typeface="Roboto"/>
                <a:cs typeface="Roboto"/>
              </a:rPr>
              <a:t>a</a:t>
            </a:r>
            <a:r>
              <a:rPr sz="2350" spc="-30" dirty="0">
                <a:latin typeface="Roboto"/>
                <a:cs typeface="Roboto"/>
              </a:rPr>
              <a:t>il</a:t>
            </a:r>
            <a:r>
              <a:rPr sz="2350" spc="10" dirty="0">
                <a:latin typeface="Roboto"/>
                <a:cs typeface="Roboto"/>
              </a:rPr>
              <a:t>e</a:t>
            </a:r>
            <a:r>
              <a:rPr sz="2350" spc="-10" dirty="0">
                <a:latin typeface="Roboto"/>
                <a:cs typeface="Roboto"/>
              </a:rPr>
              <a:t>d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b="1" spc="15" dirty="0">
                <a:latin typeface="Roboto"/>
                <a:cs typeface="Roboto"/>
              </a:rPr>
              <a:t>P</a:t>
            </a:r>
            <a:r>
              <a:rPr sz="2350" b="1" dirty="0">
                <a:latin typeface="Roboto"/>
                <a:cs typeface="Roboto"/>
              </a:rPr>
              <a:t>R</a:t>
            </a:r>
            <a:r>
              <a:rPr sz="2350" b="1" spc="-25" dirty="0">
                <a:latin typeface="Roboto"/>
                <a:cs typeface="Roboto"/>
              </a:rPr>
              <a:t>D</a:t>
            </a:r>
            <a:r>
              <a:rPr sz="2350" b="1" dirty="0">
                <a:latin typeface="Roboto"/>
                <a:cs typeface="Roboto"/>
              </a:rPr>
              <a:t>	</a:t>
            </a:r>
            <a:r>
              <a:rPr sz="2350" spc="35" dirty="0">
                <a:latin typeface="Roboto"/>
                <a:cs typeface="Roboto"/>
              </a:rPr>
              <a:t>f</a:t>
            </a:r>
            <a:r>
              <a:rPr sz="2350" dirty="0">
                <a:latin typeface="Roboto"/>
                <a:cs typeface="Roboto"/>
              </a:rPr>
              <a:t>o</a:t>
            </a:r>
            <a:r>
              <a:rPr sz="2350" spc="-30" dirty="0">
                <a:latin typeface="Roboto"/>
                <a:cs typeface="Roboto"/>
              </a:rPr>
              <a:t>r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20" dirty="0">
                <a:latin typeface="Roboto"/>
                <a:cs typeface="Roboto"/>
              </a:rPr>
              <a:t>a</a:t>
            </a:r>
            <a:r>
              <a:rPr sz="2350" spc="-30" dirty="0">
                <a:latin typeface="Roboto"/>
                <a:cs typeface="Roboto"/>
              </a:rPr>
              <a:t>l</a:t>
            </a:r>
            <a:r>
              <a:rPr sz="2350" spc="-25" dirty="0">
                <a:latin typeface="Roboto"/>
                <a:cs typeface="Roboto"/>
              </a:rPr>
              <a:t>l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30" dirty="0">
                <a:latin typeface="Roboto"/>
                <a:cs typeface="Roboto"/>
              </a:rPr>
              <a:t>t</a:t>
            </a:r>
            <a:r>
              <a:rPr sz="2350" spc="-45" dirty="0">
                <a:latin typeface="Roboto"/>
                <a:cs typeface="Roboto"/>
              </a:rPr>
              <a:t>h</a:t>
            </a:r>
            <a:r>
              <a:rPr sz="2350" spc="15" dirty="0">
                <a:latin typeface="Roboto"/>
                <a:cs typeface="Roboto"/>
              </a:rPr>
              <a:t>e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20" dirty="0">
                <a:latin typeface="Roboto"/>
                <a:cs typeface="Roboto"/>
              </a:rPr>
              <a:t>p</a:t>
            </a:r>
            <a:r>
              <a:rPr sz="2350" spc="-45" dirty="0">
                <a:latin typeface="Roboto"/>
                <a:cs typeface="Roboto"/>
              </a:rPr>
              <a:t>h</a:t>
            </a:r>
            <a:r>
              <a:rPr sz="2350" spc="-20" dirty="0">
                <a:latin typeface="Roboto"/>
                <a:cs typeface="Roboto"/>
              </a:rPr>
              <a:t>as</a:t>
            </a:r>
            <a:r>
              <a:rPr sz="2350" spc="10" dirty="0">
                <a:latin typeface="Roboto"/>
                <a:cs typeface="Roboto"/>
              </a:rPr>
              <a:t>e</a:t>
            </a:r>
            <a:r>
              <a:rPr sz="2350" spc="-15" dirty="0">
                <a:latin typeface="Roboto"/>
                <a:cs typeface="Roboto"/>
              </a:rPr>
              <a:t>s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20" dirty="0">
                <a:latin typeface="Roboto"/>
                <a:cs typeface="Roboto"/>
              </a:rPr>
              <a:t>a</a:t>
            </a:r>
            <a:r>
              <a:rPr sz="2350" spc="-45" dirty="0">
                <a:latin typeface="Roboto"/>
                <a:cs typeface="Roboto"/>
              </a:rPr>
              <a:t>n</a:t>
            </a:r>
            <a:r>
              <a:rPr sz="2350" spc="-5" dirty="0">
                <a:latin typeface="Roboto"/>
                <a:cs typeface="Roboto"/>
              </a:rPr>
              <a:t>d  </a:t>
            </a:r>
            <a:r>
              <a:rPr sz="2350" spc="-20" dirty="0">
                <a:latin typeface="Roboto"/>
                <a:cs typeface="Roboto"/>
              </a:rPr>
              <a:t>discuss</a:t>
            </a:r>
            <a:r>
              <a:rPr sz="2350" spc="-10" dirty="0">
                <a:latin typeface="Roboto"/>
                <a:cs typeface="Roboto"/>
              </a:rPr>
              <a:t> </a:t>
            </a:r>
            <a:r>
              <a:rPr sz="2350" spc="-25" dirty="0">
                <a:latin typeface="Roboto"/>
                <a:cs typeface="Roboto"/>
              </a:rPr>
              <a:t>it</a:t>
            </a:r>
            <a:r>
              <a:rPr sz="2350" spc="-5" dirty="0">
                <a:latin typeface="Roboto"/>
                <a:cs typeface="Roboto"/>
              </a:rPr>
              <a:t> </a:t>
            </a:r>
            <a:r>
              <a:rPr sz="2350" spc="-30" dirty="0">
                <a:latin typeface="Roboto"/>
                <a:cs typeface="Roboto"/>
              </a:rPr>
              <a:t>with</a:t>
            </a:r>
            <a:r>
              <a:rPr sz="2350" spc="-5" dirty="0">
                <a:latin typeface="Roboto"/>
                <a:cs typeface="Roboto"/>
              </a:rPr>
              <a:t> different </a:t>
            </a:r>
            <a:r>
              <a:rPr sz="2350" spc="-10" dirty="0">
                <a:latin typeface="Roboto"/>
                <a:cs typeface="Roboto"/>
              </a:rPr>
              <a:t>teams</a:t>
            </a:r>
            <a:r>
              <a:rPr sz="2350" spc="-5" dirty="0">
                <a:latin typeface="Roboto"/>
                <a:cs typeface="Roboto"/>
              </a:rPr>
              <a:t> </a:t>
            </a:r>
            <a:r>
              <a:rPr sz="2350" spc="-10" dirty="0">
                <a:latin typeface="Roboto"/>
                <a:cs typeface="Roboto"/>
              </a:rPr>
              <a:t>.</a:t>
            </a:r>
            <a:endParaRPr sz="2350">
              <a:latin typeface="Roboto"/>
              <a:cs typeface="Roboto"/>
            </a:endParaRPr>
          </a:p>
          <a:p>
            <a:pPr marL="520700" marR="5080">
              <a:lnSpc>
                <a:spcPts val="3229"/>
              </a:lnSpc>
              <a:spcBef>
                <a:spcPts val="170"/>
              </a:spcBef>
              <a:tabLst>
                <a:tab pos="1442085" algn="l"/>
                <a:tab pos="2010410" algn="l"/>
                <a:tab pos="3763645" algn="l"/>
                <a:tab pos="5279390" algn="l"/>
                <a:tab pos="6071870" algn="l"/>
                <a:tab pos="7084695" algn="l"/>
                <a:tab pos="7997825" algn="l"/>
              </a:tabLst>
            </a:pPr>
            <a:r>
              <a:rPr sz="2350" spc="60" dirty="0">
                <a:latin typeface="Roboto"/>
                <a:cs typeface="Roboto"/>
              </a:rPr>
              <a:t>W</a:t>
            </a:r>
            <a:r>
              <a:rPr sz="2350" dirty="0">
                <a:latin typeface="Roboto"/>
                <a:cs typeface="Roboto"/>
              </a:rPr>
              <a:t>o</a:t>
            </a:r>
            <a:r>
              <a:rPr sz="2350" spc="-35" dirty="0">
                <a:latin typeface="Roboto"/>
                <a:cs typeface="Roboto"/>
              </a:rPr>
              <a:t>r</a:t>
            </a:r>
            <a:r>
              <a:rPr sz="2350" spc="-15" dirty="0">
                <a:latin typeface="Roboto"/>
                <a:cs typeface="Roboto"/>
              </a:rPr>
              <a:t>k</a:t>
            </a:r>
            <a:r>
              <a:rPr sz="2350" dirty="0">
                <a:latin typeface="Roboto"/>
                <a:cs typeface="Roboto"/>
              </a:rPr>
              <a:t>	o</a:t>
            </a:r>
            <a:r>
              <a:rPr sz="2350" spc="-40" dirty="0">
                <a:latin typeface="Roboto"/>
                <a:cs typeface="Roboto"/>
              </a:rPr>
              <a:t>n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b="1" spc="-5" dirty="0">
                <a:latin typeface="Roboto"/>
                <a:cs typeface="Roboto"/>
              </a:rPr>
              <a:t>w</a:t>
            </a:r>
            <a:r>
              <a:rPr sz="2350" b="1" spc="-10" dirty="0">
                <a:latin typeface="Roboto"/>
                <a:cs typeface="Roboto"/>
              </a:rPr>
              <a:t>i</a:t>
            </a:r>
            <a:r>
              <a:rPr sz="2350" b="1" spc="25" dirty="0">
                <a:latin typeface="Roboto"/>
                <a:cs typeface="Roboto"/>
              </a:rPr>
              <a:t>r</a:t>
            </a:r>
            <a:r>
              <a:rPr sz="2350" b="1" spc="35" dirty="0">
                <a:latin typeface="Roboto"/>
                <a:cs typeface="Roboto"/>
              </a:rPr>
              <a:t>e</a:t>
            </a:r>
            <a:r>
              <a:rPr sz="2350" b="1" spc="20" dirty="0">
                <a:latin typeface="Roboto"/>
                <a:cs typeface="Roboto"/>
              </a:rPr>
              <a:t>f</a:t>
            </a:r>
            <a:r>
              <a:rPr sz="2350" b="1" spc="25" dirty="0">
                <a:latin typeface="Roboto"/>
                <a:cs typeface="Roboto"/>
              </a:rPr>
              <a:t>r</a:t>
            </a:r>
            <a:r>
              <a:rPr sz="2350" b="1" spc="-5" dirty="0">
                <a:latin typeface="Roboto"/>
                <a:cs typeface="Roboto"/>
              </a:rPr>
              <a:t>a</a:t>
            </a:r>
            <a:r>
              <a:rPr sz="2350" b="1" dirty="0">
                <a:latin typeface="Roboto"/>
                <a:cs typeface="Roboto"/>
              </a:rPr>
              <a:t>m</a:t>
            </a:r>
            <a:r>
              <a:rPr sz="2350" b="1" spc="35" dirty="0">
                <a:latin typeface="Roboto"/>
                <a:cs typeface="Roboto"/>
              </a:rPr>
              <a:t>e</a:t>
            </a:r>
            <a:r>
              <a:rPr sz="2350" b="1" spc="-5" dirty="0">
                <a:latin typeface="Roboto"/>
                <a:cs typeface="Roboto"/>
              </a:rPr>
              <a:t>s</a:t>
            </a:r>
            <a:r>
              <a:rPr sz="2350" b="1" dirty="0">
                <a:latin typeface="Roboto"/>
                <a:cs typeface="Roboto"/>
              </a:rPr>
              <a:t>	</a:t>
            </a:r>
            <a:r>
              <a:rPr sz="2350" spc="10" dirty="0">
                <a:latin typeface="Roboto"/>
                <a:cs typeface="Roboto"/>
              </a:rPr>
              <a:t>e</a:t>
            </a:r>
            <a:r>
              <a:rPr sz="2350" spc="35" dirty="0">
                <a:latin typeface="Roboto"/>
                <a:cs typeface="Roboto"/>
              </a:rPr>
              <a:t>ff</a:t>
            </a:r>
            <a:r>
              <a:rPr sz="2350" spc="-30" dirty="0">
                <a:latin typeface="Roboto"/>
                <a:cs typeface="Roboto"/>
              </a:rPr>
              <a:t>i</a:t>
            </a:r>
            <a:r>
              <a:rPr sz="2350" spc="-5" dirty="0">
                <a:latin typeface="Roboto"/>
                <a:cs typeface="Roboto"/>
              </a:rPr>
              <a:t>c</a:t>
            </a:r>
            <a:r>
              <a:rPr sz="2350" spc="-30" dirty="0">
                <a:latin typeface="Roboto"/>
                <a:cs typeface="Roboto"/>
              </a:rPr>
              <a:t>t</a:t>
            </a:r>
            <a:r>
              <a:rPr sz="2350" spc="-40" dirty="0">
                <a:latin typeface="Roboto"/>
                <a:cs typeface="Roboto"/>
              </a:rPr>
              <a:t>iv</a:t>
            </a:r>
            <a:r>
              <a:rPr sz="2350" spc="10" dirty="0">
                <a:latin typeface="Roboto"/>
                <a:cs typeface="Roboto"/>
              </a:rPr>
              <a:t>e</a:t>
            </a:r>
            <a:r>
              <a:rPr sz="2350" spc="-30" dirty="0">
                <a:latin typeface="Roboto"/>
                <a:cs typeface="Roboto"/>
              </a:rPr>
              <a:t>l</a:t>
            </a:r>
            <a:r>
              <a:rPr sz="2350" spc="-70" dirty="0">
                <a:latin typeface="Roboto"/>
                <a:cs typeface="Roboto"/>
              </a:rPr>
              <a:t>y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15" dirty="0">
                <a:latin typeface="Roboto"/>
                <a:cs typeface="Roboto"/>
              </a:rPr>
              <a:t>w</a:t>
            </a:r>
            <a:r>
              <a:rPr sz="2350" spc="-30" dirty="0">
                <a:latin typeface="Roboto"/>
                <a:cs typeface="Roboto"/>
              </a:rPr>
              <a:t>it</a:t>
            </a:r>
            <a:r>
              <a:rPr sz="2350" spc="-40" dirty="0">
                <a:latin typeface="Roboto"/>
                <a:cs typeface="Roboto"/>
              </a:rPr>
              <a:t>h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70" dirty="0">
                <a:latin typeface="Roboto"/>
                <a:cs typeface="Roboto"/>
              </a:rPr>
              <a:t>U</a:t>
            </a:r>
            <a:r>
              <a:rPr sz="2350" spc="-30" dirty="0">
                <a:latin typeface="Roboto"/>
                <a:cs typeface="Roboto"/>
              </a:rPr>
              <a:t>I</a:t>
            </a:r>
            <a:r>
              <a:rPr sz="2350" spc="-10" dirty="0">
                <a:latin typeface="Roboto"/>
                <a:cs typeface="Roboto"/>
              </a:rPr>
              <a:t>/</a:t>
            </a:r>
            <a:r>
              <a:rPr sz="2350" spc="-70" dirty="0">
                <a:latin typeface="Roboto"/>
                <a:cs typeface="Roboto"/>
              </a:rPr>
              <a:t>U</a:t>
            </a:r>
            <a:r>
              <a:rPr sz="2350" spc="-10" dirty="0">
                <a:latin typeface="Roboto"/>
                <a:cs typeface="Roboto"/>
              </a:rPr>
              <a:t>X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30" dirty="0">
                <a:latin typeface="Roboto"/>
                <a:cs typeface="Roboto"/>
              </a:rPr>
              <a:t>t</a:t>
            </a:r>
            <a:r>
              <a:rPr sz="2350" spc="10" dirty="0">
                <a:latin typeface="Roboto"/>
                <a:cs typeface="Roboto"/>
              </a:rPr>
              <a:t>e</a:t>
            </a:r>
            <a:r>
              <a:rPr sz="2350" spc="-20" dirty="0">
                <a:latin typeface="Roboto"/>
                <a:cs typeface="Roboto"/>
              </a:rPr>
              <a:t>a</a:t>
            </a:r>
            <a:r>
              <a:rPr sz="2350" spc="10" dirty="0">
                <a:latin typeface="Roboto"/>
                <a:cs typeface="Roboto"/>
              </a:rPr>
              <a:t>m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20" dirty="0">
                <a:latin typeface="Roboto"/>
                <a:cs typeface="Roboto"/>
              </a:rPr>
              <a:t>a</a:t>
            </a:r>
            <a:r>
              <a:rPr sz="2350" spc="-45" dirty="0">
                <a:latin typeface="Roboto"/>
                <a:cs typeface="Roboto"/>
              </a:rPr>
              <a:t>n</a:t>
            </a:r>
            <a:r>
              <a:rPr sz="2350" spc="-5" dirty="0">
                <a:latin typeface="Roboto"/>
                <a:cs typeface="Roboto"/>
              </a:rPr>
              <a:t>d  </a:t>
            </a:r>
            <a:r>
              <a:rPr sz="2350" spc="-10" dirty="0">
                <a:latin typeface="Roboto"/>
                <a:cs typeface="Roboto"/>
              </a:rPr>
              <a:t>develop </a:t>
            </a:r>
            <a:r>
              <a:rPr sz="2350" spc="-30" dirty="0">
                <a:latin typeface="Roboto"/>
                <a:cs typeface="Roboto"/>
              </a:rPr>
              <a:t>an</a:t>
            </a:r>
            <a:r>
              <a:rPr sz="2350" spc="-5" dirty="0">
                <a:latin typeface="Roboto"/>
                <a:cs typeface="Roboto"/>
              </a:rPr>
              <a:t> </a:t>
            </a:r>
            <a:r>
              <a:rPr sz="2350" dirty="0">
                <a:latin typeface="Roboto"/>
                <a:cs typeface="Roboto"/>
              </a:rPr>
              <a:t>MVP</a:t>
            </a:r>
            <a:endParaRPr sz="2350">
              <a:latin typeface="Roboto"/>
              <a:cs typeface="Roboto"/>
            </a:endParaRPr>
          </a:p>
          <a:p>
            <a:pPr marL="520700">
              <a:lnSpc>
                <a:spcPct val="100000"/>
              </a:lnSpc>
              <a:spcBef>
                <a:spcPts val="225"/>
              </a:spcBef>
            </a:pPr>
            <a:r>
              <a:rPr sz="2350" spc="-25" dirty="0">
                <a:latin typeface="Roboto"/>
                <a:cs typeface="Roboto"/>
              </a:rPr>
              <a:t>Plan</a:t>
            </a:r>
            <a:r>
              <a:rPr sz="2350" spc="114" dirty="0">
                <a:latin typeface="Roboto"/>
                <a:cs typeface="Roboto"/>
              </a:rPr>
              <a:t> </a:t>
            </a:r>
            <a:r>
              <a:rPr sz="2350" spc="5" dirty="0">
                <a:latin typeface="Roboto"/>
                <a:cs typeface="Roboto"/>
              </a:rPr>
              <a:t>for</a:t>
            </a:r>
            <a:r>
              <a:rPr sz="2350" spc="120" dirty="0">
                <a:latin typeface="Roboto"/>
                <a:cs typeface="Roboto"/>
              </a:rPr>
              <a:t> </a:t>
            </a:r>
            <a:r>
              <a:rPr sz="2350" spc="-25" dirty="0">
                <a:latin typeface="Roboto"/>
                <a:cs typeface="Roboto"/>
              </a:rPr>
              <a:t>scalability</a:t>
            </a:r>
            <a:r>
              <a:rPr sz="2350" spc="114" dirty="0">
                <a:latin typeface="Roboto"/>
                <a:cs typeface="Roboto"/>
              </a:rPr>
              <a:t> </a:t>
            </a:r>
            <a:r>
              <a:rPr sz="2350" spc="-25" dirty="0">
                <a:latin typeface="Roboto"/>
                <a:cs typeface="Roboto"/>
              </a:rPr>
              <a:t>and</a:t>
            </a:r>
            <a:r>
              <a:rPr sz="2350" spc="120" dirty="0">
                <a:latin typeface="Roboto"/>
                <a:cs typeface="Roboto"/>
              </a:rPr>
              <a:t> </a:t>
            </a:r>
            <a:r>
              <a:rPr sz="2350" spc="-25" dirty="0">
                <a:latin typeface="Roboto"/>
                <a:cs typeface="Roboto"/>
              </a:rPr>
              <a:t>adaptability.</a:t>
            </a:r>
            <a:r>
              <a:rPr sz="2350" spc="114" dirty="0">
                <a:latin typeface="Roboto"/>
                <a:cs typeface="Roboto"/>
              </a:rPr>
              <a:t> </a:t>
            </a:r>
            <a:r>
              <a:rPr sz="2350" spc="15" dirty="0">
                <a:latin typeface="Roboto"/>
                <a:cs typeface="Roboto"/>
              </a:rPr>
              <a:t>As</a:t>
            </a:r>
            <a:r>
              <a:rPr sz="2350" spc="120" dirty="0">
                <a:latin typeface="Roboto"/>
                <a:cs typeface="Roboto"/>
              </a:rPr>
              <a:t> </a:t>
            </a:r>
            <a:r>
              <a:rPr sz="2350" spc="-35" dirty="0">
                <a:latin typeface="Roboto"/>
                <a:cs typeface="Roboto"/>
              </a:rPr>
              <a:t>your</a:t>
            </a:r>
            <a:r>
              <a:rPr sz="2350" spc="114" dirty="0">
                <a:latin typeface="Roboto"/>
                <a:cs typeface="Roboto"/>
              </a:rPr>
              <a:t> </a:t>
            </a:r>
            <a:r>
              <a:rPr sz="2350" spc="-15" dirty="0">
                <a:latin typeface="Roboto"/>
                <a:cs typeface="Roboto"/>
              </a:rPr>
              <a:t>customer</a:t>
            </a:r>
            <a:r>
              <a:rPr sz="2350" spc="120" dirty="0">
                <a:latin typeface="Roboto"/>
                <a:cs typeface="Roboto"/>
              </a:rPr>
              <a:t> </a:t>
            </a:r>
            <a:r>
              <a:rPr sz="2350" spc="-10" dirty="0">
                <a:latin typeface="Roboto"/>
                <a:cs typeface="Roboto"/>
              </a:rPr>
              <a:t>base</a:t>
            </a:r>
            <a:endParaRPr sz="2350">
              <a:latin typeface="Roboto"/>
              <a:cs typeface="Roboto"/>
            </a:endParaRPr>
          </a:p>
          <a:p>
            <a:pPr marL="520700" marR="5080">
              <a:lnSpc>
                <a:spcPts val="3229"/>
              </a:lnSpc>
              <a:spcBef>
                <a:spcPts val="90"/>
              </a:spcBef>
              <a:tabLst>
                <a:tab pos="1555750" algn="l"/>
                <a:tab pos="2190750" algn="l"/>
                <a:tab pos="2914650" algn="l"/>
                <a:tab pos="3723004" algn="l"/>
                <a:tab pos="4149090" algn="l"/>
                <a:tab pos="5277485" algn="l"/>
                <a:tab pos="6595109" algn="l"/>
                <a:tab pos="7934959" algn="l"/>
              </a:tabLst>
            </a:pPr>
            <a:r>
              <a:rPr sz="2350" spc="-20" dirty="0">
                <a:latin typeface="Roboto"/>
                <a:cs typeface="Roboto"/>
              </a:rPr>
              <a:t>g</a:t>
            </a:r>
            <a:r>
              <a:rPr sz="2350" spc="-35" dirty="0">
                <a:latin typeface="Roboto"/>
                <a:cs typeface="Roboto"/>
              </a:rPr>
              <a:t>r</a:t>
            </a:r>
            <a:r>
              <a:rPr sz="2350" dirty="0">
                <a:latin typeface="Roboto"/>
                <a:cs typeface="Roboto"/>
              </a:rPr>
              <a:t>o</a:t>
            </a:r>
            <a:r>
              <a:rPr sz="2350" spc="-15" dirty="0">
                <a:latin typeface="Roboto"/>
                <a:cs typeface="Roboto"/>
              </a:rPr>
              <a:t>w</a:t>
            </a:r>
            <a:r>
              <a:rPr sz="2350" spc="-20" dirty="0">
                <a:latin typeface="Roboto"/>
                <a:cs typeface="Roboto"/>
              </a:rPr>
              <a:t>s</a:t>
            </a:r>
            <a:r>
              <a:rPr sz="2350" spc="-5" dirty="0">
                <a:latin typeface="Roboto"/>
                <a:cs typeface="Roboto"/>
              </a:rPr>
              <a:t>,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75" dirty="0">
                <a:latin typeface="Roboto"/>
                <a:cs typeface="Roboto"/>
              </a:rPr>
              <a:t>y</a:t>
            </a:r>
            <a:r>
              <a:rPr sz="2350" dirty="0">
                <a:latin typeface="Roboto"/>
                <a:cs typeface="Roboto"/>
              </a:rPr>
              <a:t>o</a:t>
            </a:r>
            <a:r>
              <a:rPr sz="2350" spc="-40" dirty="0">
                <a:latin typeface="Roboto"/>
                <a:cs typeface="Roboto"/>
              </a:rPr>
              <a:t>u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5" dirty="0">
                <a:latin typeface="Roboto"/>
                <a:cs typeface="Roboto"/>
              </a:rPr>
              <a:t>m</a:t>
            </a:r>
            <a:r>
              <a:rPr sz="2350" spc="-20" dirty="0">
                <a:latin typeface="Roboto"/>
                <a:cs typeface="Roboto"/>
              </a:rPr>
              <a:t>a</a:t>
            </a:r>
            <a:r>
              <a:rPr sz="2350" spc="-70" dirty="0">
                <a:latin typeface="Roboto"/>
                <a:cs typeface="Roboto"/>
              </a:rPr>
              <a:t>y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45" dirty="0">
                <a:latin typeface="Roboto"/>
                <a:cs typeface="Roboto"/>
              </a:rPr>
              <a:t>n</a:t>
            </a:r>
            <a:r>
              <a:rPr sz="2350" spc="10" dirty="0">
                <a:latin typeface="Roboto"/>
                <a:cs typeface="Roboto"/>
              </a:rPr>
              <a:t>ee</a:t>
            </a:r>
            <a:r>
              <a:rPr sz="2350" spc="-10" dirty="0">
                <a:latin typeface="Roboto"/>
                <a:cs typeface="Roboto"/>
              </a:rPr>
              <a:t>d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30" dirty="0">
                <a:latin typeface="Roboto"/>
                <a:cs typeface="Roboto"/>
              </a:rPr>
              <a:t>t</a:t>
            </a:r>
            <a:r>
              <a:rPr sz="2350" spc="5" dirty="0">
                <a:latin typeface="Roboto"/>
                <a:cs typeface="Roboto"/>
              </a:rPr>
              <a:t>o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10" dirty="0">
                <a:latin typeface="Roboto"/>
                <a:cs typeface="Roboto"/>
              </a:rPr>
              <a:t>e</a:t>
            </a:r>
            <a:r>
              <a:rPr sz="2350" spc="-20" dirty="0">
                <a:latin typeface="Roboto"/>
                <a:cs typeface="Roboto"/>
              </a:rPr>
              <a:t>xpa</a:t>
            </a:r>
            <a:r>
              <a:rPr sz="2350" spc="-45" dirty="0">
                <a:latin typeface="Roboto"/>
                <a:cs typeface="Roboto"/>
              </a:rPr>
              <a:t>n</a:t>
            </a:r>
            <a:r>
              <a:rPr sz="2350" spc="-10" dirty="0">
                <a:latin typeface="Roboto"/>
                <a:cs typeface="Roboto"/>
              </a:rPr>
              <a:t>d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35" dirty="0">
                <a:latin typeface="Roboto"/>
                <a:cs typeface="Roboto"/>
              </a:rPr>
              <a:t>f</a:t>
            </a:r>
            <a:r>
              <a:rPr sz="2350" spc="10" dirty="0">
                <a:latin typeface="Roboto"/>
                <a:cs typeface="Roboto"/>
              </a:rPr>
              <a:t>e</a:t>
            </a:r>
            <a:r>
              <a:rPr sz="2350" spc="-20" dirty="0">
                <a:latin typeface="Roboto"/>
                <a:cs typeface="Roboto"/>
              </a:rPr>
              <a:t>a</a:t>
            </a:r>
            <a:r>
              <a:rPr sz="2350" spc="-30" dirty="0">
                <a:latin typeface="Roboto"/>
                <a:cs typeface="Roboto"/>
              </a:rPr>
              <a:t>t</a:t>
            </a:r>
            <a:r>
              <a:rPr sz="2350" spc="-45" dirty="0">
                <a:latin typeface="Roboto"/>
                <a:cs typeface="Roboto"/>
              </a:rPr>
              <a:t>u</a:t>
            </a:r>
            <a:r>
              <a:rPr sz="2350" spc="-35" dirty="0">
                <a:latin typeface="Roboto"/>
                <a:cs typeface="Roboto"/>
              </a:rPr>
              <a:t>r</a:t>
            </a:r>
            <a:r>
              <a:rPr sz="2350" spc="10" dirty="0">
                <a:latin typeface="Roboto"/>
                <a:cs typeface="Roboto"/>
              </a:rPr>
              <a:t>e</a:t>
            </a:r>
            <a:r>
              <a:rPr sz="2350" spc="-20" dirty="0">
                <a:latin typeface="Roboto"/>
                <a:cs typeface="Roboto"/>
              </a:rPr>
              <a:t>s</a:t>
            </a:r>
            <a:r>
              <a:rPr sz="2350" spc="-5" dirty="0">
                <a:latin typeface="Roboto"/>
                <a:cs typeface="Roboto"/>
              </a:rPr>
              <a:t>,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30" dirty="0">
                <a:latin typeface="Roboto"/>
                <a:cs typeface="Roboto"/>
              </a:rPr>
              <a:t>i</a:t>
            </a:r>
            <a:r>
              <a:rPr sz="2350" spc="-45" dirty="0">
                <a:latin typeface="Roboto"/>
                <a:cs typeface="Roboto"/>
              </a:rPr>
              <a:t>n</a:t>
            </a:r>
            <a:r>
              <a:rPr sz="2350" spc="-30" dirty="0">
                <a:latin typeface="Roboto"/>
                <a:cs typeface="Roboto"/>
              </a:rPr>
              <a:t>t</a:t>
            </a:r>
            <a:r>
              <a:rPr sz="2350" spc="10" dirty="0">
                <a:latin typeface="Roboto"/>
                <a:cs typeface="Roboto"/>
              </a:rPr>
              <a:t>e</a:t>
            </a:r>
            <a:r>
              <a:rPr sz="2350" spc="-20" dirty="0">
                <a:latin typeface="Roboto"/>
                <a:cs typeface="Roboto"/>
              </a:rPr>
              <a:t>g</a:t>
            </a:r>
            <a:r>
              <a:rPr sz="2350" spc="-35" dirty="0">
                <a:latin typeface="Roboto"/>
                <a:cs typeface="Roboto"/>
              </a:rPr>
              <a:t>r</a:t>
            </a:r>
            <a:r>
              <a:rPr sz="2350" spc="-20" dirty="0">
                <a:latin typeface="Roboto"/>
                <a:cs typeface="Roboto"/>
              </a:rPr>
              <a:t>a</a:t>
            </a:r>
            <a:r>
              <a:rPr sz="2350" spc="-30" dirty="0">
                <a:latin typeface="Roboto"/>
                <a:cs typeface="Roboto"/>
              </a:rPr>
              <a:t>t</a:t>
            </a:r>
            <a:r>
              <a:rPr sz="2350" spc="15" dirty="0">
                <a:latin typeface="Roboto"/>
                <a:cs typeface="Roboto"/>
              </a:rPr>
              <a:t>e</a:t>
            </a:r>
            <a:r>
              <a:rPr sz="2350" dirty="0">
                <a:latin typeface="Roboto"/>
                <a:cs typeface="Roboto"/>
              </a:rPr>
              <a:t>	</a:t>
            </a:r>
            <a:r>
              <a:rPr sz="2350" spc="-15" dirty="0">
                <a:latin typeface="Roboto"/>
                <a:cs typeface="Roboto"/>
              </a:rPr>
              <a:t>w</a:t>
            </a:r>
            <a:r>
              <a:rPr sz="2350" spc="-30" dirty="0">
                <a:latin typeface="Roboto"/>
                <a:cs typeface="Roboto"/>
              </a:rPr>
              <a:t>it</a:t>
            </a:r>
            <a:r>
              <a:rPr sz="2350" spc="-25" dirty="0">
                <a:latin typeface="Roboto"/>
                <a:cs typeface="Roboto"/>
              </a:rPr>
              <a:t>h  </a:t>
            </a:r>
            <a:r>
              <a:rPr sz="2350" spc="-20" dirty="0">
                <a:latin typeface="Roboto"/>
                <a:cs typeface="Roboto"/>
              </a:rPr>
              <a:t>other</a:t>
            </a:r>
            <a:r>
              <a:rPr sz="2350" spc="-5" dirty="0">
                <a:latin typeface="Roboto"/>
                <a:cs typeface="Roboto"/>
              </a:rPr>
              <a:t> </a:t>
            </a:r>
            <a:r>
              <a:rPr sz="2350" spc="-20" dirty="0">
                <a:latin typeface="Roboto"/>
                <a:cs typeface="Roboto"/>
              </a:rPr>
              <a:t>systems,</a:t>
            </a:r>
            <a:r>
              <a:rPr sz="2350" spc="-5" dirty="0">
                <a:latin typeface="Roboto"/>
                <a:cs typeface="Roboto"/>
              </a:rPr>
              <a:t> </a:t>
            </a:r>
            <a:r>
              <a:rPr sz="2350" spc="-15" dirty="0">
                <a:latin typeface="Roboto"/>
                <a:cs typeface="Roboto"/>
              </a:rPr>
              <a:t>or</a:t>
            </a:r>
            <a:r>
              <a:rPr sz="2350" spc="-5" dirty="0">
                <a:latin typeface="Roboto"/>
                <a:cs typeface="Roboto"/>
              </a:rPr>
              <a:t> </a:t>
            </a:r>
            <a:r>
              <a:rPr sz="2350" spc="-25" dirty="0">
                <a:latin typeface="Roboto"/>
                <a:cs typeface="Roboto"/>
              </a:rPr>
              <a:t>support</a:t>
            </a:r>
            <a:r>
              <a:rPr sz="2350" spc="-5" dirty="0">
                <a:latin typeface="Roboto"/>
                <a:cs typeface="Roboto"/>
              </a:rPr>
              <a:t> </a:t>
            </a:r>
            <a:r>
              <a:rPr sz="2350" spc="-20" dirty="0">
                <a:latin typeface="Roboto"/>
                <a:cs typeface="Roboto"/>
              </a:rPr>
              <a:t>multiple</a:t>
            </a:r>
            <a:r>
              <a:rPr sz="2350" spc="-5" dirty="0">
                <a:latin typeface="Roboto"/>
                <a:cs typeface="Roboto"/>
              </a:rPr>
              <a:t> </a:t>
            </a:r>
            <a:r>
              <a:rPr sz="2350" spc="-25" dirty="0">
                <a:latin typeface="Roboto"/>
                <a:cs typeface="Roboto"/>
              </a:rPr>
              <a:t>industries.</a:t>
            </a:r>
            <a:endParaRPr sz="2350">
              <a:latin typeface="Roboto"/>
              <a:cs typeface="Robo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3701" y="1306127"/>
            <a:ext cx="1847849" cy="141922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1246520" y="1519086"/>
            <a:ext cx="4652645" cy="1552575"/>
            <a:chOff x="11246520" y="1519086"/>
            <a:chExt cx="4652645" cy="1552575"/>
          </a:xfrm>
        </p:grpSpPr>
        <p:sp>
          <p:nvSpPr>
            <p:cNvPr id="14" name="object 14"/>
            <p:cNvSpPr/>
            <p:nvPr/>
          </p:nvSpPr>
          <p:spPr>
            <a:xfrm>
              <a:off x="11284620" y="2141149"/>
              <a:ext cx="4086860" cy="432434"/>
            </a:xfrm>
            <a:custGeom>
              <a:avLst/>
              <a:gdLst/>
              <a:ahLst/>
              <a:cxnLst/>
              <a:rect l="l" t="t" r="r" b="b"/>
              <a:pathLst>
                <a:path w="4086859" h="432435">
                  <a:moveTo>
                    <a:pt x="48010" y="0"/>
                  </a:moveTo>
                  <a:lnTo>
                    <a:pt x="3603944" y="0"/>
                  </a:lnTo>
                  <a:lnTo>
                    <a:pt x="3651954" y="2376"/>
                  </a:lnTo>
                  <a:lnTo>
                    <a:pt x="3699152" y="9419"/>
                  </a:lnTo>
                  <a:lnTo>
                    <a:pt x="3745218" y="20996"/>
                  </a:lnTo>
                  <a:lnTo>
                    <a:pt x="3787462" y="36126"/>
                  </a:lnTo>
                </a:path>
                <a:path w="4086859" h="432435">
                  <a:moveTo>
                    <a:pt x="0" y="2376"/>
                  </a:moveTo>
                  <a:lnTo>
                    <a:pt x="48010" y="0"/>
                  </a:lnTo>
                </a:path>
                <a:path w="4086859" h="432435">
                  <a:moveTo>
                    <a:pt x="4011157" y="221393"/>
                  </a:moveTo>
                  <a:lnTo>
                    <a:pt x="4032471" y="257015"/>
                  </a:lnTo>
                  <a:lnTo>
                    <a:pt x="4052720" y="299862"/>
                  </a:lnTo>
                  <a:lnTo>
                    <a:pt x="4068699" y="344478"/>
                  </a:lnTo>
                  <a:lnTo>
                    <a:pt x="4080276" y="390543"/>
                  </a:lnTo>
                  <a:lnTo>
                    <a:pt x="4086527" y="432437"/>
                  </a:lnTo>
                </a:path>
              </a:pathLst>
            </a:custGeom>
            <a:ln w="76199">
              <a:solidFill>
                <a:srgbClr val="00BE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5789" y="1519086"/>
              <a:ext cx="1543049" cy="1552574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5317091" y="4523796"/>
            <a:ext cx="54610" cy="175895"/>
          </a:xfrm>
          <a:custGeom>
            <a:avLst/>
            <a:gdLst/>
            <a:ahLst/>
            <a:cxnLst/>
            <a:rect l="l" t="t" r="r" b="b"/>
            <a:pathLst>
              <a:path w="54609" h="175895">
                <a:moveTo>
                  <a:pt x="54056" y="0"/>
                </a:moveTo>
                <a:lnTo>
                  <a:pt x="47804" y="41893"/>
                </a:lnTo>
                <a:lnTo>
                  <a:pt x="36227" y="87959"/>
                </a:lnTo>
                <a:lnTo>
                  <a:pt x="20249" y="132574"/>
                </a:lnTo>
                <a:lnTo>
                  <a:pt x="0" y="175421"/>
                </a:lnTo>
              </a:path>
            </a:pathLst>
          </a:custGeom>
          <a:ln w="76199">
            <a:solidFill>
              <a:srgbClr val="00BE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4850465" y="4904614"/>
            <a:ext cx="187960" cy="90170"/>
            <a:chOff x="14850465" y="4904614"/>
            <a:chExt cx="187960" cy="90170"/>
          </a:xfrm>
        </p:grpSpPr>
        <p:sp>
          <p:nvSpPr>
            <p:cNvPr id="18" name="object 18"/>
            <p:cNvSpPr/>
            <p:nvPr/>
          </p:nvSpPr>
          <p:spPr>
            <a:xfrm>
              <a:off x="14936575" y="4942714"/>
              <a:ext cx="64135" cy="11430"/>
            </a:xfrm>
            <a:custGeom>
              <a:avLst/>
              <a:gdLst/>
              <a:ahLst/>
              <a:cxnLst/>
              <a:rect l="l" t="t" r="r" b="b"/>
              <a:pathLst>
                <a:path w="64134" h="11429">
                  <a:moveTo>
                    <a:pt x="63508" y="0"/>
                  </a:moveTo>
                  <a:lnTo>
                    <a:pt x="47197" y="4099"/>
                  </a:lnTo>
                </a:path>
                <a:path w="64134" h="11429">
                  <a:moveTo>
                    <a:pt x="40031" y="5168"/>
                  </a:moveTo>
                  <a:lnTo>
                    <a:pt x="0" y="11142"/>
                  </a:lnTo>
                </a:path>
              </a:pathLst>
            </a:custGeom>
            <a:ln w="76199">
              <a:solidFill>
                <a:srgbClr val="00BE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888565" y="4955801"/>
              <a:ext cx="8890" cy="635"/>
            </a:xfrm>
            <a:custGeom>
              <a:avLst/>
              <a:gdLst/>
              <a:ahLst/>
              <a:cxnLst/>
              <a:rect l="l" t="t" r="r" b="b"/>
              <a:pathLst>
                <a:path w="8890" h="635">
                  <a:moveTo>
                    <a:pt x="4361" y="-38099"/>
                  </a:moveTo>
                  <a:lnTo>
                    <a:pt x="4361" y="38531"/>
                  </a:lnTo>
                </a:path>
              </a:pathLst>
            </a:custGeom>
            <a:ln w="84922">
              <a:solidFill>
                <a:srgbClr val="00BE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813436" y="6021451"/>
            <a:ext cx="5499735" cy="3961129"/>
            <a:chOff x="10813436" y="6021451"/>
            <a:chExt cx="5499735" cy="3961129"/>
          </a:xfrm>
        </p:grpSpPr>
        <p:sp>
          <p:nvSpPr>
            <p:cNvPr id="21" name="object 21"/>
            <p:cNvSpPr/>
            <p:nvPr/>
          </p:nvSpPr>
          <p:spPr>
            <a:xfrm>
              <a:off x="10851536" y="6059551"/>
              <a:ext cx="5423535" cy="3884929"/>
            </a:xfrm>
            <a:custGeom>
              <a:avLst/>
              <a:gdLst/>
              <a:ahLst/>
              <a:cxnLst/>
              <a:rect l="l" t="t" r="r" b="b"/>
              <a:pathLst>
                <a:path w="5423534" h="3884929">
                  <a:moveTo>
                    <a:pt x="5335564" y="0"/>
                  </a:moveTo>
                  <a:lnTo>
                    <a:pt x="5366219" y="49225"/>
                  </a:lnTo>
                  <a:lnTo>
                    <a:pt x="5386468" y="92072"/>
                  </a:lnTo>
                  <a:lnTo>
                    <a:pt x="5402447" y="136689"/>
                  </a:lnTo>
                  <a:lnTo>
                    <a:pt x="5414025" y="182756"/>
                  </a:lnTo>
                  <a:lnTo>
                    <a:pt x="5421068" y="229954"/>
                  </a:lnTo>
                  <a:lnTo>
                    <a:pt x="5423445" y="277966"/>
                  </a:lnTo>
                  <a:lnTo>
                    <a:pt x="5423445" y="3398838"/>
                  </a:lnTo>
                  <a:lnTo>
                    <a:pt x="5421068" y="3446850"/>
                  </a:lnTo>
                  <a:lnTo>
                    <a:pt x="5414025" y="3494049"/>
                  </a:lnTo>
                  <a:lnTo>
                    <a:pt x="5402447" y="3540115"/>
                  </a:lnTo>
                  <a:lnTo>
                    <a:pt x="5386468" y="3584732"/>
                  </a:lnTo>
                  <a:lnTo>
                    <a:pt x="5366219" y="3627580"/>
                  </a:lnTo>
                  <a:lnTo>
                    <a:pt x="5341831" y="3668340"/>
                  </a:lnTo>
                  <a:lnTo>
                    <a:pt x="5313436" y="3706695"/>
                  </a:lnTo>
                  <a:lnTo>
                    <a:pt x="5281168" y="3742325"/>
                  </a:lnTo>
                  <a:lnTo>
                    <a:pt x="5245537" y="3774594"/>
                  </a:lnTo>
                  <a:lnTo>
                    <a:pt x="5207183" y="3802988"/>
                  </a:lnTo>
                  <a:lnTo>
                    <a:pt x="5166422" y="3827376"/>
                  </a:lnTo>
                  <a:lnTo>
                    <a:pt x="5123574" y="3847626"/>
                  </a:lnTo>
                  <a:lnTo>
                    <a:pt x="5078958" y="3863605"/>
                  </a:lnTo>
                  <a:lnTo>
                    <a:pt x="5032891" y="3875182"/>
                  </a:lnTo>
                  <a:lnTo>
                    <a:pt x="4985692" y="3882225"/>
                  </a:lnTo>
                  <a:lnTo>
                    <a:pt x="4937681" y="3884602"/>
                  </a:lnTo>
                  <a:lnTo>
                    <a:pt x="481001" y="3884602"/>
                  </a:lnTo>
                  <a:lnTo>
                    <a:pt x="432989" y="3882225"/>
                  </a:lnTo>
                  <a:lnTo>
                    <a:pt x="385790" y="3875182"/>
                  </a:lnTo>
                  <a:lnTo>
                    <a:pt x="339723" y="3863605"/>
                  </a:lnTo>
                  <a:lnTo>
                    <a:pt x="295107" y="3847626"/>
                  </a:lnTo>
                  <a:lnTo>
                    <a:pt x="252259" y="3827376"/>
                  </a:lnTo>
                  <a:lnTo>
                    <a:pt x="211499" y="3802988"/>
                  </a:lnTo>
                  <a:lnTo>
                    <a:pt x="173144" y="3774594"/>
                  </a:lnTo>
                  <a:lnTo>
                    <a:pt x="137514" y="3742325"/>
                  </a:lnTo>
                  <a:lnTo>
                    <a:pt x="105245" y="3706695"/>
                  </a:lnTo>
                  <a:lnTo>
                    <a:pt x="76851" y="3668340"/>
                  </a:lnTo>
                  <a:lnTo>
                    <a:pt x="52463" y="3627580"/>
                  </a:lnTo>
                  <a:lnTo>
                    <a:pt x="32213" y="3584732"/>
                  </a:lnTo>
                  <a:lnTo>
                    <a:pt x="16234" y="3540115"/>
                  </a:lnTo>
                  <a:lnTo>
                    <a:pt x="4657" y="3494049"/>
                  </a:lnTo>
                  <a:lnTo>
                    <a:pt x="0" y="3462838"/>
                  </a:lnTo>
                </a:path>
              </a:pathLst>
            </a:custGeom>
            <a:ln w="76199">
              <a:solidFill>
                <a:srgbClr val="00BE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3948" y="7510131"/>
              <a:ext cx="85725" cy="857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3948" y="8710281"/>
              <a:ext cx="85725" cy="8572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1232456" y="2251940"/>
            <a:ext cx="3711575" cy="229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648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Roboto"/>
                <a:cs typeface="Roboto"/>
              </a:rPr>
              <a:t>Develop</a:t>
            </a:r>
            <a:endParaRPr sz="3300">
              <a:latin typeface="Roboto"/>
              <a:cs typeface="Roboto"/>
            </a:endParaRPr>
          </a:p>
          <a:p>
            <a:pPr marL="12700" marR="5080">
              <a:lnSpc>
                <a:spcPct val="114100"/>
              </a:lnSpc>
              <a:spcBef>
                <a:spcPts val="1335"/>
              </a:spcBef>
            </a:pPr>
            <a:r>
              <a:rPr sz="2300" spc="-30" dirty="0">
                <a:latin typeface="Roboto"/>
                <a:cs typeface="Roboto"/>
              </a:rPr>
              <a:t>Design </a:t>
            </a:r>
            <a:r>
              <a:rPr sz="2300" spc="-20" dirty="0">
                <a:latin typeface="Roboto"/>
                <a:cs typeface="Roboto"/>
              </a:rPr>
              <a:t>the </a:t>
            </a:r>
            <a:r>
              <a:rPr sz="2300" b="1" dirty="0">
                <a:latin typeface="Roboto"/>
                <a:cs typeface="Roboto"/>
              </a:rPr>
              <a:t>backend </a:t>
            </a:r>
            <a:r>
              <a:rPr sz="2300" spc="20" dirty="0">
                <a:latin typeface="Roboto"/>
                <a:cs typeface="Roboto"/>
              </a:rPr>
              <a:t>of </a:t>
            </a:r>
            <a:r>
              <a:rPr sz="2300" spc="-20" dirty="0">
                <a:latin typeface="Roboto"/>
                <a:cs typeface="Roboto"/>
              </a:rPr>
              <a:t>the </a:t>
            </a:r>
            <a:r>
              <a:rPr sz="2300" spc="-15" dirty="0">
                <a:latin typeface="Roboto"/>
                <a:cs typeface="Roboto"/>
              </a:rPr>
              <a:t> </a:t>
            </a:r>
            <a:r>
              <a:rPr sz="2300" spc="-25" dirty="0">
                <a:latin typeface="Roboto"/>
                <a:cs typeface="Roboto"/>
              </a:rPr>
              <a:t>system</a:t>
            </a:r>
            <a:r>
              <a:rPr sz="2300" spc="-20" dirty="0">
                <a:latin typeface="Roboto"/>
                <a:cs typeface="Roboto"/>
              </a:rPr>
              <a:t> </a:t>
            </a:r>
            <a:r>
              <a:rPr sz="2300" spc="-25" dirty="0">
                <a:latin typeface="Roboto"/>
                <a:cs typeface="Roboto"/>
              </a:rPr>
              <a:t>and</a:t>
            </a:r>
            <a:r>
              <a:rPr sz="2300" spc="-15" dirty="0">
                <a:latin typeface="Roboto"/>
                <a:cs typeface="Roboto"/>
              </a:rPr>
              <a:t> </a:t>
            </a:r>
            <a:r>
              <a:rPr sz="2300" spc="-30" dirty="0">
                <a:latin typeface="Roboto"/>
                <a:cs typeface="Roboto"/>
              </a:rPr>
              <a:t>build</a:t>
            </a:r>
            <a:r>
              <a:rPr sz="2300" spc="-15" dirty="0">
                <a:latin typeface="Roboto"/>
                <a:cs typeface="Roboto"/>
              </a:rPr>
              <a:t> </a:t>
            </a:r>
            <a:r>
              <a:rPr sz="2300" spc="-20" dirty="0">
                <a:latin typeface="Roboto"/>
                <a:cs typeface="Roboto"/>
              </a:rPr>
              <a:t>the </a:t>
            </a:r>
            <a:r>
              <a:rPr sz="2300" spc="-10" dirty="0">
                <a:latin typeface="Roboto"/>
                <a:cs typeface="Roboto"/>
              </a:rPr>
              <a:t>feature </a:t>
            </a:r>
            <a:r>
              <a:rPr sz="2300" spc="-555" dirty="0">
                <a:latin typeface="Roboto"/>
                <a:cs typeface="Roboto"/>
              </a:rPr>
              <a:t> </a:t>
            </a:r>
            <a:r>
              <a:rPr sz="2300" spc="-10" dirty="0">
                <a:latin typeface="Roboto"/>
                <a:cs typeface="Roboto"/>
              </a:rPr>
              <a:t>codes </a:t>
            </a:r>
            <a:r>
              <a:rPr sz="2300" spc="-20" dirty="0">
                <a:latin typeface="Roboto"/>
                <a:cs typeface="Roboto"/>
              </a:rPr>
              <a:t>as</a:t>
            </a:r>
            <a:r>
              <a:rPr sz="2300" spc="-10" dirty="0">
                <a:latin typeface="Roboto"/>
                <a:cs typeface="Roboto"/>
              </a:rPr>
              <a:t> </a:t>
            </a:r>
            <a:r>
              <a:rPr sz="2300" spc="-15" dirty="0">
                <a:latin typeface="Roboto"/>
                <a:cs typeface="Roboto"/>
              </a:rPr>
              <a:t>per</a:t>
            </a:r>
            <a:r>
              <a:rPr sz="2300" spc="-5" dirty="0">
                <a:latin typeface="Roboto"/>
                <a:cs typeface="Roboto"/>
              </a:rPr>
              <a:t> </a:t>
            </a:r>
            <a:r>
              <a:rPr sz="2300" spc="-20" dirty="0">
                <a:latin typeface="Roboto"/>
                <a:cs typeface="Roboto"/>
              </a:rPr>
              <a:t>the</a:t>
            </a:r>
            <a:r>
              <a:rPr sz="2300" spc="-10" dirty="0">
                <a:latin typeface="Roboto"/>
                <a:cs typeface="Roboto"/>
              </a:rPr>
              <a:t> </a:t>
            </a:r>
            <a:r>
              <a:rPr sz="2300" spc="-25" dirty="0">
                <a:latin typeface="Roboto"/>
                <a:cs typeface="Roboto"/>
              </a:rPr>
              <a:t>product </a:t>
            </a:r>
            <a:r>
              <a:rPr sz="2300" spc="-20" dirty="0">
                <a:latin typeface="Roboto"/>
                <a:cs typeface="Roboto"/>
              </a:rPr>
              <a:t> </a:t>
            </a:r>
            <a:r>
              <a:rPr sz="2300" spc="-15" dirty="0">
                <a:latin typeface="Roboto"/>
                <a:cs typeface="Roboto"/>
              </a:rPr>
              <a:t>roadmap</a:t>
            </a:r>
            <a:endParaRPr sz="2300">
              <a:latin typeface="Roboto"/>
              <a:cs typeface="Roboto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9316" y="7779406"/>
            <a:ext cx="85725" cy="8572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9316" y="8179456"/>
            <a:ext cx="85725" cy="8572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985224" y="6776875"/>
            <a:ext cx="7031990" cy="240728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300" b="1" spc="5" dirty="0">
                <a:latin typeface="Roboto"/>
                <a:cs typeface="Roboto"/>
              </a:rPr>
              <a:t>Feedback</a:t>
            </a:r>
            <a:r>
              <a:rPr sz="3300" b="1" spc="-25" dirty="0">
                <a:latin typeface="Roboto"/>
                <a:cs typeface="Roboto"/>
              </a:rPr>
              <a:t> </a:t>
            </a:r>
            <a:r>
              <a:rPr sz="3300" b="1" spc="-5" dirty="0">
                <a:latin typeface="Roboto"/>
                <a:cs typeface="Roboto"/>
              </a:rPr>
              <a:t>&amp;</a:t>
            </a:r>
            <a:r>
              <a:rPr sz="3300" b="1" spc="-25" dirty="0">
                <a:latin typeface="Roboto"/>
                <a:cs typeface="Roboto"/>
              </a:rPr>
              <a:t> </a:t>
            </a:r>
            <a:r>
              <a:rPr sz="3300" b="1" spc="5" dirty="0">
                <a:latin typeface="Roboto"/>
                <a:cs typeface="Roboto"/>
              </a:rPr>
              <a:t>iterate</a:t>
            </a:r>
            <a:endParaRPr sz="3300">
              <a:latin typeface="Roboto"/>
              <a:cs typeface="Roboto"/>
            </a:endParaRPr>
          </a:p>
          <a:p>
            <a:pPr marL="203200" marR="5080">
              <a:lnSpc>
                <a:spcPct val="114100"/>
              </a:lnSpc>
              <a:spcBef>
                <a:spcPts val="675"/>
              </a:spcBef>
            </a:pPr>
            <a:r>
              <a:rPr sz="2300" spc="-15" dirty="0">
                <a:latin typeface="Roboto"/>
                <a:cs typeface="Roboto"/>
              </a:rPr>
              <a:t>Test</a:t>
            </a:r>
            <a:r>
              <a:rPr sz="2300" spc="-5" dirty="0">
                <a:latin typeface="Roboto"/>
                <a:cs typeface="Roboto"/>
              </a:rPr>
              <a:t> </a:t>
            </a:r>
            <a:r>
              <a:rPr sz="2300" b="1" dirty="0">
                <a:latin typeface="Roboto"/>
                <a:cs typeface="Roboto"/>
              </a:rPr>
              <a:t>NPS</a:t>
            </a:r>
            <a:r>
              <a:rPr sz="2300" b="1" spc="-5" dirty="0">
                <a:latin typeface="Roboto"/>
                <a:cs typeface="Roboto"/>
              </a:rPr>
              <a:t> </a:t>
            </a:r>
            <a:r>
              <a:rPr sz="2300" b="1" spc="5" dirty="0">
                <a:latin typeface="Roboto"/>
                <a:cs typeface="Roboto"/>
              </a:rPr>
              <a:t>scores </a:t>
            </a:r>
            <a:r>
              <a:rPr sz="2300" spc="-15" dirty="0">
                <a:latin typeface="Roboto"/>
                <a:cs typeface="Roboto"/>
              </a:rPr>
              <a:t>to</a:t>
            </a:r>
            <a:r>
              <a:rPr sz="2300" spc="-5" dirty="0">
                <a:latin typeface="Roboto"/>
                <a:cs typeface="Roboto"/>
              </a:rPr>
              <a:t> </a:t>
            </a:r>
            <a:r>
              <a:rPr sz="2300" spc="-25" dirty="0">
                <a:latin typeface="Roboto"/>
                <a:cs typeface="Roboto"/>
              </a:rPr>
              <a:t>validate</a:t>
            </a:r>
            <a:r>
              <a:rPr sz="2300" dirty="0">
                <a:latin typeface="Roboto"/>
                <a:cs typeface="Roboto"/>
              </a:rPr>
              <a:t> </a:t>
            </a:r>
            <a:r>
              <a:rPr sz="2300" spc="-25" dirty="0">
                <a:latin typeface="Roboto"/>
                <a:cs typeface="Roboto"/>
              </a:rPr>
              <a:t>user</a:t>
            </a:r>
            <a:r>
              <a:rPr sz="2300" spc="-5" dirty="0">
                <a:latin typeface="Roboto"/>
                <a:cs typeface="Roboto"/>
              </a:rPr>
              <a:t> </a:t>
            </a:r>
            <a:r>
              <a:rPr sz="2300" spc="-20" dirty="0">
                <a:latin typeface="Roboto"/>
                <a:cs typeface="Roboto"/>
              </a:rPr>
              <a:t>satisfaction</a:t>
            </a:r>
            <a:r>
              <a:rPr sz="2300" dirty="0">
                <a:latin typeface="Roboto"/>
                <a:cs typeface="Roboto"/>
              </a:rPr>
              <a:t> </a:t>
            </a:r>
            <a:r>
              <a:rPr sz="2300" spc="-15" dirty="0">
                <a:latin typeface="Roboto"/>
                <a:cs typeface="Roboto"/>
              </a:rPr>
              <a:t>. </a:t>
            </a:r>
            <a:r>
              <a:rPr sz="2300" spc="-10" dirty="0">
                <a:latin typeface="Roboto"/>
                <a:cs typeface="Roboto"/>
              </a:rPr>
              <a:t> </a:t>
            </a:r>
            <a:r>
              <a:rPr sz="2300" spc="-15" dirty="0">
                <a:latin typeface="Roboto"/>
                <a:cs typeface="Roboto"/>
              </a:rPr>
              <a:t>Conduct</a:t>
            </a:r>
            <a:r>
              <a:rPr sz="2300" spc="-5" dirty="0">
                <a:latin typeface="Roboto"/>
                <a:cs typeface="Roboto"/>
              </a:rPr>
              <a:t> </a:t>
            </a:r>
            <a:r>
              <a:rPr sz="2300" spc="-25" dirty="0">
                <a:latin typeface="Roboto"/>
                <a:cs typeface="Roboto"/>
              </a:rPr>
              <a:t>user</a:t>
            </a:r>
            <a:r>
              <a:rPr sz="2300" dirty="0">
                <a:latin typeface="Roboto"/>
                <a:cs typeface="Roboto"/>
              </a:rPr>
              <a:t> </a:t>
            </a:r>
            <a:r>
              <a:rPr sz="2300" spc="-35" dirty="0">
                <a:latin typeface="Roboto"/>
                <a:cs typeface="Roboto"/>
              </a:rPr>
              <a:t>surveys</a:t>
            </a:r>
            <a:r>
              <a:rPr sz="2300" dirty="0">
                <a:latin typeface="Roboto"/>
                <a:cs typeface="Roboto"/>
              </a:rPr>
              <a:t> </a:t>
            </a:r>
            <a:r>
              <a:rPr sz="2300" spc="-5" dirty="0">
                <a:latin typeface="Roboto"/>
                <a:cs typeface="Roboto"/>
              </a:rPr>
              <a:t>,</a:t>
            </a:r>
            <a:r>
              <a:rPr sz="2300" dirty="0">
                <a:latin typeface="Roboto"/>
                <a:cs typeface="Roboto"/>
              </a:rPr>
              <a:t> </a:t>
            </a:r>
            <a:r>
              <a:rPr sz="2300" spc="-15" dirty="0">
                <a:latin typeface="Roboto"/>
                <a:cs typeface="Roboto"/>
              </a:rPr>
              <a:t>collect</a:t>
            </a:r>
            <a:r>
              <a:rPr sz="2300" dirty="0">
                <a:latin typeface="Roboto"/>
                <a:cs typeface="Roboto"/>
              </a:rPr>
              <a:t> </a:t>
            </a:r>
            <a:r>
              <a:rPr sz="2300" spc="-5" dirty="0">
                <a:latin typeface="Roboto"/>
                <a:cs typeface="Roboto"/>
              </a:rPr>
              <a:t>feedback,</a:t>
            </a:r>
            <a:r>
              <a:rPr sz="2300" dirty="0">
                <a:latin typeface="Roboto"/>
                <a:cs typeface="Roboto"/>
              </a:rPr>
              <a:t> </a:t>
            </a:r>
            <a:r>
              <a:rPr sz="2300" spc="-30" dirty="0">
                <a:latin typeface="Roboto"/>
                <a:cs typeface="Roboto"/>
              </a:rPr>
              <a:t>analyze</a:t>
            </a:r>
            <a:r>
              <a:rPr sz="2300" spc="-5" dirty="0">
                <a:latin typeface="Roboto"/>
                <a:cs typeface="Roboto"/>
              </a:rPr>
              <a:t> A/B </a:t>
            </a:r>
            <a:r>
              <a:rPr sz="2300" spc="-555" dirty="0">
                <a:latin typeface="Roboto"/>
                <a:cs typeface="Roboto"/>
              </a:rPr>
              <a:t> </a:t>
            </a:r>
            <a:r>
              <a:rPr sz="2300" spc="-20" dirty="0">
                <a:latin typeface="Roboto"/>
                <a:cs typeface="Roboto"/>
              </a:rPr>
              <a:t>tests</a:t>
            </a:r>
            <a:r>
              <a:rPr sz="2300" spc="-10" dirty="0">
                <a:latin typeface="Roboto"/>
                <a:cs typeface="Roboto"/>
              </a:rPr>
              <a:t> </a:t>
            </a:r>
            <a:r>
              <a:rPr sz="2300" spc="-25" dirty="0">
                <a:latin typeface="Roboto"/>
                <a:cs typeface="Roboto"/>
              </a:rPr>
              <a:t>and</a:t>
            </a:r>
            <a:r>
              <a:rPr sz="2300" spc="-5" dirty="0">
                <a:latin typeface="Roboto"/>
                <a:cs typeface="Roboto"/>
              </a:rPr>
              <a:t> </a:t>
            </a:r>
            <a:r>
              <a:rPr sz="2300" b="1" spc="5" dirty="0">
                <a:latin typeface="Roboto"/>
                <a:cs typeface="Roboto"/>
              </a:rPr>
              <a:t>make</a:t>
            </a:r>
            <a:r>
              <a:rPr sz="2300" b="1" spc="-5" dirty="0">
                <a:latin typeface="Roboto"/>
                <a:cs typeface="Roboto"/>
              </a:rPr>
              <a:t> the </a:t>
            </a:r>
            <a:r>
              <a:rPr sz="2300" b="1" dirty="0">
                <a:latin typeface="Roboto"/>
                <a:cs typeface="Roboto"/>
              </a:rPr>
              <a:t>necessary</a:t>
            </a:r>
            <a:r>
              <a:rPr sz="2300" b="1" spc="-5" dirty="0">
                <a:latin typeface="Roboto"/>
                <a:cs typeface="Roboto"/>
              </a:rPr>
              <a:t> </a:t>
            </a:r>
            <a:r>
              <a:rPr sz="2300" b="1" dirty="0">
                <a:latin typeface="Roboto"/>
                <a:cs typeface="Roboto"/>
              </a:rPr>
              <a:t>changes</a:t>
            </a:r>
            <a:r>
              <a:rPr sz="2300" b="1" spc="-5" dirty="0">
                <a:latin typeface="Roboto"/>
                <a:cs typeface="Roboto"/>
              </a:rPr>
              <a:t> </a:t>
            </a:r>
            <a:r>
              <a:rPr sz="2300" spc="-20" dirty="0">
                <a:latin typeface="Roboto"/>
                <a:cs typeface="Roboto"/>
              </a:rPr>
              <a:t>as</a:t>
            </a:r>
            <a:r>
              <a:rPr sz="2300" spc="-5" dirty="0">
                <a:latin typeface="Roboto"/>
                <a:cs typeface="Roboto"/>
              </a:rPr>
              <a:t> </a:t>
            </a:r>
            <a:r>
              <a:rPr sz="2300" spc="-15" dirty="0">
                <a:latin typeface="Roboto"/>
                <a:cs typeface="Roboto"/>
              </a:rPr>
              <a:t>per</a:t>
            </a:r>
            <a:r>
              <a:rPr sz="2300" spc="-5" dirty="0">
                <a:latin typeface="Roboto"/>
                <a:cs typeface="Roboto"/>
              </a:rPr>
              <a:t> </a:t>
            </a:r>
            <a:r>
              <a:rPr sz="2300" spc="-20" dirty="0">
                <a:latin typeface="Roboto"/>
                <a:cs typeface="Roboto"/>
              </a:rPr>
              <a:t>the </a:t>
            </a:r>
            <a:r>
              <a:rPr sz="2300" spc="-15" dirty="0">
                <a:latin typeface="Roboto"/>
                <a:cs typeface="Roboto"/>
              </a:rPr>
              <a:t> </a:t>
            </a:r>
            <a:r>
              <a:rPr sz="2300" spc="-5" dirty="0">
                <a:latin typeface="Roboto"/>
                <a:cs typeface="Roboto"/>
              </a:rPr>
              <a:t>feedback.</a:t>
            </a:r>
            <a:endParaRPr sz="2300">
              <a:latin typeface="Roboto"/>
              <a:cs typeface="Roboto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52555" y="5976461"/>
            <a:ext cx="1866899" cy="18668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1330564" y="5853252"/>
            <a:ext cx="4391660" cy="346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2196465" indent="83820">
              <a:lnSpc>
                <a:spcPct val="115500"/>
              </a:lnSpc>
              <a:spcBef>
                <a:spcPts val="100"/>
              </a:spcBef>
            </a:pPr>
            <a:r>
              <a:rPr sz="3300" b="1" spc="-20" dirty="0">
                <a:latin typeface="Roboto"/>
                <a:cs typeface="Roboto"/>
              </a:rPr>
              <a:t>Launch </a:t>
            </a:r>
            <a:r>
              <a:rPr sz="3300" b="1" spc="-5" dirty="0">
                <a:latin typeface="Roboto"/>
                <a:cs typeface="Roboto"/>
              </a:rPr>
              <a:t>&amp; </a:t>
            </a:r>
            <a:r>
              <a:rPr sz="3300" b="1" spc="-810" dirty="0">
                <a:latin typeface="Roboto"/>
                <a:cs typeface="Roboto"/>
              </a:rPr>
              <a:t> </a:t>
            </a:r>
            <a:r>
              <a:rPr sz="3300" b="1" spc="10" dirty="0">
                <a:latin typeface="Roboto"/>
                <a:cs typeface="Roboto"/>
              </a:rPr>
              <a:t>M</a:t>
            </a:r>
            <a:r>
              <a:rPr sz="3300" b="1" spc="-10" dirty="0">
                <a:latin typeface="Roboto"/>
                <a:cs typeface="Roboto"/>
              </a:rPr>
              <a:t>a</a:t>
            </a:r>
            <a:r>
              <a:rPr sz="3300" b="1" spc="35" dirty="0">
                <a:latin typeface="Roboto"/>
                <a:cs typeface="Roboto"/>
              </a:rPr>
              <a:t>r</a:t>
            </a:r>
            <a:r>
              <a:rPr sz="3300" b="1" spc="-10" dirty="0">
                <a:latin typeface="Roboto"/>
                <a:cs typeface="Roboto"/>
              </a:rPr>
              <a:t>k</a:t>
            </a:r>
            <a:r>
              <a:rPr sz="3300" b="1" spc="50" dirty="0">
                <a:latin typeface="Roboto"/>
                <a:cs typeface="Roboto"/>
              </a:rPr>
              <a:t>e</a:t>
            </a:r>
            <a:r>
              <a:rPr sz="3300" b="1" spc="-40" dirty="0">
                <a:latin typeface="Roboto"/>
                <a:cs typeface="Roboto"/>
              </a:rPr>
              <a:t>t</a:t>
            </a:r>
            <a:r>
              <a:rPr sz="3300" b="1" spc="-15" dirty="0">
                <a:latin typeface="Roboto"/>
                <a:cs typeface="Roboto"/>
              </a:rPr>
              <a:t>i</a:t>
            </a:r>
            <a:r>
              <a:rPr sz="3300" b="1" spc="-20" dirty="0">
                <a:latin typeface="Roboto"/>
                <a:cs typeface="Roboto"/>
              </a:rPr>
              <a:t>n</a:t>
            </a:r>
            <a:r>
              <a:rPr sz="3300" b="1" spc="20" dirty="0">
                <a:latin typeface="Roboto"/>
                <a:cs typeface="Roboto"/>
              </a:rPr>
              <a:t>g</a:t>
            </a:r>
            <a:endParaRPr sz="3300">
              <a:latin typeface="Roboto"/>
              <a:cs typeface="Roboto"/>
            </a:endParaRPr>
          </a:p>
          <a:p>
            <a:pPr marL="12700" marR="156845" algn="just">
              <a:lnSpc>
                <a:spcPct val="114100"/>
              </a:lnSpc>
              <a:spcBef>
                <a:spcPts val="2155"/>
              </a:spcBef>
            </a:pPr>
            <a:r>
              <a:rPr sz="2300" spc="-25" dirty="0">
                <a:latin typeface="Roboto"/>
                <a:cs typeface="Roboto"/>
              </a:rPr>
              <a:t>Do </a:t>
            </a:r>
            <a:r>
              <a:rPr sz="2300" spc="-20" dirty="0">
                <a:latin typeface="Roboto"/>
                <a:cs typeface="Roboto"/>
              </a:rPr>
              <a:t>the </a:t>
            </a:r>
            <a:r>
              <a:rPr sz="2300" b="1" spc="10" dirty="0">
                <a:latin typeface="Roboto"/>
                <a:cs typeface="Roboto"/>
              </a:rPr>
              <a:t>required </a:t>
            </a:r>
            <a:r>
              <a:rPr sz="2300" b="1" spc="-5" dirty="0">
                <a:latin typeface="Roboto"/>
                <a:cs typeface="Roboto"/>
              </a:rPr>
              <a:t>iteration </a:t>
            </a:r>
            <a:r>
              <a:rPr sz="2300" spc="-10" dirty="0">
                <a:latin typeface="Roboto"/>
                <a:cs typeface="Roboto"/>
              </a:rPr>
              <a:t>needed </a:t>
            </a:r>
            <a:r>
              <a:rPr sz="2300" spc="-560" dirty="0">
                <a:latin typeface="Roboto"/>
                <a:cs typeface="Roboto"/>
              </a:rPr>
              <a:t> </a:t>
            </a:r>
            <a:r>
              <a:rPr sz="2300" spc="-15" dirty="0">
                <a:latin typeface="Roboto"/>
                <a:cs typeface="Roboto"/>
              </a:rPr>
              <a:t>based </a:t>
            </a:r>
            <a:r>
              <a:rPr sz="2300" spc="-20" dirty="0">
                <a:latin typeface="Roboto"/>
                <a:cs typeface="Roboto"/>
              </a:rPr>
              <a:t>on the </a:t>
            </a:r>
            <a:r>
              <a:rPr sz="2300" spc="-25" dirty="0">
                <a:latin typeface="Roboto"/>
                <a:cs typeface="Roboto"/>
              </a:rPr>
              <a:t>user </a:t>
            </a:r>
            <a:r>
              <a:rPr sz="2300" spc="-5" dirty="0">
                <a:latin typeface="Roboto"/>
                <a:cs typeface="Roboto"/>
              </a:rPr>
              <a:t>feedback </a:t>
            </a:r>
            <a:r>
              <a:rPr sz="2300" spc="-25" dirty="0">
                <a:latin typeface="Roboto"/>
                <a:cs typeface="Roboto"/>
              </a:rPr>
              <a:t>and </a:t>
            </a:r>
            <a:r>
              <a:rPr sz="2300" spc="-20" dirty="0">
                <a:latin typeface="Roboto"/>
                <a:cs typeface="Roboto"/>
              </a:rPr>
              <a:t> </a:t>
            </a:r>
            <a:r>
              <a:rPr sz="2300" spc="-30" dirty="0">
                <a:latin typeface="Roboto"/>
                <a:cs typeface="Roboto"/>
              </a:rPr>
              <a:t>launch</a:t>
            </a:r>
            <a:r>
              <a:rPr sz="2300" spc="-10" dirty="0">
                <a:latin typeface="Roboto"/>
                <a:cs typeface="Roboto"/>
              </a:rPr>
              <a:t> </a:t>
            </a:r>
            <a:r>
              <a:rPr sz="2300" spc="-20" dirty="0">
                <a:latin typeface="Roboto"/>
                <a:cs typeface="Roboto"/>
              </a:rPr>
              <a:t>the</a:t>
            </a:r>
            <a:r>
              <a:rPr sz="2300" spc="-10" dirty="0">
                <a:latin typeface="Roboto"/>
                <a:cs typeface="Roboto"/>
              </a:rPr>
              <a:t> </a:t>
            </a:r>
            <a:r>
              <a:rPr sz="2300" spc="-15" dirty="0">
                <a:latin typeface="Roboto"/>
                <a:cs typeface="Roboto"/>
              </a:rPr>
              <a:t>final</a:t>
            </a:r>
            <a:r>
              <a:rPr sz="2300" spc="-5" dirty="0">
                <a:latin typeface="Roboto"/>
                <a:cs typeface="Roboto"/>
              </a:rPr>
              <a:t> </a:t>
            </a:r>
            <a:r>
              <a:rPr sz="2300" spc="-25" dirty="0">
                <a:latin typeface="Roboto"/>
                <a:cs typeface="Roboto"/>
              </a:rPr>
              <a:t>product</a:t>
            </a:r>
            <a:r>
              <a:rPr sz="2300" spc="-10" dirty="0">
                <a:latin typeface="Roboto"/>
                <a:cs typeface="Roboto"/>
              </a:rPr>
              <a:t> </a:t>
            </a:r>
            <a:r>
              <a:rPr sz="2300" spc="-15" dirty="0">
                <a:latin typeface="Roboto"/>
                <a:cs typeface="Roboto"/>
              </a:rPr>
              <a:t>.</a:t>
            </a:r>
            <a:endParaRPr sz="2300">
              <a:latin typeface="Roboto"/>
              <a:cs typeface="Roboto"/>
            </a:endParaRPr>
          </a:p>
          <a:p>
            <a:pPr marL="12700" marR="5080" algn="just">
              <a:lnSpc>
                <a:spcPct val="114100"/>
              </a:lnSpc>
              <a:spcBef>
                <a:spcPts val="5"/>
              </a:spcBef>
            </a:pPr>
            <a:r>
              <a:rPr sz="2300" b="1" dirty="0">
                <a:latin typeface="Roboto"/>
                <a:cs typeface="Roboto"/>
              </a:rPr>
              <a:t>Publicise </a:t>
            </a:r>
            <a:r>
              <a:rPr sz="2300" spc="-35" dirty="0">
                <a:latin typeface="Roboto"/>
                <a:cs typeface="Roboto"/>
              </a:rPr>
              <a:t>within </a:t>
            </a:r>
            <a:r>
              <a:rPr sz="2300" spc="-20" dirty="0">
                <a:latin typeface="Roboto"/>
                <a:cs typeface="Roboto"/>
              </a:rPr>
              <a:t>the target </a:t>
            </a:r>
            <a:r>
              <a:rPr sz="2300" spc="-15" dirty="0">
                <a:latin typeface="Roboto"/>
                <a:cs typeface="Roboto"/>
              </a:rPr>
              <a:t>market </a:t>
            </a:r>
            <a:r>
              <a:rPr sz="2300" spc="-560" dirty="0">
                <a:latin typeface="Roboto"/>
                <a:cs typeface="Roboto"/>
              </a:rPr>
              <a:t> </a:t>
            </a:r>
            <a:r>
              <a:rPr sz="2300" spc="-25" dirty="0">
                <a:latin typeface="Roboto"/>
                <a:cs typeface="Roboto"/>
              </a:rPr>
              <a:t>and</a:t>
            </a:r>
            <a:r>
              <a:rPr sz="2300" spc="-10" dirty="0">
                <a:latin typeface="Roboto"/>
                <a:cs typeface="Roboto"/>
              </a:rPr>
              <a:t> </a:t>
            </a:r>
            <a:r>
              <a:rPr sz="2300" spc="-15" dirty="0">
                <a:latin typeface="Roboto"/>
                <a:cs typeface="Roboto"/>
              </a:rPr>
              <a:t>collect</a:t>
            </a:r>
            <a:r>
              <a:rPr sz="2300" spc="-10" dirty="0">
                <a:latin typeface="Roboto"/>
                <a:cs typeface="Roboto"/>
              </a:rPr>
              <a:t> </a:t>
            </a:r>
            <a:r>
              <a:rPr sz="2300" spc="-20" dirty="0">
                <a:latin typeface="Roboto"/>
                <a:cs typeface="Roboto"/>
              </a:rPr>
              <a:t>the</a:t>
            </a:r>
            <a:r>
              <a:rPr sz="2300" spc="-10" dirty="0">
                <a:latin typeface="Roboto"/>
                <a:cs typeface="Roboto"/>
              </a:rPr>
              <a:t> </a:t>
            </a:r>
            <a:r>
              <a:rPr sz="2300" spc="-20" dirty="0">
                <a:latin typeface="Roboto"/>
                <a:cs typeface="Roboto"/>
              </a:rPr>
              <a:t>uasge</a:t>
            </a:r>
            <a:r>
              <a:rPr sz="2300" spc="-5" dirty="0">
                <a:latin typeface="Roboto"/>
                <a:cs typeface="Roboto"/>
              </a:rPr>
              <a:t> </a:t>
            </a:r>
            <a:r>
              <a:rPr sz="2300" spc="-25" dirty="0">
                <a:latin typeface="Roboto"/>
                <a:cs typeface="Roboto"/>
              </a:rPr>
              <a:t>statistics</a:t>
            </a:r>
            <a:r>
              <a:rPr sz="2300" spc="-10" dirty="0">
                <a:latin typeface="Roboto"/>
                <a:cs typeface="Roboto"/>
              </a:rPr>
              <a:t> </a:t>
            </a:r>
            <a:r>
              <a:rPr sz="2300" spc="-15" dirty="0">
                <a:latin typeface="Roboto"/>
                <a:cs typeface="Roboto"/>
              </a:rPr>
              <a:t>.</a:t>
            </a:r>
            <a:endParaRPr sz="2300">
              <a:latin typeface="Roboto"/>
              <a:cs typeface="Roboto"/>
            </a:endParaRPr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27000" y="5478695"/>
            <a:ext cx="1895474" cy="141922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231804" y="657859"/>
            <a:ext cx="132213" cy="13221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57720" y="657859"/>
            <a:ext cx="132213" cy="13221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83638" y="657859"/>
            <a:ext cx="132213" cy="132213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17231793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657712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083632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231793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657712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083632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231793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657712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83632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31793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657712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083632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231793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657712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083632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3445" y="2043675"/>
            <a:ext cx="8460105" cy="391160"/>
          </a:xfrm>
          <a:custGeom>
            <a:avLst/>
            <a:gdLst/>
            <a:ahLst/>
            <a:cxnLst/>
            <a:rect l="l" t="t" r="r" b="b"/>
            <a:pathLst>
              <a:path w="8460105" h="391160">
                <a:moveTo>
                  <a:pt x="0" y="0"/>
                </a:moveTo>
                <a:lnTo>
                  <a:pt x="7983506" y="0"/>
                </a:lnTo>
                <a:lnTo>
                  <a:pt x="8031517" y="2376"/>
                </a:lnTo>
                <a:lnTo>
                  <a:pt x="8078715" y="9419"/>
                </a:lnTo>
                <a:lnTo>
                  <a:pt x="8124781" y="20996"/>
                </a:lnTo>
                <a:lnTo>
                  <a:pt x="8169397" y="36976"/>
                </a:lnTo>
                <a:lnTo>
                  <a:pt x="8212244" y="57225"/>
                </a:lnTo>
                <a:lnTo>
                  <a:pt x="8253004" y="81613"/>
                </a:lnTo>
                <a:lnTo>
                  <a:pt x="8291358" y="110006"/>
                </a:lnTo>
                <a:lnTo>
                  <a:pt x="8326988" y="142275"/>
                </a:lnTo>
                <a:lnTo>
                  <a:pt x="8359256" y="177904"/>
                </a:lnTo>
                <a:lnTo>
                  <a:pt x="8387650" y="216259"/>
                </a:lnTo>
                <a:lnTo>
                  <a:pt x="8412038" y="257019"/>
                </a:lnTo>
                <a:lnTo>
                  <a:pt x="8432287" y="299866"/>
                </a:lnTo>
              </a:path>
              <a:path w="8460105" h="391160">
                <a:moveTo>
                  <a:pt x="8433771" y="304008"/>
                </a:moveTo>
                <a:lnTo>
                  <a:pt x="8448266" y="344482"/>
                </a:lnTo>
              </a:path>
              <a:path w="8460105" h="391160">
                <a:moveTo>
                  <a:pt x="8455401" y="372870"/>
                </a:moveTo>
                <a:lnTo>
                  <a:pt x="8459844" y="390548"/>
                </a:lnTo>
              </a:path>
            </a:pathLst>
          </a:custGeom>
          <a:ln w="76199">
            <a:solidFill>
              <a:srgbClr val="00BE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49587" y="1381125"/>
            <a:ext cx="3977640" cy="3854450"/>
            <a:chOff x="549587" y="1381125"/>
            <a:chExt cx="3977640" cy="3854450"/>
          </a:xfrm>
        </p:grpSpPr>
        <p:sp>
          <p:nvSpPr>
            <p:cNvPr id="4" name="object 4"/>
            <p:cNvSpPr/>
            <p:nvPr/>
          </p:nvSpPr>
          <p:spPr>
            <a:xfrm>
              <a:off x="587687" y="2043675"/>
              <a:ext cx="485775" cy="3154045"/>
            </a:xfrm>
            <a:custGeom>
              <a:avLst/>
              <a:gdLst/>
              <a:ahLst/>
              <a:cxnLst/>
              <a:rect l="l" t="t" r="r" b="b"/>
              <a:pathLst>
                <a:path w="485775" h="3154045">
                  <a:moveTo>
                    <a:pt x="9419" y="3153644"/>
                  </a:moveTo>
                  <a:lnTo>
                    <a:pt x="6728" y="3135604"/>
                  </a:lnTo>
                </a:path>
                <a:path w="485775" h="3154045">
                  <a:moveTo>
                    <a:pt x="2376" y="3106446"/>
                  </a:moveTo>
                  <a:lnTo>
                    <a:pt x="0" y="3058435"/>
                  </a:lnTo>
                  <a:lnTo>
                    <a:pt x="0" y="485757"/>
                  </a:lnTo>
                  <a:lnTo>
                    <a:pt x="2376" y="437746"/>
                  </a:lnTo>
                  <a:lnTo>
                    <a:pt x="9419" y="390548"/>
                  </a:lnTo>
                  <a:lnTo>
                    <a:pt x="20996" y="344482"/>
                  </a:lnTo>
                  <a:lnTo>
                    <a:pt x="36976" y="299866"/>
                  </a:lnTo>
                  <a:lnTo>
                    <a:pt x="57225" y="257019"/>
                  </a:lnTo>
                  <a:lnTo>
                    <a:pt x="81613" y="216259"/>
                  </a:lnTo>
                  <a:lnTo>
                    <a:pt x="110006" y="177904"/>
                  </a:lnTo>
                  <a:lnTo>
                    <a:pt x="142275" y="142275"/>
                  </a:lnTo>
                  <a:lnTo>
                    <a:pt x="177904" y="110006"/>
                  </a:lnTo>
                  <a:lnTo>
                    <a:pt x="216259" y="81613"/>
                  </a:lnTo>
                  <a:lnTo>
                    <a:pt x="257019" y="57225"/>
                  </a:lnTo>
                  <a:lnTo>
                    <a:pt x="299866" y="36976"/>
                  </a:lnTo>
                  <a:lnTo>
                    <a:pt x="344482" y="20996"/>
                  </a:lnTo>
                  <a:lnTo>
                    <a:pt x="390548" y="9419"/>
                  </a:lnTo>
                  <a:lnTo>
                    <a:pt x="437746" y="2376"/>
                  </a:lnTo>
                  <a:lnTo>
                    <a:pt x="485757" y="0"/>
                  </a:lnTo>
                </a:path>
              </a:pathLst>
            </a:custGeom>
            <a:ln w="76199">
              <a:solidFill>
                <a:srgbClr val="00BE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8069" y="1381125"/>
              <a:ext cx="3578860" cy="748030"/>
            </a:xfrm>
            <a:custGeom>
              <a:avLst/>
              <a:gdLst/>
              <a:ahLst/>
              <a:cxnLst/>
              <a:rect l="l" t="t" r="r" b="b"/>
              <a:pathLst>
                <a:path w="3578860" h="748030">
                  <a:moveTo>
                    <a:pt x="3578805" y="747421"/>
                  </a:moveTo>
                  <a:lnTo>
                    <a:pt x="0" y="747421"/>
                  </a:lnTo>
                  <a:lnTo>
                    <a:pt x="0" y="0"/>
                  </a:lnTo>
                  <a:lnTo>
                    <a:pt x="3578805" y="0"/>
                  </a:lnTo>
                  <a:lnTo>
                    <a:pt x="3578805" y="7474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895653" y="6137632"/>
            <a:ext cx="426084" cy="3335020"/>
          </a:xfrm>
          <a:custGeom>
            <a:avLst/>
            <a:gdLst/>
            <a:ahLst/>
            <a:cxnLst/>
            <a:rect l="l" t="t" r="r" b="b"/>
            <a:pathLst>
              <a:path w="426084" h="3335020">
                <a:moveTo>
                  <a:pt x="30537" y="0"/>
                </a:moveTo>
                <a:lnTo>
                  <a:pt x="81268" y="12273"/>
                </a:lnTo>
                <a:lnTo>
                  <a:pt x="125884" y="28252"/>
                </a:lnTo>
                <a:lnTo>
                  <a:pt x="168732" y="48501"/>
                </a:lnTo>
                <a:lnTo>
                  <a:pt x="209492" y="72889"/>
                </a:lnTo>
                <a:lnTo>
                  <a:pt x="247846" y="101283"/>
                </a:lnTo>
                <a:lnTo>
                  <a:pt x="283476" y="133551"/>
                </a:lnTo>
                <a:lnTo>
                  <a:pt x="315744" y="169181"/>
                </a:lnTo>
                <a:lnTo>
                  <a:pt x="344138" y="207536"/>
                </a:lnTo>
                <a:lnTo>
                  <a:pt x="368526" y="248296"/>
                </a:lnTo>
                <a:lnTo>
                  <a:pt x="388775" y="291143"/>
                </a:lnTo>
                <a:lnTo>
                  <a:pt x="404754" y="335759"/>
                </a:lnTo>
                <a:lnTo>
                  <a:pt x="416331" y="381826"/>
                </a:lnTo>
                <a:lnTo>
                  <a:pt x="423374" y="429024"/>
                </a:lnTo>
                <a:lnTo>
                  <a:pt x="425751" y="477035"/>
                </a:lnTo>
                <a:lnTo>
                  <a:pt x="425751" y="2852958"/>
                </a:lnTo>
                <a:lnTo>
                  <a:pt x="423374" y="2900969"/>
                </a:lnTo>
                <a:lnTo>
                  <a:pt x="416331" y="2948167"/>
                </a:lnTo>
                <a:lnTo>
                  <a:pt x="404754" y="2994234"/>
                </a:lnTo>
                <a:lnTo>
                  <a:pt x="388775" y="3038850"/>
                </a:lnTo>
                <a:lnTo>
                  <a:pt x="368526" y="3081697"/>
                </a:lnTo>
                <a:lnTo>
                  <a:pt x="344138" y="3122458"/>
                </a:lnTo>
                <a:lnTo>
                  <a:pt x="315744" y="3160812"/>
                </a:lnTo>
                <a:lnTo>
                  <a:pt x="283476" y="3196442"/>
                </a:lnTo>
                <a:lnTo>
                  <a:pt x="247846" y="3228710"/>
                </a:lnTo>
                <a:lnTo>
                  <a:pt x="209492" y="3257104"/>
                </a:lnTo>
                <a:lnTo>
                  <a:pt x="168732" y="3281492"/>
                </a:lnTo>
                <a:lnTo>
                  <a:pt x="125884" y="3301741"/>
                </a:lnTo>
                <a:lnTo>
                  <a:pt x="81268" y="3317720"/>
                </a:lnTo>
                <a:lnTo>
                  <a:pt x="35201" y="3329297"/>
                </a:lnTo>
                <a:lnTo>
                  <a:pt x="0" y="3334550"/>
                </a:lnTo>
              </a:path>
            </a:pathLst>
          </a:custGeom>
          <a:ln w="76199">
            <a:solidFill>
              <a:srgbClr val="00BE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5567" y="9225191"/>
            <a:ext cx="365125" cy="247015"/>
          </a:xfrm>
          <a:custGeom>
            <a:avLst/>
            <a:gdLst/>
            <a:ahLst/>
            <a:cxnLst/>
            <a:rect l="l" t="t" r="r" b="b"/>
            <a:pathLst>
              <a:path w="365125" h="247015">
                <a:moveTo>
                  <a:pt x="365019" y="246991"/>
                </a:moveTo>
                <a:lnTo>
                  <a:pt x="283751" y="230161"/>
                </a:lnTo>
                <a:lnTo>
                  <a:pt x="239134" y="214182"/>
                </a:lnTo>
                <a:lnTo>
                  <a:pt x="196287" y="193932"/>
                </a:lnTo>
                <a:lnTo>
                  <a:pt x="155527" y="169545"/>
                </a:lnTo>
                <a:lnTo>
                  <a:pt x="117172" y="141151"/>
                </a:lnTo>
                <a:lnTo>
                  <a:pt x="81542" y="108882"/>
                </a:lnTo>
                <a:lnTo>
                  <a:pt x="49274" y="73252"/>
                </a:lnTo>
                <a:lnTo>
                  <a:pt x="20880" y="34898"/>
                </a:lnTo>
                <a:lnTo>
                  <a:pt x="0" y="0"/>
                </a:lnTo>
              </a:path>
            </a:pathLst>
          </a:custGeom>
          <a:ln w="76199">
            <a:solidFill>
              <a:srgbClr val="00BE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1338" y="1765289"/>
            <a:ext cx="8006715" cy="8025130"/>
          </a:xfrm>
          <a:custGeom>
            <a:avLst/>
            <a:gdLst/>
            <a:ahLst/>
            <a:cxnLst/>
            <a:rect l="l" t="t" r="r" b="b"/>
            <a:pathLst>
              <a:path w="8006715" h="8025130">
                <a:moveTo>
                  <a:pt x="0" y="0"/>
                </a:moveTo>
                <a:lnTo>
                  <a:pt x="8006655" y="0"/>
                </a:lnTo>
                <a:lnTo>
                  <a:pt x="8006655" y="8024725"/>
                </a:lnTo>
                <a:lnTo>
                  <a:pt x="0" y="8024725"/>
                </a:lnTo>
                <a:lnTo>
                  <a:pt x="0" y="0"/>
                </a:lnTo>
                <a:close/>
              </a:path>
            </a:pathLst>
          </a:custGeom>
          <a:ln w="95250">
            <a:solidFill>
              <a:srgbClr val="00BE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306" y="2468256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306" y="2858781"/>
            <a:ext cx="85725" cy="857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57071" y="2244730"/>
            <a:ext cx="821880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-15" dirty="0">
                <a:latin typeface="Roboto"/>
                <a:cs typeface="Roboto"/>
              </a:rPr>
              <a:t>Percentage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of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users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who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actively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select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their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preferred </a:t>
            </a:r>
            <a:r>
              <a:rPr sz="2200" spc="-25" dirty="0">
                <a:latin typeface="Roboto"/>
                <a:cs typeface="Roboto"/>
              </a:rPr>
              <a:t>language </a:t>
            </a:r>
            <a:r>
              <a:rPr sz="2200" spc="-2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Track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how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35" dirty="0">
                <a:latin typeface="Roboto"/>
                <a:cs typeface="Roboto"/>
              </a:rPr>
              <a:t>many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users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utilize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the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customization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image </a:t>
            </a:r>
            <a:r>
              <a:rPr sz="2200" spc="-20" dirty="0">
                <a:latin typeface="Roboto"/>
                <a:cs typeface="Roboto"/>
              </a:rPr>
              <a:t>upload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306" y="3639831"/>
            <a:ext cx="85725" cy="857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306" y="4420881"/>
            <a:ext cx="85725" cy="857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306" y="4811406"/>
            <a:ext cx="85725" cy="8572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pc="-10" dirty="0"/>
              <a:t>feature. </a:t>
            </a:r>
            <a:r>
              <a:rPr spc="40" dirty="0"/>
              <a:t>A</a:t>
            </a:r>
            <a:r>
              <a:rPr spc="-5" dirty="0"/>
              <a:t> </a:t>
            </a:r>
            <a:r>
              <a:rPr spc="-35" dirty="0"/>
              <a:t>high</a:t>
            </a:r>
            <a:r>
              <a:rPr spc="-5" dirty="0"/>
              <a:t> </a:t>
            </a:r>
            <a:r>
              <a:rPr spc="-20" dirty="0"/>
              <a:t>usage</a:t>
            </a:r>
            <a:r>
              <a:rPr spc="-5" dirty="0"/>
              <a:t> </a:t>
            </a:r>
            <a:r>
              <a:rPr spc="-15" dirty="0"/>
              <a:t>rate</a:t>
            </a:r>
            <a:r>
              <a:rPr spc="-5" dirty="0"/>
              <a:t> </a:t>
            </a:r>
            <a:r>
              <a:rPr spc="-20" dirty="0"/>
              <a:t>indicates</a:t>
            </a:r>
            <a:r>
              <a:rPr spc="-10" dirty="0"/>
              <a:t> </a:t>
            </a:r>
            <a:r>
              <a:rPr spc="-20" dirty="0"/>
              <a:t>its</a:t>
            </a:r>
            <a:r>
              <a:rPr spc="-5" dirty="0"/>
              <a:t> </a:t>
            </a:r>
            <a:r>
              <a:rPr spc="-25" dirty="0"/>
              <a:t>popularity.</a:t>
            </a:r>
          </a:p>
          <a:p>
            <a:pPr marL="12700" marR="1197610" indent="68580">
              <a:lnSpc>
                <a:spcPct val="116500"/>
              </a:lnSpc>
            </a:pPr>
            <a:r>
              <a:rPr spc="-15" dirty="0"/>
              <a:t>Track</a:t>
            </a:r>
            <a:r>
              <a:rPr spc="-10" dirty="0"/>
              <a:t> </a:t>
            </a:r>
            <a:r>
              <a:rPr spc="-20" dirty="0"/>
              <a:t>how</a:t>
            </a:r>
            <a:r>
              <a:rPr spc="-5" dirty="0"/>
              <a:t> </a:t>
            </a:r>
            <a:r>
              <a:rPr spc="-35" dirty="0"/>
              <a:t>many</a:t>
            </a:r>
            <a:r>
              <a:rPr spc="-10" dirty="0"/>
              <a:t> </a:t>
            </a:r>
            <a:r>
              <a:rPr spc="-20" dirty="0"/>
              <a:t>users</a:t>
            </a:r>
            <a:r>
              <a:rPr spc="-5" dirty="0"/>
              <a:t> </a:t>
            </a:r>
            <a:r>
              <a:rPr spc="-20" dirty="0"/>
              <a:t>utilize</a:t>
            </a:r>
            <a:r>
              <a:rPr spc="-10" dirty="0"/>
              <a:t> </a:t>
            </a:r>
            <a:r>
              <a:rPr spc="-20" dirty="0"/>
              <a:t>the</a:t>
            </a:r>
            <a:r>
              <a:rPr spc="-5" dirty="0"/>
              <a:t> </a:t>
            </a:r>
            <a:r>
              <a:rPr spc="-10" dirty="0"/>
              <a:t>image</a:t>
            </a:r>
            <a:r>
              <a:rPr spc="-5" dirty="0"/>
              <a:t> </a:t>
            </a:r>
            <a:r>
              <a:rPr spc="-20" dirty="0"/>
              <a:t>upload</a:t>
            </a:r>
            <a:r>
              <a:rPr spc="-10" dirty="0"/>
              <a:t> feature</a:t>
            </a:r>
            <a:r>
              <a:rPr spc="-5" dirty="0"/>
              <a:t> </a:t>
            </a:r>
            <a:r>
              <a:rPr spc="-10" dirty="0"/>
              <a:t>to </a:t>
            </a:r>
            <a:r>
              <a:rPr spc="-535" dirty="0"/>
              <a:t> </a:t>
            </a:r>
            <a:r>
              <a:rPr spc="-15" dirty="0"/>
              <a:t>showcase</a:t>
            </a:r>
            <a:r>
              <a:rPr spc="-10" dirty="0"/>
              <a:t> </a:t>
            </a:r>
            <a:r>
              <a:rPr spc="-20" dirty="0"/>
              <a:t>product</a:t>
            </a:r>
            <a:r>
              <a:rPr spc="-5" dirty="0"/>
              <a:t> </a:t>
            </a:r>
            <a:r>
              <a:rPr spc="-25" dirty="0"/>
              <a:t>variants.</a:t>
            </a:r>
          </a:p>
          <a:p>
            <a:pPr marL="12700" marR="5080">
              <a:lnSpc>
                <a:spcPct val="116500"/>
              </a:lnSpc>
            </a:pPr>
            <a:r>
              <a:rPr spc="-15" dirty="0"/>
              <a:t>Track</a:t>
            </a:r>
            <a:r>
              <a:rPr spc="-5" dirty="0"/>
              <a:t> </a:t>
            </a:r>
            <a:r>
              <a:rPr spc="-20" dirty="0"/>
              <a:t>the</a:t>
            </a:r>
            <a:r>
              <a:rPr spc="-5" dirty="0"/>
              <a:t> </a:t>
            </a:r>
            <a:r>
              <a:rPr spc="-15" dirty="0"/>
              <a:t>percentage</a:t>
            </a:r>
            <a:r>
              <a:rPr spc="-5" dirty="0"/>
              <a:t> </a:t>
            </a:r>
            <a:r>
              <a:rPr spc="15" dirty="0"/>
              <a:t>of</a:t>
            </a:r>
            <a:r>
              <a:rPr dirty="0"/>
              <a:t> </a:t>
            </a:r>
            <a:r>
              <a:rPr spc="5" dirty="0"/>
              <a:t>free</a:t>
            </a:r>
            <a:r>
              <a:rPr spc="-5" dirty="0"/>
              <a:t> </a:t>
            </a:r>
            <a:r>
              <a:rPr spc="-20" dirty="0"/>
              <a:t>users</a:t>
            </a:r>
            <a:r>
              <a:rPr spc="-5" dirty="0"/>
              <a:t> </a:t>
            </a:r>
            <a:r>
              <a:rPr spc="-20" dirty="0"/>
              <a:t>who</a:t>
            </a:r>
            <a:r>
              <a:rPr spc="-5" dirty="0"/>
              <a:t> </a:t>
            </a:r>
            <a:r>
              <a:rPr spc="-20" dirty="0"/>
              <a:t>upgrade</a:t>
            </a:r>
            <a:r>
              <a:rPr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20" dirty="0"/>
              <a:t>the</a:t>
            </a:r>
            <a:r>
              <a:rPr spc="-5" dirty="0"/>
              <a:t> </a:t>
            </a:r>
            <a:r>
              <a:rPr spc="-20" dirty="0"/>
              <a:t>paid</a:t>
            </a:r>
            <a:r>
              <a:rPr spc="-5" dirty="0"/>
              <a:t> </a:t>
            </a:r>
            <a:r>
              <a:rPr spc="-15" dirty="0"/>
              <a:t>service. </a:t>
            </a:r>
            <a:r>
              <a:rPr spc="-530" dirty="0"/>
              <a:t> </a:t>
            </a:r>
            <a:r>
              <a:rPr spc="-15" dirty="0"/>
              <a:t>Measure</a:t>
            </a:r>
            <a:r>
              <a:rPr spc="-5" dirty="0"/>
              <a:t> </a:t>
            </a:r>
            <a:r>
              <a:rPr spc="-20" dirty="0"/>
              <a:t>how</a:t>
            </a:r>
            <a:r>
              <a:rPr spc="-5" dirty="0"/>
              <a:t> </a:t>
            </a:r>
            <a:r>
              <a:rPr spc="-35" dirty="0"/>
              <a:t>many</a:t>
            </a:r>
            <a:r>
              <a:rPr dirty="0"/>
              <a:t> </a:t>
            </a:r>
            <a:r>
              <a:rPr spc="-20" dirty="0"/>
              <a:t>users</a:t>
            </a:r>
            <a:r>
              <a:rPr spc="-5" dirty="0"/>
              <a:t> </a:t>
            </a:r>
            <a:r>
              <a:rPr spc="-20" dirty="0"/>
              <a:t>continue</a:t>
            </a:r>
            <a:r>
              <a:rPr spc="-5" dirty="0"/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15" dirty="0"/>
              <a:t>renew</a:t>
            </a:r>
            <a:r>
              <a:rPr spc="-5" dirty="0"/>
              <a:t> </a:t>
            </a:r>
            <a:r>
              <a:rPr spc="-25" dirty="0"/>
              <a:t>their</a:t>
            </a:r>
            <a:r>
              <a:rPr dirty="0"/>
              <a:t> </a:t>
            </a:r>
            <a:r>
              <a:rPr spc="-25" dirty="0"/>
              <a:t>subscriptions </a:t>
            </a:r>
            <a:r>
              <a:rPr spc="-20" dirty="0"/>
              <a:t> </a:t>
            </a:r>
            <a:r>
              <a:rPr spc="-5" dirty="0"/>
              <a:t>after</a:t>
            </a:r>
            <a:r>
              <a:rPr spc="-10" dirty="0"/>
              <a:t> </a:t>
            </a:r>
            <a:r>
              <a:rPr spc="-20" dirty="0"/>
              <a:t>the</a:t>
            </a:r>
            <a:r>
              <a:rPr spc="-5" dirty="0"/>
              <a:t> </a:t>
            </a:r>
            <a:r>
              <a:rPr spc="-25" dirty="0"/>
              <a:t>initial</a:t>
            </a:r>
            <a:r>
              <a:rPr spc="-5" dirty="0"/>
              <a:t> </a:t>
            </a:r>
            <a:r>
              <a:rPr spc="-75" dirty="0"/>
              <a:t>sign-up.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16000" y="539750"/>
            <a:ext cx="68237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>
                <a:solidFill>
                  <a:srgbClr val="000000"/>
                </a:solidFill>
              </a:rPr>
              <a:t>Analyzing</a:t>
            </a:r>
            <a:r>
              <a:rPr spc="-290" dirty="0">
                <a:solidFill>
                  <a:srgbClr val="000000"/>
                </a:solidFill>
              </a:rPr>
              <a:t> </a:t>
            </a:r>
            <a:r>
              <a:rPr spc="220" dirty="0"/>
              <a:t>Success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87722" y="1769186"/>
            <a:ext cx="34423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30" dirty="0">
                <a:latin typeface="Roboto"/>
                <a:cs typeface="Roboto"/>
              </a:rPr>
              <a:t>USER</a:t>
            </a:r>
            <a:r>
              <a:rPr sz="3500" b="1" spc="-70" dirty="0">
                <a:latin typeface="Roboto"/>
                <a:cs typeface="Roboto"/>
              </a:rPr>
              <a:t> </a:t>
            </a:r>
            <a:r>
              <a:rPr sz="3500" b="1" spc="30" dirty="0">
                <a:latin typeface="Roboto"/>
                <a:cs typeface="Roboto"/>
              </a:rPr>
              <a:t>ADOPTION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5968" y="5528110"/>
            <a:ext cx="8283575" cy="3352165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0"/>
              </a:spcBef>
              <a:tabLst>
                <a:tab pos="1332865" algn="l"/>
              </a:tabLst>
            </a:pPr>
            <a:r>
              <a:rPr sz="3500" b="1" spc="-30" dirty="0">
                <a:latin typeface="Roboto"/>
                <a:cs typeface="Roboto"/>
              </a:rPr>
              <a:t>USER	</a:t>
            </a:r>
            <a:r>
              <a:rPr sz="3500" b="1" spc="40" dirty="0">
                <a:latin typeface="Roboto"/>
                <a:cs typeface="Roboto"/>
              </a:rPr>
              <a:t>ENGAGEMENT</a:t>
            </a:r>
            <a:endParaRPr sz="3500">
              <a:latin typeface="Roboto"/>
              <a:cs typeface="Roboto"/>
            </a:endParaRPr>
          </a:p>
          <a:p>
            <a:pPr marL="114935" marR="236854" indent="68580">
              <a:lnSpc>
                <a:spcPct val="116500"/>
              </a:lnSpc>
              <a:spcBef>
                <a:spcPts val="1100"/>
              </a:spcBef>
            </a:pPr>
            <a:r>
              <a:rPr sz="2200" spc="-15" dirty="0">
                <a:latin typeface="Roboto"/>
                <a:cs typeface="Roboto"/>
              </a:rPr>
              <a:t>Measure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the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percentage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of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users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who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click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on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digital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marketing </a:t>
            </a:r>
            <a:r>
              <a:rPr sz="2200" spc="-53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campaigns</a:t>
            </a:r>
            <a:r>
              <a:rPr sz="2200" spc="-10" dirty="0">
                <a:latin typeface="Roboto"/>
                <a:cs typeface="Roboto"/>
              </a:rPr>
              <a:t> created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using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35" dirty="0">
                <a:latin typeface="Roboto"/>
                <a:cs typeface="Roboto"/>
              </a:rPr>
              <a:t>your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service.</a:t>
            </a:r>
            <a:endParaRPr sz="2200">
              <a:latin typeface="Roboto"/>
              <a:cs typeface="Roboto"/>
            </a:endParaRPr>
          </a:p>
          <a:p>
            <a:pPr marL="114935" marR="5080">
              <a:lnSpc>
                <a:spcPct val="116500"/>
              </a:lnSpc>
            </a:pPr>
            <a:r>
              <a:rPr sz="2200" spc="-15" dirty="0">
                <a:latin typeface="Roboto"/>
                <a:cs typeface="Roboto"/>
              </a:rPr>
              <a:t>Measure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the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increase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in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organic</a:t>
            </a:r>
            <a:r>
              <a:rPr sz="2200" spc="-5" dirty="0">
                <a:latin typeface="Roboto"/>
                <a:cs typeface="Roboto"/>
              </a:rPr>
              <a:t> traffic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to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35" dirty="0">
                <a:latin typeface="Roboto"/>
                <a:cs typeface="Roboto"/>
              </a:rPr>
              <a:t>users'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online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stores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as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a </a:t>
            </a:r>
            <a:r>
              <a:rPr sz="2200" spc="-53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result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of</a:t>
            </a:r>
            <a:r>
              <a:rPr sz="2200" spc="-5" dirty="0">
                <a:latin typeface="Roboto"/>
                <a:cs typeface="Roboto"/>
              </a:rPr>
              <a:t> SEO </a:t>
            </a:r>
            <a:r>
              <a:rPr sz="2200" spc="-15" dirty="0">
                <a:latin typeface="Roboto"/>
                <a:cs typeface="Roboto"/>
              </a:rPr>
              <a:t>improvements.</a:t>
            </a:r>
            <a:endParaRPr sz="2200">
              <a:latin typeface="Roboto"/>
              <a:cs typeface="Roboto"/>
            </a:endParaRPr>
          </a:p>
          <a:p>
            <a:pPr marL="114935" marR="469900">
              <a:lnSpc>
                <a:spcPct val="116500"/>
              </a:lnSpc>
            </a:pPr>
            <a:r>
              <a:rPr sz="2200" spc="-15" dirty="0">
                <a:latin typeface="Roboto"/>
                <a:cs typeface="Roboto"/>
              </a:rPr>
              <a:t>Track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how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35" dirty="0">
                <a:latin typeface="Roboto"/>
                <a:cs typeface="Roboto"/>
              </a:rPr>
              <a:t>many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users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take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advantage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of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the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image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uploading </a:t>
            </a:r>
            <a:r>
              <a:rPr sz="2200" spc="-53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feature to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showcase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product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variants.</a:t>
            </a:r>
            <a:endParaRPr sz="22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985205" y="1746234"/>
            <a:ext cx="8023225" cy="8044180"/>
            <a:chOff x="9985205" y="1746234"/>
            <a:chExt cx="8023225" cy="8044180"/>
          </a:xfrm>
        </p:grpSpPr>
        <p:sp>
          <p:nvSpPr>
            <p:cNvPr id="20" name="object 20"/>
            <p:cNvSpPr/>
            <p:nvPr/>
          </p:nvSpPr>
          <p:spPr>
            <a:xfrm>
              <a:off x="11666217" y="1765247"/>
              <a:ext cx="0" cy="8025130"/>
            </a:xfrm>
            <a:custGeom>
              <a:avLst/>
              <a:gdLst/>
              <a:ahLst/>
              <a:cxnLst/>
              <a:rect l="l" t="t" r="r" b="b"/>
              <a:pathLst>
                <a:path h="8025130">
                  <a:moveTo>
                    <a:pt x="0" y="0"/>
                  </a:moveTo>
                  <a:lnTo>
                    <a:pt x="0" y="8024814"/>
                  </a:lnTo>
                </a:path>
              </a:pathLst>
            </a:custGeom>
            <a:ln w="38099">
              <a:solidFill>
                <a:srgbClr val="00BE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21361" y="2892764"/>
              <a:ext cx="7870825" cy="0"/>
            </a:xfrm>
            <a:custGeom>
              <a:avLst/>
              <a:gdLst/>
              <a:ahLst/>
              <a:cxnLst/>
              <a:rect l="l" t="t" r="r" b="b"/>
              <a:pathLst>
                <a:path w="7870825">
                  <a:moveTo>
                    <a:pt x="0" y="0"/>
                  </a:moveTo>
                  <a:lnTo>
                    <a:pt x="7870548" y="0"/>
                  </a:lnTo>
                </a:path>
              </a:pathLst>
            </a:custGeom>
            <a:ln w="38099">
              <a:solidFill>
                <a:srgbClr val="00BE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141943" y="1746234"/>
              <a:ext cx="0" cy="8025130"/>
            </a:xfrm>
            <a:custGeom>
              <a:avLst/>
              <a:gdLst/>
              <a:ahLst/>
              <a:cxnLst/>
              <a:rect l="l" t="t" r="r" b="b"/>
              <a:pathLst>
                <a:path h="8025130">
                  <a:moveTo>
                    <a:pt x="0" y="0"/>
                  </a:moveTo>
                  <a:lnTo>
                    <a:pt x="0" y="8024890"/>
                  </a:lnTo>
                </a:path>
              </a:pathLst>
            </a:custGeom>
            <a:ln w="38099">
              <a:solidFill>
                <a:srgbClr val="00BE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17438" y="5507363"/>
              <a:ext cx="7991475" cy="0"/>
            </a:xfrm>
            <a:custGeom>
              <a:avLst/>
              <a:gdLst/>
              <a:ahLst/>
              <a:cxnLst/>
              <a:rect l="l" t="t" r="r" b="b"/>
              <a:pathLst>
                <a:path w="7991475">
                  <a:moveTo>
                    <a:pt x="0" y="0"/>
                  </a:moveTo>
                  <a:lnTo>
                    <a:pt x="7990914" y="0"/>
                  </a:lnTo>
                </a:path>
              </a:pathLst>
            </a:custGeom>
            <a:ln w="38099">
              <a:solidFill>
                <a:srgbClr val="00BE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85205" y="7720946"/>
              <a:ext cx="7975600" cy="0"/>
            </a:xfrm>
            <a:custGeom>
              <a:avLst/>
              <a:gdLst/>
              <a:ahLst/>
              <a:cxnLst/>
              <a:rect l="l" t="t" r="r" b="b"/>
              <a:pathLst>
                <a:path w="7975600">
                  <a:moveTo>
                    <a:pt x="0" y="0"/>
                  </a:moveTo>
                  <a:lnTo>
                    <a:pt x="7975403" y="0"/>
                  </a:lnTo>
                </a:path>
              </a:pathLst>
            </a:custGeom>
            <a:ln w="38099">
              <a:solidFill>
                <a:srgbClr val="00BE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268222" y="1915139"/>
            <a:ext cx="111379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5080" indent="-323850">
              <a:lnSpc>
                <a:spcPct val="114999"/>
              </a:lnSpc>
              <a:spcBef>
                <a:spcPts val="100"/>
              </a:spcBef>
            </a:pPr>
            <a:r>
              <a:rPr sz="2500" b="1" spc="-30" dirty="0">
                <a:latin typeface="Roboto"/>
                <a:cs typeface="Roboto"/>
              </a:rPr>
              <a:t>F</a:t>
            </a:r>
            <a:r>
              <a:rPr sz="2500" b="1" spc="35" dirty="0">
                <a:latin typeface="Roboto"/>
                <a:cs typeface="Roboto"/>
              </a:rPr>
              <a:t>e</a:t>
            </a:r>
            <a:r>
              <a:rPr sz="2500" b="1" spc="-10" dirty="0">
                <a:latin typeface="Roboto"/>
                <a:cs typeface="Roboto"/>
              </a:rPr>
              <a:t>a</a:t>
            </a:r>
            <a:r>
              <a:rPr sz="2500" b="1" spc="-30" dirty="0">
                <a:latin typeface="Roboto"/>
                <a:cs typeface="Roboto"/>
              </a:rPr>
              <a:t>t</a:t>
            </a:r>
            <a:r>
              <a:rPr sz="2500" b="1" spc="-20" dirty="0">
                <a:latin typeface="Roboto"/>
                <a:cs typeface="Roboto"/>
              </a:rPr>
              <a:t>u</a:t>
            </a:r>
            <a:r>
              <a:rPr sz="2500" b="1" spc="25" dirty="0">
                <a:latin typeface="Roboto"/>
                <a:cs typeface="Roboto"/>
              </a:rPr>
              <a:t>re  </a:t>
            </a:r>
            <a:r>
              <a:rPr sz="2500" b="1" spc="-10" dirty="0">
                <a:latin typeface="Roboto"/>
                <a:cs typeface="Roboto"/>
              </a:rPr>
              <a:t>no</a:t>
            </a:r>
            <a:r>
              <a:rPr sz="2500" spc="-10" dirty="0">
                <a:latin typeface="Roboto"/>
                <a:cs typeface="Roboto"/>
              </a:rPr>
              <a:t>.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672785" y="1995491"/>
            <a:ext cx="10775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15" dirty="0">
                <a:latin typeface="Roboto"/>
                <a:cs typeface="Roboto"/>
              </a:rPr>
              <a:t>P</a:t>
            </a:r>
            <a:r>
              <a:rPr sz="3100" b="1" spc="-10" dirty="0">
                <a:latin typeface="Roboto"/>
                <a:cs typeface="Roboto"/>
              </a:rPr>
              <a:t>i</a:t>
            </a:r>
            <a:r>
              <a:rPr sz="3100" b="1" spc="-35" dirty="0">
                <a:latin typeface="Roboto"/>
                <a:cs typeface="Roboto"/>
              </a:rPr>
              <a:t>t</a:t>
            </a:r>
            <a:r>
              <a:rPr sz="3100" b="1" spc="25" dirty="0">
                <a:latin typeface="Roboto"/>
                <a:cs typeface="Roboto"/>
              </a:rPr>
              <a:t>f</a:t>
            </a:r>
            <a:r>
              <a:rPr sz="3100" b="1" spc="-10" dirty="0">
                <a:latin typeface="Roboto"/>
                <a:cs typeface="Roboto"/>
              </a:rPr>
              <a:t>all</a:t>
            </a:r>
            <a:endParaRPr sz="31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205482" y="1995491"/>
            <a:ext cx="1828164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10" dirty="0">
                <a:latin typeface="Roboto"/>
                <a:cs typeface="Roboto"/>
              </a:rPr>
              <a:t>Mitigation</a:t>
            </a:r>
            <a:endParaRPr sz="3100">
              <a:latin typeface="Roboto"/>
              <a:cs typeface="Roboto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4075" y="895328"/>
            <a:ext cx="132213" cy="13221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4075" y="469410"/>
            <a:ext cx="132213" cy="13221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4075" y="43492"/>
            <a:ext cx="132213" cy="132213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16289591" y="89533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07" y="61760"/>
                </a:moveTo>
                <a:lnTo>
                  <a:pt x="118656" y="25768"/>
                </a:lnTo>
                <a:lnTo>
                  <a:pt x="87388" y="3365"/>
                </a:lnTo>
                <a:lnTo>
                  <a:pt x="70446" y="0"/>
                </a:lnTo>
                <a:lnTo>
                  <a:pt x="66103" y="0"/>
                </a:lnTo>
                <a:lnTo>
                  <a:pt x="61760" y="0"/>
                </a:lnTo>
                <a:lnTo>
                  <a:pt x="25768" y="13550"/>
                </a:lnTo>
                <a:lnTo>
                  <a:pt x="3365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60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07" y="70446"/>
                </a:lnTo>
                <a:lnTo>
                  <a:pt x="132207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289591" y="46941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07" y="61760"/>
                </a:moveTo>
                <a:lnTo>
                  <a:pt x="118656" y="25768"/>
                </a:lnTo>
                <a:lnTo>
                  <a:pt x="87388" y="3365"/>
                </a:lnTo>
                <a:lnTo>
                  <a:pt x="70446" y="0"/>
                </a:lnTo>
                <a:lnTo>
                  <a:pt x="66103" y="0"/>
                </a:lnTo>
                <a:lnTo>
                  <a:pt x="61760" y="0"/>
                </a:lnTo>
                <a:lnTo>
                  <a:pt x="25768" y="13550"/>
                </a:lnTo>
                <a:lnTo>
                  <a:pt x="3365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60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07" y="70446"/>
                </a:lnTo>
                <a:lnTo>
                  <a:pt x="132207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289591" y="434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07" y="61772"/>
                </a:moveTo>
                <a:lnTo>
                  <a:pt x="118656" y="25768"/>
                </a:lnTo>
                <a:lnTo>
                  <a:pt x="87388" y="3378"/>
                </a:lnTo>
                <a:lnTo>
                  <a:pt x="70446" y="0"/>
                </a:lnTo>
                <a:lnTo>
                  <a:pt x="66103" y="0"/>
                </a:lnTo>
                <a:lnTo>
                  <a:pt x="61760" y="0"/>
                </a:lnTo>
                <a:lnTo>
                  <a:pt x="25768" y="13550"/>
                </a:lnTo>
                <a:lnTo>
                  <a:pt x="3365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60" y="132219"/>
                </a:lnTo>
                <a:lnTo>
                  <a:pt x="70446" y="132219"/>
                </a:lnTo>
                <a:lnTo>
                  <a:pt x="106438" y="118656"/>
                </a:lnTo>
                <a:lnTo>
                  <a:pt x="128841" y="87401"/>
                </a:lnTo>
                <a:lnTo>
                  <a:pt x="132207" y="70446"/>
                </a:lnTo>
                <a:lnTo>
                  <a:pt x="132207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675113" y="89533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388" y="3365"/>
                </a:lnTo>
                <a:lnTo>
                  <a:pt x="70446" y="0"/>
                </a:lnTo>
                <a:lnTo>
                  <a:pt x="66103" y="0"/>
                </a:lnTo>
                <a:lnTo>
                  <a:pt x="61760" y="0"/>
                </a:lnTo>
                <a:lnTo>
                  <a:pt x="25768" y="13550"/>
                </a:lnTo>
                <a:lnTo>
                  <a:pt x="3365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60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675113" y="46941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388" y="3365"/>
                </a:lnTo>
                <a:lnTo>
                  <a:pt x="70446" y="0"/>
                </a:lnTo>
                <a:lnTo>
                  <a:pt x="66103" y="0"/>
                </a:lnTo>
                <a:lnTo>
                  <a:pt x="61760" y="0"/>
                </a:lnTo>
                <a:lnTo>
                  <a:pt x="25768" y="13550"/>
                </a:lnTo>
                <a:lnTo>
                  <a:pt x="3365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60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675113" y="434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72"/>
                </a:moveTo>
                <a:lnTo>
                  <a:pt x="118656" y="25768"/>
                </a:lnTo>
                <a:lnTo>
                  <a:pt x="87388" y="3378"/>
                </a:lnTo>
                <a:lnTo>
                  <a:pt x="70446" y="0"/>
                </a:lnTo>
                <a:lnTo>
                  <a:pt x="66103" y="0"/>
                </a:lnTo>
                <a:lnTo>
                  <a:pt x="61760" y="0"/>
                </a:lnTo>
                <a:lnTo>
                  <a:pt x="25768" y="13550"/>
                </a:lnTo>
                <a:lnTo>
                  <a:pt x="3365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60" y="132219"/>
                </a:lnTo>
                <a:lnTo>
                  <a:pt x="70446" y="132219"/>
                </a:lnTo>
                <a:lnTo>
                  <a:pt x="106438" y="118656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060685" y="89533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07" y="61760"/>
                </a:moveTo>
                <a:lnTo>
                  <a:pt x="118656" y="25768"/>
                </a:lnTo>
                <a:lnTo>
                  <a:pt x="87388" y="3365"/>
                </a:lnTo>
                <a:lnTo>
                  <a:pt x="70446" y="0"/>
                </a:lnTo>
                <a:lnTo>
                  <a:pt x="66103" y="0"/>
                </a:lnTo>
                <a:lnTo>
                  <a:pt x="61760" y="0"/>
                </a:lnTo>
                <a:lnTo>
                  <a:pt x="25768" y="13550"/>
                </a:lnTo>
                <a:lnTo>
                  <a:pt x="3365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60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07" y="70446"/>
                </a:lnTo>
                <a:lnTo>
                  <a:pt x="132207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060685" y="46941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07" y="61760"/>
                </a:moveTo>
                <a:lnTo>
                  <a:pt x="118656" y="25768"/>
                </a:lnTo>
                <a:lnTo>
                  <a:pt x="87388" y="3365"/>
                </a:lnTo>
                <a:lnTo>
                  <a:pt x="70446" y="0"/>
                </a:lnTo>
                <a:lnTo>
                  <a:pt x="66103" y="0"/>
                </a:lnTo>
                <a:lnTo>
                  <a:pt x="61760" y="0"/>
                </a:lnTo>
                <a:lnTo>
                  <a:pt x="25768" y="13550"/>
                </a:lnTo>
                <a:lnTo>
                  <a:pt x="3365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60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07" y="70446"/>
                </a:lnTo>
                <a:lnTo>
                  <a:pt x="132207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060685" y="434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07" y="61772"/>
                </a:moveTo>
                <a:lnTo>
                  <a:pt x="118656" y="25768"/>
                </a:lnTo>
                <a:lnTo>
                  <a:pt x="87388" y="3378"/>
                </a:lnTo>
                <a:lnTo>
                  <a:pt x="70446" y="0"/>
                </a:lnTo>
                <a:lnTo>
                  <a:pt x="66103" y="0"/>
                </a:lnTo>
                <a:lnTo>
                  <a:pt x="61760" y="0"/>
                </a:lnTo>
                <a:lnTo>
                  <a:pt x="25768" y="13550"/>
                </a:lnTo>
                <a:lnTo>
                  <a:pt x="3365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60" y="132219"/>
                </a:lnTo>
                <a:lnTo>
                  <a:pt x="70446" y="132219"/>
                </a:lnTo>
                <a:lnTo>
                  <a:pt x="106438" y="118656"/>
                </a:lnTo>
                <a:lnTo>
                  <a:pt x="128841" y="87401"/>
                </a:lnTo>
                <a:lnTo>
                  <a:pt x="132207" y="70446"/>
                </a:lnTo>
                <a:lnTo>
                  <a:pt x="132207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446206" y="89533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07" y="61760"/>
                </a:moveTo>
                <a:lnTo>
                  <a:pt x="118656" y="25768"/>
                </a:lnTo>
                <a:lnTo>
                  <a:pt x="87388" y="3365"/>
                </a:lnTo>
                <a:lnTo>
                  <a:pt x="70446" y="0"/>
                </a:lnTo>
                <a:lnTo>
                  <a:pt x="66103" y="0"/>
                </a:lnTo>
                <a:lnTo>
                  <a:pt x="61760" y="0"/>
                </a:lnTo>
                <a:lnTo>
                  <a:pt x="25768" y="13550"/>
                </a:lnTo>
                <a:lnTo>
                  <a:pt x="3365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60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07" y="70446"/>
                </a:lnTo>
                <a:lnTo>
                  <a:pt x="132207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446206" y="46941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07" y="61760"/>
                </a:moveTo>
                <a:lnTo>
                  <a:pt x="118656" y="25768"/>
                </a:lnTo>
                <a:lnTo>
                  <a:pt x="87388" y="3365"/>
                </a:lnTo>
                <a:lnTo>
                  <a:pt x="70446" y="0"/>
                </a:lnTo>
                <a:lnTo>
                  <a:pt x="66103" y="0"/>
                </a:lnTo>
                <a:lnTo>
                  <a:pt x="61760" y="0"/>
                </a:lnTo>
                <a:lnTo>
                  <a:pt x="25768" y="13550"/>
                </a:lnTo>
                <a:lnTo>
                  <a:pt x="3365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60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07" y="70446"/>
                </a:lnTo>
                <a:lnTo>
                  <a:pt x="132207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446206" y="434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07" y="61772"/>
                </a:moveTo>
                <a:lnTo>
                  <a:pt x="118656" y="25768"/>
                </a:lnTo>
                <a:lnTo>
                  <a:pt x="87388" y="3378"/>
                </a:lnTo>
                <a:lnTo>
                  <a:pt x="70446" y="0"/>
                </a:lnTo>
                <a:lnTo>
                  <a:pt x="66103" y="0"/>
                </a:lnTo>
                <a:lnTo>
                  <a:pt x="61760" y="0"/>
                </a:lnTo>
                <a:lnTo>
                  <a:pt x="25768" y="13550"/>
                </a:lnTo>
                <a:lnTo>
                  <a:pt x="3365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60" y="132219"/>
                </a:lnTo>
                <a:lnTo>
                  <a:pt x="70446" y="132219"/>
                </a:lnTo>
                <a:lnTo>
                  <a:pt x="106438" y="118656"/>
                </a:lnTo>
                <a:lnTo>
                  <a:pt x="128841" y="87401"/>
                </a:lnTo>
                <a:lnTo>
                  <a:pt x="132207" y="70446"/>
                </a:lnTo>
                <a:lnTo>
                  <a:pt x="132207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831778" y="89533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07" y="61760"/>
                </a:moveTo>
                <a:lnTo>
                  <a:pt x="118656" y="25768"/>
                </a:lnTo>
                <a:lnTo>
                  <a:pt x="87388" y="3365"/>
                </a:lnTo>
                <a:lnTo>
                  <a:pt x="70446" y="0"/>
                </a:lnTo>
                <a:lnTo>
                  <a:pt x="66103" y="0"/>
                </a:lnTo>
                <a:lnTo>
                  <a:pt x="61760" y="0"/>
                </a:lnTo>
                <a:lnTo>
                  <a:pt x="25768" y="13550"/>
                </a:lnTo>
                <a:lnTo>
                  <a:pt x="3365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60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07" y="70446"/>
                </a:lnTo>
                <a:lnTo>
                  <a:pt x="132207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831778" y="46941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07" y="61760"/>
                </a:moveTo>
                <a:lnTo>
                  <a:pt x="118656" y="25768"/>
                </a:lnTo>
                <a:lnTo>
                  <a:pt x="87388" y="3365"/>
                </a:lnTo>
                <a:lnTo>
                  <a:pt x="70446" y="0"/>
                </a:lnTo>
                <a:lnTo>
                  <a:pt x="66103" y="0"/>
                </a:lnTo>
                <a:lnTo>
                  <a:pt x="61760" y="0"/>
                </a:lnTo>
                <a:lnTo>
                  <a:pt x="25768" y="13550"/>
                </a:lnTo>
                <a:lnTo>
                  <a:pt x="3365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60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07" y="70446"/>
                </a:lnTo>
                <a:lnTo>
                  <a:pt x="132207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831778" y="434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07" y="61772"/>
                </a:moveTo>
                <a:lnTo>
                  <a:pt x="118656" y="25768"/>
                </a:lnTo>
                <a:lnTo>
                  <a:pt x="87388" y="3378"/>
                </a:lnTo>
                <a:lnTo>
                  <a:pt x="70446" y="0"/>
                </a:lnTo>
                <a:lnTo>
                  <a:pt x="66103" y="0"/>
                </a:lnTo>
                <a:lnTo>
                  <a:pt x="61760" y="0"/>
                </a:lnTo>
                <a:lnTo>
                  <a:pt x="25768" y="13550"/>
                </a:lnTo>
                <a:lnTo>
                  <a:pt x="3365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60" y="132219"/>
                </a:lnTo>
                <a:lnTo>
                  <a:pt x="70446" y="132219"/>
                </a:lnTo>
                <a:lnTo>
                  <a:pt x="106438" y="118656"/>
                </a:lnTo>
                <a:lnTo>
                  <a:pt x="128841" y="87401"/>
                </a:lnTo>
                <a:lnTo>
                  <a:pt x="132207" y="70446"/>
                </a:lnTo>
                <a:lnTo>
                  <a:pt x="132207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535095" y="3772052"/>
            <a:ext cx="25590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Roboto"/>
                <a:cs typeface="Roboto"/>
              </a:rPr>
              <a:t>1.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592245" y="6085127"/>
            <a:ext cx="25590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Roboto"/>
                <a:cs typeface="Roboto"/>
              </a:rPr>
              <a:t>2.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658920" y="8160240"/>
            <a:ext cx="25590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Roboto"/>
                <a:cs typeface="Roboto"/>
              </a:rPr>
              <a:t>3.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49" name="object 4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256" y="6735109"/>
            <a:ext cx="85725" cy="85724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256" y="7516159"/>
            <a:ext cx="85725" cy="85724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256" y="8297209"/>
            <a:ext cx="85725" cy="85724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11950817" y="7864633"/>
            <a:ext cx="2769235" cy="1604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95"/>
              </a:spcBef>
            </a:pPr>
            <a:r>
              <a:rPr sz="2200" spc="-15" dirty="0">
                <a:latin typeface="Roboto"/>
                <a:cs typeface="Roboto"/>
              </a:rPr>
              <a:t>Users may </a:t>
            </a:r>
            <a:r>
              <a:rPr sz="2200" spc="-10" dirty="0">
                <a:latin typeface="Roboto"/>
                <a:cs typeface="Roboto"/>
              </a:rPr>
              <a:t>encounter 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technical issues while </a:t>
            </a:r>
            <a:r>
              <a:rPr sz="2200" spc="-53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uploading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images, 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leading</a:t>
            </a:r>
            <a:r>
              <a:rPr sz="2200" spc="-2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-2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frustration.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230037" y="7654313"/>
            <a:ext cx="2645410" cy="199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95"/>
              </a:spcBef>
            </a:pPr>
            <a:r>
              <a:rPr sz="2200" spc="-10" dirty="0">
                <a:latin typeface="Roboto"/>
                <a:cs typeface="Roboto"/>
              </a:rPr>
              <a:t>Include </a:t>
            </a:r>
            <a:r>
              <a:rPr sz="2200" spc="-5" dirty="0">
                <a:latin typeface="Roboto"/>
                <a:cs typeface="Roboto"/>
              </a:rPr>
              <a:t>error </a:t>
            </a:r>
            <a:r>
              <a:rPr sz="2200" dirty="0">
                <a:latin typeface="Roboto"/>
                <a:cs typeface="Roboto"/>
              </a:rPr>
              <a:t> messages </a:t>
            </a:r>
            <a:r>
              <a:rPr sz="2200" spc="-20" dirty="0">
                <a:latin typeface="Roboto"/>
                <a:cs typeface="Roboto"/>
              </a:rPr>
              <a:t>that </a:t>
            </a:r>
            <a:r>
              <a:rPr sz="2200" spc="-10" dirty="0">
                <a:latin typeface="Roboto"/>
                <a:cs typeface="Roboto"/>
              </a:rPr>
              <a:t>guide </a:t>
            </a:r>
            <a:r>
              <a:rPr sz="2200" spc="-53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users on</a:t>
            </a:r>
            <a:r>
              <a:rPr sz="2200" spc="-5" dirty="0">
                <a:latin typeface="Roboto"/>
                <a:cs typeface="Roboto"/>
              </a:rPr>
              <a:t> how </a:t>
            </a:r>
            <a:r>
              <a:rPr sz="2200" dirty="0">
                <a:latin typeface="Roboto"/>
                <a:cs typeface="Roboto"/>
              </a:rPr>
              <a:t>to 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resolve </a:t>
            </a:r>
            <a:r>
              <a:rPr sz="2200" spc="5" dirty="0">
                <a:latin typeface="Roboto"/>
                <a:cs typeface="Roboto"/>
              </a:rPr>
              <a:t>common </a:t>
            </a:r>
            <a:r>
              <a:rPr sz="2200" spc="1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technical issues.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748770" y="2907777"/>
            <a:ext cx="2865120" cy="236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-15" dirty="0">
                <a:latin typeface="Roboto"/>
                <a:cs typeface="Roboto"/>
              </a:rPr>
              <a:t>Dependence</a:t>
            </a:r>
            <a:r>
              <a:rPr sz="2200" spc="-20" dirty="0">
                <a:latin typeface="Roboto"/>
                <a:cs typeface="Roboto"/>
              </a:rPr>
              <a:t> on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90" dirty="0">
                <a:latin typeface="Roboto"/>
                <a:cs typeface="Roboto"/>
              </a:rPr>
              <a:t>third- 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35" dirty="0">
                <a:latin typeface="Roboto"/>
                <a:cs typeface="Roboto"/>
              </a:rPr>
              <a:t>party </a:t>
            </a:r>
            <a:r>
              <a:rPr sz="2200" spc="-15" dirty="0">
                <a:latin typeface="Roboto"/>
                <a:cs typeface="Roboto"/>
              </a:rPr>
              <a:t>services </a:t>
            </a:r>
            <a:r>
              <a:rPr sz="2200" spc="-20" dirty="0">
                <a:latin typeface="Roboto"/>
                <a:cs typeface="Roboto"/>
              </a:rPr>
              <a:t>can </a:t>
            </a:r>
            <a:r>
              <a:rPr sz="2200" spc="-10" dirty="0">
                <a:latin typeface="Roboto"/>
                <a:cs typeface="Roboto"/>
              </a:rPr>
              <a:t>lead </a:t>
            </a:r>
            <a:r>
              <a:rPr sz="2200" spc="-53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to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issues</a:t>
            </a:r>
            <a:r>
              <a:rPr sz="2200" spc="-15" dirty="0">
                <a:latin typeface="Roboto"/>
                <a:cs typeface="Roboto"/>
              </a:rPr>
              <a:t> like service 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interruptions, </a:t>
            </a:r>
            <a:r>
              <a:rPr sz="2200" spc="-20" dirty="0">
                <a:latin typeface="Roboto"/>
                <a:cs typeface="Roboto"/>
              </a:rPr>
              <a:t>changes 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in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pricing,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or 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differences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in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quality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258612" y="3103039"/>
            <a:ext cx="2583815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-15" dirty="0">
                <a:latin typeface="Roboto"/>
                <a:cs typeface="Roboto"/>
              </a:rPr>
              <a:t>Carefully </a:t>
            </a:r>
            <a:r>
              <a:rPr sz="2200" spc="-20" dirty="0">
                <a:latin typeface="Roboto"/>
                <a:cs typeface="Roboto"/>
              </a:rPr>
              <a:t>vet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90" dirty="0">
                <a:latin typeface="Roboto"/>
                <a:cs typeface="Roboto"/>
              </a:rPr>
              <a:t>third- 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35" dirty="0">
                <a:latin typeface="Roboto"/>
                <a:cs typeface="Roboto"/>
              </a:rPr>
              <a:t>party</a:t>
            </a:r>
            <a:r>
              <a:rPr sz="2200" spc="-2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partners</a:t>
            </a:r>
            <a:r>
              <a:rPr sz="2200" spc="-15" dirty="0">
                <a:latin typeface="Roboto"/>
                <a:cs typeface="Roboto"/>
              </a:rPr>
              <a:t> based </a:t>
            </a:r>
            <a:r>
              <a:rPr sz="2200" spc="-53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on </a:t>
            </a:r>
            <a:r>
              <a:rPr sz="2200" spc="-25" dirty="0">
                <a:latin typeface="Roboto"/>
                <a:cs typeface="Roboto"/>
              </a:rPr>
              <a:t>their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reputation, 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reliability,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 </a:t>
            </a:r>
            <a:r>
              <a:rPr sz="2200" spc="-2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customer </a:t>
            </a:r>
            <a:r>
              <a:rPr sz="2200" spc="-20" dirty="0">
                <a:latin typeface="Roboto"/>
                <a:cs typeface="Roboto"/>
              </a:rPr>
              <a:t>reviews.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748770" y="5534636"/>
            <a:ext cx="3202305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-30" dirty="0">
                <a:latin typeface="Roboto"/>
                <a:cs typeface="Roboto"/>
              </a:rPr>
              <a:t>Supporting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multiple 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languages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 </a:t>
            </a:r>
            <a:r>
              <a:rPr sz="2200" spc="-2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multilingual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product 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descriptions can </a:t>
            </a:r>
            <a:r>
              <a:rPr sz="2200" spc="-15" dirty="0">
                <a:latin typeface="Roboto"/>
                <a:cs typeface="Roboto"/>
              </a:rPr>
              <a:t>increase </a:t>
            </a:r>
            <a:r>
              <a:rPr sz="2200" spc="-53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maintenance complexity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283228" y="5678586"/>
            <a:ext cx="2410460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16500"/>
              </a:lnSpc>
              <a:spcBef>
                <a:spcPts val="100"/>
              </a:spcBef>
            </a:pPr>
            <a:r>
              <a:rPr sz="2200" spc="-15" dirty="0">
                <a:latin typeface="Roboto"/>
                <a:cs typeface="Roboto"/>
              </a:rPr>
              <a:t>Consider </a:t>
            </a:r>
            <a:r>
              <a:rPr sz="2200" spc="-30" dirty="0">
                <a:latin typeface="Roboto"/>
                <a:cs typeface="Roboto"/>
              </a:rPr>
              <a:t>using </a:t>
            </a:r>
            <a:r>
              <a:rPr sz="2200" spc="-2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localization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 </a:t>
            </a:r>
            <a:r>
              <a:rPr sz="2200" spc="-2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internationalization </a:t>
            </a:r>
            <a:r>
              <a:rPr sz="2200" spc="-53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frameworks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1046" y="3585540"/>
            <a:ext cx="132213" cy="1322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1046" y="3159622"/>
            <a:ext cx="132213" cy="1322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71046" y="2733704"/>
            <a:ext cx="132213" cy="1322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71046" y="2307786"/>
            <a:ext cx="132213" cy="1322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1046" y="1881821"/>
            <a:ext cx="132213" cy="1322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71046" y="1455903"/>
            <a:ext cx="132213" cy="1322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171048" y="1032784"/>
            <a:ext cx="132213" cy="12941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7556568" y="358554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56568" y="315962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56568" y="27337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56568" y="230778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56568" y="188182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56568" y="145590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7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56568" y="1032784"/>
            <a:ext cx="132715" cy="129539"/>
          </a:xfrm>
          <a:custGeom>
            <a:avLst/>
            <a:gdLst/>
            <a:ahLst/>
            <a:cxnLst/>
            <a:rect l="l" t="t" r="r" b="b"/>
            <a:pathLst>
              <a:path w="132715" h="129540">
                <a:moveTo>
                  <a:pt x="132213" y="58967"/>
                </a:moveTo>
                <a:lnTo>
                  <a:pt x="132213" y="67648"/>
                </a:lnTo>
                <a:lnTo>
                  <a:pt x="131790" y="71947"/>
                </a:lnTo>
                <a:lnTo>
                  <a:pt x="115920" y="106983"/>
                </a:lnTo>
                <a:lnTo>
                  <a:pt x="83260" y="127298"/>
                </a:lnTo>
                <a:lnTo>
                  <a:pt x="70447" y="129415"/>
                </a:lnTo>
                <a:lnTo>
                  <a:pt x="61766" y="129415"/>
                </a:lnTo>
                <a:lnTo>
                  <a:pt x="25770" y="115862"/>
                </a:lnTo>
                <a:lnTo>
                  <a:pt x="3370" y="84595"/>
                </a:lnTo>
                <a:lnTo>
                  <a:pt x="0" y="67648"/>
                </a:lnTo>
                <a:lnTo>
                  <a:pt x="0" y="58967"/>
                </a:lnTo>
                <a:lnTo>
                  <a:pt x="13552" y="22972"/>
                </a:lnTo>
                <a:lnTo>
                  <a:pt x="44819" y="572"/>
                </a:lnTo>
                <a:lnTo>
                  <a:pt x="46706" y="0"/>
                </a:lnTo>
                <a:lnTo>
                  <a:pt x="85506" y="0"/>
                </a:lnTo>
                <a:lnTo>
                  <a:pt x="118661" y="22972"/>
                </a:lnTo>
                <a:lnTo>
                  <a:pt x="132213" y="58967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42090" y="358554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942090" y="315962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42090" y="27337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42090" y="230778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42090" y="188182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42090" y="145590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7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942090" y="1032784"/>
            <a:ext cx="132715" cy="129539"/>
          </a:xfrm>
          <a:custGeom>
            <a:avLst/>
            <a:gdLst/>
            <a:ahLst/>
            <a:cxnLst/>
            <a:rect l="l" t="t" r="r" b="b"/>
            <a:pathLst>
              <a:path w="132715" h="129540">
                <a:moveTo>
                  <a:pt x="132213" y="58967"/>
                </a:moveTo>
                <a:lnTo>
                  <a:pt x="132213" y="67648"/>
                </a:lnTo>
                <a:lnTo>
                  <a:pt x="131790" y="71947"/>
                </a:lnTo>
                <a:lnTo>
                  <a:pt x="115920" y="106983"/>
                </a:lnTo>
                <a:lnTo>
                  <a:pt x="83260" y="127298"/>
                </a:lnTo>
                <a:lnTo>
                  <a:pt x="70447" y="129415"/>
                </a:lnTo>
                <a:lnTo>
                  <a:pt x="61766" y="129415"/>
                </a:lnTo>
                <a:lnTo>
                  <a:pt x="25770" y="115862"/>
                </a:lnTo>
                <a:lnTo>
                  <a:pt x="3370" y="84595"/>
                </a:lnTo>
                <a:lnTo>
                  <a:pt x="0" y="67648"/>
                </a:lnTo>
                <a:lnTo>
                  <a:pt x="0" y="58967"/>
                </a:lnTo>
                <a:lnTo>
                  <a:pt x="13552" y="22972"/>
                </a:lnTo>
                <a:lnTo>
                  <a:pt x="44819" y="572"/>
                </a:lnTo>
                <a:lnTo>
                  <a:pt x="46706" y="0"/>
                </a:lnTo>
                <a:lnTo>
                  <a:pt x="85506" y="0"/>
                </a:lnTo>
                <a:lnTo>
                  <a:pt x="118661" y="22972"/>
                </a:lnTo>
                <a:lnTo>
                  <a:pt x="132213" y="58967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56568" y="358554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556568" y="315962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56568" y="27337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56568" y="230778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56568" y="188182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556568" y="145590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7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56568" y="1032784"/>
            <a:ext cx="132715" cy="129539"/>
          </a:xfrm>
          <a:custGeom>
            <a:avLst/>
            <a:gdLst/>
            <a:ahLst/>
            <a:cxnLst/>
            <a:rect l="l" t="t" r="r" b="b"/>
            <a:pathLst>
              <a:path w="132715" h="129540">
                <a:moveTo>
                  <a:pt x="132213" y="58967"/>
                </a:moveTo>
                <a:lnTo>
                  <a:pt x="132213" y="67648"/>
                </a:lnTo>
                <a:lnTo>
                  <a:pt x="131790" y="71947"/>
                </a:lnTo>
                <a:lnTo>
                  <a:pt x="115920" y="106983"/>
                </a:lnTo>
                <a:lnTo>
                  <a:pt x="83260" y="127298"/>
                </a:lnTo>
                <a:lnTo>
                  <a:pt x="70447" y="129415"/>
                </a:lnTo>
                <a:lnTo>
                  <a:pt x="61766" y="129415"/>
                </a:lnTo>
                <a:lnTo>
                  <a:pt x="25770" y="115862"/>
                </a:lnTo>
                <a:lnTo>
                  <a:pt x="3370" y="84595"/>
                </a:lnTo>
                <a:lnTo>
                  <a:pt x="0" y="67648"/>
                </a:lnTo>
                <a:lnTo>
                  <a:pt x="0" y="58967"/>
                </a:lnTo>
                <a:lnTo>
                  <a:pt x="13552" y="22972"/>
                </a:lnTo>
                <a:lnTo>
                  <a:pt x="44819" y="572"/>
                </a:lnTo>
                <a:lnTo>
                  <a:pt x="46706" y="0"/>
                </a:lnTo>
                <a:lnTo>
                  <a:pt x="85506" y="0"/>
                </a:lnTo>
                <a:lnTo>
                  <a:pt x="118661" y="22972"/>
                </a:lnTo>
                <a:lnTo>
                  <a:pt x="132213" y="58967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42090" y="358554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42090" y="315962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42090" y="27337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942090" y="230778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942090" y="188182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42090" y="145590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7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2090" y="1032784"/>
            <a:ext cx="132715" cy="129539"/>
          </a:xfrm>
          <a:custGeom>
            <a:avLst/>
            <a:gdLst/>
            <a:ahLst/>
            <a:cxnLst/>
            <a:rect l="l" t="t" r="r" b="b"/>
            <a:pathLst>
              <a:path w="132715" h="129540">
                <a:moveTo>
                  <a:pt x="132213" y="58967"/>
                </a:moveTo>
                <a:lnTo>
                  <a:pt x="132213" y="67648"/>
                </a:lnTo>
                <a:lnTo>
                  <a:pt x="131790" y="71947"/>
                </a:lnTo>
                <a:lnTo>
                  <a:pt x="115920" y="106983"/>
                </a:lnTo>
                <a:lnTo>
                  <a:pt x="83260" y="127298"/>
                </a:lnTo>
                <a:lnTo>
                  <a:pt x="70447" y="129415"/>
                </a:lnTo>
                <a:lnTo>
                  <a:pt x="61766" y="129415"/>
                </a:lnTo>
                <a:lnTo>
                  <a:pt x="25770" y="115862"/>
                </a:lnTo>
                <a:lnTo>
                  <a:pt x="3370" y="84595"/>
                </a:lnTo>
                <a:lnTo>
                  <a:pt x="0" y="67648"/>
                </a:lnTo>
                <a:lnTo>
                  <a:pt x="0" y="58967"/>
                </a:lnTo>
                <a:lnTo>
                  <a:pt x="13552" y="22972"/>
                </a:lnTo>
                <a:lnTo>
                  <a:pt x="44819" y="572"/>
                </a:lnTo>
                <a:lnTo>
                  <a:pt x="46706" y="0"/>
                </a:lnTo>
                <a:lnTo>
                  <a:pt x="85506" y="0"/>
                </a:lnTo>
                <a:lnTo>
                  <a:pt x="118661" y="22972"/>
                </a:lnTo>
                <a:lnTo>
                  <a:pt x="132213" y="58967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942090" y="358554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42090" y="315962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42090" y="27337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942090" y="230778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942090" y="188182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942090" y="145590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7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942090" y="1032784"/>
            <a:ext cx="132715" cy="129539"/>
          </a:xfrm>
          <a:custGeom>
            <a:avLst/>
            <a:gdLst/>
            <a:ahLst/>
            <a:cxnLst/>
            <a:rect l="l" t="t" r="r" b="b"/>
            <a:pathLst>
              <a:path w="132715" h="129540">
                <a:moveTo>
                  <a:pt x="132213" y="58967"/>
                </a:moveTo>
                <a:lnTo>
                  <a:pt x="132213" y="67648"/>
                </a:lnTo>
                <a:lnTo>
                  <a:pt x="131790" y="71947"/>
                </a:lnTo>
                <a:lnTo>
                  <a:pt x="115920" y="106983"/>
                </a:lnTo>
                <a:lnTo>
                  <a:pt x="83260" y="127298"/>
                </a:lnTo>
                <a:lnTo>
                  <a:pt x="70447" y="129415"/>
                </a:lnTo>
                <a:lnTo>
                  <a:pt x="61766" y="129415"/>
                </a:lnTo>
                <a:lnTo>
                  <a:pt x="25770" y="115862"/>
                </a:lnTo>
                <a:lnTo>
                  <a:pt x="3370" y="84595"/>
                </a:lnTo>
                <a:lnTo>
                  <a:pt x="0" y="67648"/>
                </a:lnTo>
                <a:lnTo>
                  <a:pt x="0" y="58967"/>
                </a:lnTo>
                <a:lnTo>
                  <a:pt x="13552" y="22972"/>
                </a:lnTo>
                <a:lnTo>
                  <a:pt x="44819" y="572"/>
                </a:lnTo>
                <a:lnTo>
                  <a:pt x="46706" y="0"/>
                </a:lnTo>
                <a:lnTo>
                  <a:pt x="85506" y="0"/>
                </a:lnTo>
                <a:lnTo>
                  <a:pt x="118661" y="22972"/>
                </a:lnTo>
                <a:lnTo>
                  <a:pt x="132213" y="58967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4796" y="9823805"/>
            <a:ext cx="2094864" cy="125730"/>
          </a:xfrm>
          <a:custGeom>
            <a:avLst/>
            <a:gdLst/>
            <a:ahLst/>
            <a:cxnLst/>
            <a:rect l="l" t="t" r="r" b="b"/>
            <a:pathLst>
              <a:path w="2094864" h="125729">
                <a:moveTo>
                  <a:pt x="2094643" y="125678"/>
                </a:moveTo>
                <a:lnTo>
                  <a:pt x="0" y="125678"/>
                </a:lnTo>
                <a:lnTo>
                  <a:pt x="0" y="0"/>
                </a:lnTo>
                <a:lnTo>
                  <a:pt x="2094643" y="0"/>
                </a:lnTo>
                <a:lnTo>
                  <a:pt x="2094643" y="125678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4796" y="9195412"/>
            <a:ext cx="3141980" cy="125730"/>
          </a:xfrm>
          <a:custGeom>
            <a:avLst/>
            <a:gdLst/>
            <a:ahLst/>
            <a:cxnLst/>
            <a:rect l="l" t="t" r="r" b="b"/>
            <a:pathLst>
              <a:path w="3141979" h="125729">
                <a:moveTo>
                  <a:pt x="3141964" y="125678"/>
                </a:moveTo>
                <a:lnTo>
                  <a:pt x="0" y="125678"/>
                </a:lnTo>
                <a:lnTo>
                  <a:pt x="0" y="0"/>
                </a:lnTo>
                <a:lnTo>
                  <a:pt x="3141964" y="0"/>
                </a:lnTo>
                <a:lnTo>
                  <a:pt x="3141964" y="125678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4796" y="8567019"/>
            <a:ext cx="4189729" cy="125730"/>
          </a:xfrm>
          <a:custGeom>
            <a:avLst/>
            <a:gdLst/>
            <a:ahLst/>
            <a:cxnLst/>
            <a:rect l="l" t="t" r="r" b="b"/>
            <a:pathLst>
              <a:path w="4189729" h="125729">
                <a:moveTo>
                  <a:pt x="4189286" y="125678"/>
                </a:moveTo>
                <a:lnTo>
                  <a:pt x="0" y="125678"/>
                </a:lnTo>
                <a:lnTo>
                  <a:pt x="0" y="0"/>
                </a:lnTo>
                <a:lnTo>
                  <a:pt x="4189286" y="0"/>
                </a:lnTo>
                <a:lnTo>
                  <a:pt x="4189286" y="125678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92693" y="2793423"/>
            <a:ext cx="3397885" cy="3390900"/>
          </a:xfrm>
          <a:custGeom>
            <a:avLst/>
            <a:gdLst/>
            <a:ahLst/>
            <a:cxnLst/>
            <a:rect l="l" t="t" r="r" b="b"/>
            <a:pathLst>
              <a:path w="3397884" h="3390900">
                <a:moveTo>
                  <a:pt x="1937005" y="12700"/>
                </a:moveTo>
                <a:lnTo>
                  <a:pt x="1460293" y="12700"/>
                </a:lnTo>
                <a:lnTo>
                  <a:pt x="1507221" y="0"/>
                </a:lnTo>
                <a:lnTo>
                  <a:pt x="1890077" y="0"/>
                </a:lnTo>
                <a:lnTo>
                  <a:pt x="1937005" y="12700"/>
                </a:lnTo>
                <a:close/>
              </a:path>
              <a:path w="3397884" h="3390900">
                <a:moveTo>
                  <a:pt x="2073661" y="3352800"/>
                </a:moveTo>
                <a:lnTo>
                  <a:pt x="1322025" y="3352800"/>
                </a:lnTo>
                <a:lnTo>
                  <a:pt x="1144207" y="3302000"/>
                </a:lnTo>
                <a:lnTo>
                  <a:pt x="1101039" y="3276600"/>
                </a:lnTo>
                <a:lnTo>
                  <a:pt x="1016374" y="3251200"/>
                </a:lnTo>
                <a:lnTo>
                  <a:pt x="974912" y="3225800"/>
                </a:lnTo>
                <a:lnTo>
                  <a:pt x="934054" y="3213100"/>
                </a:lnTo>
                <a:lnTo>
                  <a:pt x="893818" y="3187700"/>
                </a:lnTo>
                <a:lnTo>
                  <a:pt x="854222" y="3162300"/>
                </a:lnTo>
                <a:lnTo>
                  <a:pt x="815284" y="3136900"/>
                </a:lnTo>
                <a:lnTo>
                  <a:pt x="777023" y="3124200"/>
                </a:lnTo>
                <a:lnTo>
                  <a:pt x="739454" y="3098800"/>
                </a:lnTo>
                <a:lnTo>
                  <a:pt x="702598" y="3073400"/>
                </a:lnTo>
                <a:lnTo>
                  <a:pt x="666471" y="3035300"/>
                </a:lnTo>
                <a:lnTo>
                  <a:pt x="631091" y="3009900"/>
                </a:lnTo>
                <a:lnTo>
                  <a:pt x="596477" y="2984500"/>
                </a:lnTo>
                <a:lnTo>
                  <a:pt x="562646" y="2959100"/>
                </a:lnTo>
                <a:lnTo>
                  <a:pt x="529616" y="2921000"/>
                </a:lnTo>
                <a:lnTo>
                  <a:pt x="497405" y="2895600"/>
                </a:lnTo>
                <a:lnTo>
                  <a:pt x="466031" y="2857500"/>
                </a:lnTo>
                <a:lnTo>
                  <a:pt x="435512" y="2832100"/>
                </a:lnTo>
                <a:lnTo>
                  <a:pt x="405865" y="2794000"/>
                </a:lnTo>
                <a:lnTo>
                  <a:pt x="377109" y="2755900"/>
                </a:lnTo>
                <a:lnTo>
                  <a:pt x="349262" y="2717800"/>
                </a:lnTo>
                <a:lnTo>
                  <a:pt x="322341" y="2692400"/>
                </a:lnTo>
                <a:lnTo>
                  <a:pt x="296364" y="2654300"/>
                </a:lnTo>
                <a:lnTo>
                  <a:pt x="271350" y="2616200"/>
                </a:lnTo>
                <a:lnTo>
                  <a:pt x="247315" y="2578100"/>
                </a:lnTo>
                <a:lnTo>
                  <a:pt x="224279" y="2540000"/>
                </a:lnTo>
                <a:lnTo>
                  <a:pt x="202258" y="2489200"/>
                </a:lnTo>
                <a:lnTo>
                  <a:pt x="181271" y="2451100"/>
                </a:lnTo>
                <a:lnTo>
                  <a:pt x="161336" y="2413000"/>
                </a:lnTo>
                <a:lnTo>
                  <a:pt x="142470" y="2374900"/>
                </a:lnTo>
                <a:lnTo>
                  <a:pt x="124692" y="2324100"/>
                </a:lnTo>
                <a:lnTo>
                  <a:pt x="108019" y="2286000"/>
                </a:lnTo>
                <a:lnTo>
                  <a:pt x="92469" y="2247900"/>
                </a:lnTo>
                <a:lnTo>
                  <a:pt x="78061" y="2197100"/>
                </a:lnTo>
                <a:lnTo>
                  <a:pt x="64811" y="2159000"/>
                </a:lnTo>
                <a:lnTo>
                  <a:pt x="52738" y="2108200"/>
                </a:lnTo>
                <a:lnTo>
                  <a:pt x="41861" y="2070100"/>
                </a:lnTo>
                <a:lnTo>
                  <a:pt x="32196" y="2019300"/>
                </a:lnTo>
                <a:lnTo>
                  <a:pt x="23761" y="1981200"/>
                </a:lnTo>
                <a:lnTo>
                  <a:pt x="16575" y="1930400"/>
                </a:lnTo>
                <a:lnTo>
                  <a:pt x="10656" y="1879600"/>
                </a:lnTo>
                <a:lnTo>
                  <a:pt x="6020" y="1841500"/>
                </a:lnTo>
                <a:lnTo>
                  <a:pt x="2687" y="1790700"/>
                </a:lnTo>
                <a:lnTo>
                  <a:pt x="674" y="1739900"/>
                </a:lnTo>
                <a:lnTo>
                  <a:pt x="0" y="1689100"/>
                </a:lnTo>
                <a:lnTo>
                  <a:pt x="674" y="1638300"/>
                </a:lnTo>
                <a:lnTo>
                  <a:pt x="2687" y="1600200"/>
                </a:lnTo>
                <a:lnTo>
                  <a:pt x="6020" y="1549400"/>
                </a:lnTo>
                <a:lnTo>
                  <a:pt x="10656" y="1498600"/>
                </a:lnTo>
                <a:lnTo>
                  <a:pt x="16575" y="1460500"/>
                </a:lnTo>
                <a:lnTo>
                  <a:pt x="23761" y="1409700"/>
                </a:lnTo>
                <a:lnTo>
                  <a:pt x="32196" y="1358900"/>
                </a:lnTo>
                <a:lnTo>
                  <a:pt x="41861" y="1320800"/>
                </a:lnTo>
                <a:lnTo>
                  <a:pt x="52738" y="1270000"/>
                </a:lnTo>
                <a:lnTo>
                  <a:pt x="64811" y="1231900"/>
                </a:lnTo>
                <a:lnTo>
                  <a:pt x="78061" y="1181100"/>
                </a:lnTo>
                <a:lnTo>
                  <a:pt x="92469" y="1143000"/>
                </a:lnTo>
                <a:lnTo>
                  <a:pt x="108019" y="1092200"/>
                </a:lnTo>
                <a:lnTo>
                  <a:pt x="124692" y="1054100"/>
                </a:lnTo>
                <a:lnTo>
                  <a:pt x="142470" y="1016000"/>
                </a:lnTo>
                <a:lnTo>
                  <a:pt x="161336" y="965200"/>
                </a:lnTo>
                <a:lnTo>
                  <a:pt x="181271" y="927100"/>
                </a:lnTo>
                <a:lnTo>
                  <a:pt x="202258" y="889000"/>
                </a:lnTo>
                <a:lnTo>
                  <a:pt x="224279" y="850900"/>
                </a:lnTo>
                <a:lnTo>
                  <a:pt x="247315" y="812800"/>
                </a:lnTo>
                <a:lnTo>
                  <a:pt x="271350" y="774700"/>
                </a:lnTo>
                <a:lnTo>
                  <a:pt x="296364" y="736600"/>
                </a:lnTo>
                <a:lnTo>
                  <a:pt x="322341" y="698500"/>
                </a:lnTo>
                <a:lnTo>
                  <a:pt x="349262" y="660400"/>
                </a:lnTo>
                <a:lnTo>
                  <a:pt x="377109" y="622300"/>
                </a:lnTo>
                <a:lnTo>
                  <a:pt x="405865" y="596900"/>
                </a:lnTo>
                <a:lnTo>
                  <a:pt x="435512" y="558800"/>
                </a:lnTo>
                <a:lnTo>
                  <a:pt x="466031" y="520700"/>
                </a:lnTo>
                <a:lnTo>
                  <a:pt x="497405" y="495300"/>
                </a:lnTo>
                <a:lnTo>
                  <a:pt x="529616" y="457200"/>
                </a:lnTo>
                <a:lnTo>
                  <a:pt x="562646" y="431800"/>
                </a:lnTo>
                <a:lnTo>
                  <a:pt x="596477" y="406400"/>
                </a:lnTo>
                <a:lnTo>
                  <a:pt x="631091" y="368300"/>
                </a:lnTo>
                <a:lnTo>
                  <a:pt x="666471" y="342900"/>
                </a:lnTo>
                <a:lnTo>
                  <a:pt x="702598" y="317500"/>
                </a:lnTo>
                <a:lnTo>
                  <a:pt x="739454" y="292100"/>
                </a:lnTo>
                <a:lnTo>
                  <a:pt x="777023" y="266700"/>
                </a:lnTo>
                <a:lnTo>
                  <a:pt x="815284" y="241300"/>
                </a:lnTo>
                <a:lnTo>
                  <a:pt x="854222" y="215900"/>
                </a:lnTo>
                <a:lnTo>
                  <a:pt x="893818" y="203200"/>
                </a:lnTo>
                <a:lnTo>
                  <a:pt x="974912" y="152400"/>
                </a:lnTo>
                <a:lnTo>
                  <a:pt x="1016374" y="139700"/>
                </a:lnTo>
                <a:lnTo>
                  <a:pt x="1058422" y="114300"/>
                </a:lnTo>
                <a:lnTo>
                  <a:pt x="1144207" y="88900"/>
                </a:lnTo>
                <a:lnTo>
                  <a:pt x="1413773" y="12700"/>
                </a:lnTo>
                <a:lnTo>
                  <a:pt x="1983526" y="12700"/>
                </a:lnTo>
                <a:lnTo>
                  <a:pt x="2253091" y="88900"/>
                </a:lnTo>
                <a:lnTo>
                  <a:pt x="2296259" y="101600"/>
                </a:lnTo>
                <a:lnTo>
                  <a:pt x="1556107" y="101600"/>
                </a:lnTo>
                <a:lnTo>
                  <a:pt x="1509351" y="114300"/>
                </a:lnTo>
                <a:lnTo>
                  <a:pt x="1463005" y="114300"/>
                </a:lnTo>
                <a:lnTo>
                  <a:pt x="1417091" y="127000"/>
                </a:lnTo>
                <a:lnTo>
                  <a:pt x="1371628" y="127000"/>
                </a:lnTo>
                <a:lnTo>
                  <a:pt x="1151760" y="190500"/>
                </a:lnTo>
                <a:lnTo>
                  <a:pt x="1109414" y="215900"/>
                </a:lnTo>
                <a:lnTo>
                  <a:pt x="1026506" y="241300"/>
                </a:lnTo>
                <a:lnTo>
                  <a:pt x="985984" y="266700"/>
                </a:lnTo>
                <a:lnTo>
                  <a:pt x="946110" y="292100"/>
                </a:lnTo>
                <a:lnTo>
                  <a:pt x="906902" y="304800"/>
                </a:lnTo>
                <a:lnTo>
                  <a:pt x="868382" y="330200"/>
                </a:lnTo>
                <a:lnTo>
                  <a:pt x="830567" y="355600"/>
                </a:lnTo>
                <a:lnTo>
                  <a:pt x="793479" y="381000"/>
                </a:lnTo>
                <a:lnTo>
                  <a:pt x="757136" y="406400"/>
                </a:lnTo>
                <a:lnTo>
                  <a:pt x="721559" y="431800"/>
                </a:lnTo>
                <a:lnTo>
                  <a:pt x="686766" y="457200"/>
                </a:lnTo>
                <a:lnTo>
                  <a:pt x="652778" y="495300"/>
                </a:lnTo>
                <a:lnTo>
                  <a:pt x="619615" y="520700"/>
                </a:lnTo>
                <a:lnTo>
                  <a:pt x="587296" y="546100"/>
                </a:lnTo>
                <a:lnTo>
                  <a:pt x="555840" y="584200"/>
                </a:lnTo>
                <a:lnTo>
                  <a:pt x="525268" y="609600"/>
                </a:lnTo>
                <a:lnTo>
                  <a:pt x="495599" y="647700"/>
                </a:lnTo>
                <a:lnTo>
                  <a:pt x="466852" y="685800"/>
                </a:lnTo>
                <a:lnTo>
                  <a:pt x="439048" y="711200"/>
                </a:lnTo>
                <a:lnTo>
                  <a:pt x="412205" y="749300"/>
                </a:lnTo>
                <a:lnTo>
                  <a:pt x="386344" y="787400"/>
                </a:lnTo>
                <a:lnTo>
                  <a:pt x="361485" y="825500"/>
                </a:lnTo>
                <a:lnTo>
                  <a:pt x="337647" y="863600"/>
                </a:lnTo>
                <a:lnTo>
                  <a:pt x="314849" y="901700"/>
                </a:lnTo>
                <a:lnTo>
                  <a:pt x="293111" y="939800"/>
                </a:lnTo>
                <a:lnTo>
                  <a:pt x="272454" y="977900"/>
                </a:lnTo>
                <a:lnTo>
                  <a:pt x="252896" y="1016000"/>
                </a:lnTo>
                <a:lnTo>
                  <a:pt x="234457" y="1066800"/>
                </a:lnTo>
                <a:lnTo>
                  <a:pt x="217158" y="1104900"/>
                </a:lnTo>
                <a:lnTo>
                  <a:pt x="201017" y="1143000"/>
                </a:lnTo>
                <a:lnTo>
                  <a:pt x="186054" y="1193800"/>
                </a:lnTo>
                <a:lnTo>
                  <a:pt x="172289" y="1231900"/>
                </a:lnTo>
                <a:lnTo>
                  <a:pt x="159742" y="1270000"/>
                </a:lnTo>
                <a:lnTo>
                  <a:pt x="148432" y="1320800"/>
                </a:lnTo>
                <a:lnTo>
                  <a:pt x="138379" y="1371600"/>
                </a:lnTo>
                <a:lnTo>
                  <a:pt x="129603" y="1409700"/>
                </a:lnTo>
                <a:lnTo>
                  <a:pt x="122123" y="1460500"/>
                </a:lnTo>
                <a:lnTo>
                  <a:pt x="115959" y="1498600"/>
                </a:lnTo>
                <a:lnTo>
                  <a:pt x="111130" y="1549400"/>
                </a:lnTo>
                <a:lnTo>
                  <a:pt x="107657" y="1600200"/>
                </a:lnTo>
                <a:lnTo>
                  <a:pt x="105558" y="1638300"/>
                </a:lnTo>
                <a:lnTo>
                  <a:pt x="104854" y="1689100"/>
                </a:lnTo>
                <a:lnTo>
                  <a:pt x="105558" y="1739900"/>
                </a:lnTo>
                <a:lnTo>
                  <a:pt x="107657" y="1790700"/>
                </a:lnTo>
                <a:lnTo>
                  <a:pt x="111130" y="1828800"/>
                </a:lnTo>
                <a:lnTo>
                  <a:pt x="115959" y="1879600"/>
                </a:lnTo>
                <a:lnTo>
                  <a:pt x="122123" y="1930400"/>
                </a:lnTo>
                <a:lnTo>
                  <a:pt x="129603" y="1968500"/>
                </a:lnTo>
                <a:lnTo>
                  <a:pt x="138379" y="2019300"/>
                </a:lnTo>
                <a:lnTo>
                  <a:pt x="148432" y="2070100"/>
                </a:lnTo>
                <a:lnTo>
                  <a:pt x="159742" y="2108200"/>
                </a:lnTo>
                <a:lnTo>
                  <a:pt x="172289" y="2159000"/>
                </a:lnTo>
                <a:lnTo>
                  <a:pt x="186054" y="2197100"/>
                </a:lnTo>
                <a:lnTo>
                  <a:pt x="201017" y="2235200"/>
                </a:lnTo>
                <a:lnTo>
                  <a:pt x="217158" y="2286000"/>
                </a:lnTo>
                <a:lnTo>
                  <a:pt x="234457" y="2324100"/>
                </a:lnTo>
                <a:lnTo>
                  <a:pt x="252896" y="2362200"/>
                </a:lnTo>
                <a:lnTo>
                  <a:pt x="272454" y="2400300"/>
                </a:lnTo>
                <a:lnTo>
                  <a:pt x="293111" y="2451100"/>
                </a:lnTo>
                <a:lnTo>
                  <a:pt x="314849" y="2489200"/>
                </a:lnTo>
                <a:lnTo>
                  <a:pt x="337647" y="2527300"/>
                </a:lnTo>
                <a:lnTo>
                  <a:pt x="361485" y="2565400"/>
                </a:lnTo>
                <a:lnTo>
                  <a:pt x="386344" y="2603500"/>
                </a:lnTo>
                <a:lnTo>
                  <a:pt x="412205" y="2628900"/>
                </a:lnTo>
                <a:lnTo>
                  <a:pt x="439048" y="2667000"/>
                </a:lnTo>
                <a:lnTo>
                  <a:pt x="466852" y="2705100"/>
                </a:lnTo>
                <a:lnTo>
                  <a:pt x="495599" y="2743200"/>
                </a:lnTo>
                <a:lnTo>
                  <a:pt x="525268" y="2768600"/>
                </a:lnTo>
                <a:lnTo>
                  <a:pt x="555840" y="2806700"/>
                </a:lnTo>
                <a:lnTo>
                  <a:pt x="587296" y="2832100"/>
                </a:lnTo>
                <a:lnTo>
                  <a:pt x="619615" y="2870200"/>
                </a:lnTo>
                <a:lnTo>
                  <a:pt x="652778" y="2895600"/>
                </a:lnTo>
                <a:lnTo>
                  <a:pt x="686766" y="2921000"/>
                </a:lnTo>
                <a:lnTo>
                  <a:pt x="721559" y="2946400"/>
                </a:lnTo>
                <a:lnTo>
                  <a:pt x="757136" y="2984500"/>
                </a:lnTo>
                <a:lnTo>
                  <a:pt x="793479" y="3009900"/>
                </a:lnTo>
                <a:lnTo>
                  <a:pt x="830567" y="3035300"/>
                </a:lnTo>
                <a:lnTo>
                  <a:pt x="868382" y="3048000"/>
                </a:lnTo>
                <a:lnTo>
                  <a:pt x="906902" y="3073400"/>
                </a:lnTo>
                <a:lnTo>
                  <a:pt x="946110" y="3098800"/>
                </a:lnTo>
                <a:lnTo>
                  <a:pt x="985984" y="3124200"/>
                </a:lnTo>
                <a:lnTo>
                  <a:pt x="1026506" y="3136900"/>
                </a:lnTo>
                <a:lnTo>
                  <a:pt x="1067656" y="3162300"/>
                </a:lnTo>
                <a:lnTo>
                  <a:pt x="1282132" y="3225800"/>
                </a:lnTo>
                <a:lnTo>
                  <a:pt x="1417091" y="3263900"/>
                </a:lnTo>
                <a:lnTo>
                  <a:pt x="1463005" y="3263900"/>
                </a:lnTo>
                <a:lnTo>
                  <a:pt x="1509351" y="3276600"/>
                </a:lnTo>
                <a:lnTo>
                  <a:pt x="1556107" y="3276600"/>
                </a:lnTo>
                <a:lnTo>
                  <a:pt x="1603256" y="3289300"/>
                </a:lnTo>
                <a:lnTo>
                  <a:pt x="2272591" y="3289300"/>
                </a:lnTo>
                <a:lnTo>
                  <a:pt x="2251044" y="3302000"/>
                </a:lnTo>
                <a:lnTo>
                  <a:pt x="2073661" y="3352800"/>
                </a:lnTo>
                <a:close/>
              </a:path>
              <a:path w="3397884" h="3390900">
                <a:moveTo>
                  <a:pt x="2272591" y="3289300"/>
                </a:moveTo>
                <a:lnTo>
                  <a:pt x="1794043" y="3289300"/>
                </a:lnTo>
                <a:lnTo>
                  <a:pt x="1841191" y="3276600"/>
                </a:lnTo>
                <a:lnTo>
                  <a:pt x="1887948" y="3276600"/>
                </a:lnTo>
                <a:lnTo>
                  <a:pt x="1934293" y="3263900"/>
                </a:lnTo>
                <a:lnTo>
                  <a:pt x="1980207" y="3263900"/>
                </a:lnTo>
                <a:lnTo>
                  <a:pt x="2115167" y="3225800"/>
                </a:lnTo>
                <a:lnTo>
                  <a:pt x="2329642" y="3162300"/>
                </a:lnTo>
                <a:lnTo>
                  <a:pt x="2370792" y="3136900"/>
                </a:lnTo>
                <a:lnTo>
                  <a:pt x="2411314" y="3124200"/>
                </a:lnTo>
                <a:lnTo>
                  <a:pt x="2451189" y="3098800"/>
                </a:lnTo>
                <a:lnTo>
                  <a:pt x="2490396" y="3073400"/>
                </a:lnTo>
                <a:lnTo>
                  <a:pt x="2528917" y="3048000"/>
                </a:lnTo>
                <a:lnTo>
                  <a:pt x="2566731" y="3035300"/>
                </a:lnTo>
                <a:lnTo>
                  <a:pt x="2603820" y="3009900"/>
                </a:lnTo>
                <a:lnTo>
                  <a:pt x="2640162" y="2984500"/>
                </a:lnTo>
                <a:lnTo>
                  <a:pt x="2675740" y="2946400"/>
                </a:lnTo>
                <a:lnTo>
                  <a:pt x="2710532" y="2921000"/>
                </a:lnTo>
                <a:lnTo>
                  <a:pt x="2744520" y="2895600"/>
                </a:lnTo>
                <a:lnTo>
                  <a:pt x="2777683" y="2870200"/>
                </a:lnTo>
                <a:lnTo>
                  <a:pt x="2810003" y="2832100"/>
                </a:lnTo>
                <a:lnTo>
                  <a:pt x="2841458" y="2806700"/>
                </a:lnTo>
                <a:lnTo>
                  <a:pt x="2872031" y="2768600"/>
                </a:lnTo>
                <a:lnTo>
                  <a:pt x="2901700" y="2743200"/>
                </a:lnTo>
                <a:lnTo>
                  <a:pt x="2930447" y="2705100"/>
                </a:lnTo>
                <a:lnTo>
                  <a:pt x="2958251" y="2667000"/>
                </a:lnTo>
                <a:lnTo>
                  <a:pt x="2985093" y="2628900"/>
                </a:lnTo>
                <a:lnTo>
                  <a:pt x="3010954" y="2603500"/>
                </a:lnTo>
                <a:lnTo>
                  <a:pt x="3035813" y="2565400"/>
                </a:lnTo>
                <a:lnTo>
                  <a:pt x="3059652" y="2527300"/>
                </a:lnTo>
                <a:lnTo>
                  <a:pt x="3082450" y="2489200"/>
                </a:lnTo>
                <a:lnTo>
                  <a:pt x="3104187" y="2451100"/>
                </a:lnTo>
                <a:lnTo>
                  <a:pt x="3124845" y="2400300"/>
                </a:lnTo>
                <a:lnTo>
                  <a:pt x="3144402" y="2362200"/>
                </a:lnTo>
                <a:lnTo>
                  <a:pt x="3162841" y="2324100"/>
                </a:lnTo>
                <a:lnTo>
                  <a:pt x="3180141" y="2286000"/>
                </a:lnTo>
                <a:lnTo>
                  <a:pt x="3196282" y="2235200"/>
                </a:lnTo>
                <a:lnTo>
                  <a:pt x="3211244" y="2197100"/>
                </a:lnTo>
                <a:lnTo>
                  <a:pt x="3225009" y="2159000"/>
                </a:lnTo>
                <a:lnTo>
                  <a:pt x="3237556" y="2108200"/>
                </a:lnTo>
                <a:lnTo>
                  <a:pt x="3248866" y="2070100"/>
                </a:lnTo>
                <a:lnTo>
                  <a:pt x="3258919" y="2019300"/>
                </a:lnTo>
                <a:lnTo>
                  <a:pt x="3267696" y="1968500"/>
                </a:lnTo>
                <a:lnTo>
                  <a:pt x="3275176" y="1930400"/>
                </a:lnTo>
                <a:lnTo>
                  <a:pt x="3281340" y="1879600"/>
                </a:lnTo>
                <a:lnTo>
                  <a:pt x="3286168" y="1828800"/>
                </a:lnTo>
                <a:lnTo>
                  <a:pt x="3289642" y="1790700"/>
                </a:lnTo>
                <a:lnTo>
                  <a:pt x="3291740" y="1739900"/>
                </a:lnTo>
                <a:lnTo>
                  <a:pt x="3292444" y="1689100"/>
                </a:lnTo>
                <a:lnTo>
                  <a:pt x="3291709" y="1638300"/>
                </a:lnTo>
                <a:lnTo>
                  <a:pt x="3289517" y="1600200"/>
                </a:lnTo>
                <a:lnTo>
                  <a:pt x="3285890" y="1549400"/>
                </a:lnTo>
                <a:lnTo>
                  <a:pt x="3280849" y="1498600"/>
                </a:lnTo>
                <a:lnTo>
                  <a:pt x="3274416" y="1447800"/>
                </a:lnTo>
                <a:lnTo>
                  <a:pt x="3266611" y="1409700"/>
                </a:lnTo>
                <a:lnTo>
                  <a:pt x="3257457" y="1358900"/>
                </a:lnTo>
                <a:lnTo>
                  <a:pt x="3246975" y="1308100"/>
                </a:lnTo>
                <a:lnTo>
                  <a:pt x="3235186" y="1270000"/>
                </a:lnTo>
                <a:lnTo>
                  <a:pt x="3222112" y="1219200"/>
                </a:lnTo>
                <a:lnTo>
                  <a:pt x="3207773" y="1181100"/>
                </a:lnTo>
                <a:lnTo>
                  <a:pt x="3192192" y="1130300"/>
                </a:lnTo>
                <a:lnTo>
                  <a:pt x="3175389" y="1092200"/>
                </a:lnTo>
                <a:lnTo>
                  <a:pt x="3157386" y="1054100"/>
                </a:lnTo>
                <a:lnTo>
                  <a:pt x="3138204" y="1003300"/>
                </a:lnTo>
                <a:lnTo>
                  <a:pt x="3117866" y="965200"/>
                </a:lnTo>
                <a:lnTo>
                  <a:pt x="3096391" y="927100"/>
                </a:lnTo>
                <a:lnTo>
                  <a:pt x="3073802" y="889000"/>
                </a:lnTo>
                <a:lnTo>
                  <a:pt x="3050120" y="850900"/>
                </a:lnTo>
                <a:lnTo>
                  <a:pt x="3025366" y="812800"/>
                </a:lnTo>
                <a:lnTo>
                  <a:pt x="2999561" y="774700"/>
                </a:lnTo>
                <a:lnTo>
                  <a:pt x="2972728" y="736600"/>
                </a:lnTo>
                <a:lnTo>
                  <a:pt x="2944887" y="698500"/>
                </a:lnTo>
                <a:lnTo>
                  <a:pt x="2916059" y="660400"/>
                </a:lnTo>
                <a:lnTo>
                  <a:pt x="2886267" y="635000"/>
                </a:lnTo>
                <a:lnTo>
                  <a:pt x="2855531" y="596900"/>
                </a:lnTo>
                <a:lnTo>
                  <a:pt x="2823873" y="558800"/>
                </a:lnTo>
                <a:lnTo>
                  <a:pt x="2791315" y="533400"/>
                </a:lnTo>
                <a:lnTo>
                  <a:pt x="2757877" y="508000"/>
                </a:lnTo>
                <a:lnTo>
                  <a:pt x="2723581" y="469900"/>
                </a:lnTo>
                <a:lnTo>
                  <a:pt x="2688448" y="444500"/>
                </a:lnTo>
                <a:lnTo>
                  <a:pt x="2652500" y="419100"/>
                </a:lnTo>
                <a:lnTo>
                  <a:pt x="2615758" y="393700"/>
                </a:lnTo>
                <a:lnTo>
                  <a:pt x="2578244" y="368300"/>
                </a:lnTo>
                <a:lnTo>
                  <a:pt x="2539979" y="342900"/>
                </a:lnTo>
                <a:lnTo>
                  <a:pt x="2500983" y="317500"/>
                </a:lnTo>
                <a:lnTo>
                  <a:pt x="2461280" y="292100"/>
                </a:lnTo>
                <a:lnTo>
                  <a:pt x="2420889" y="266700"/>
                </a:lnTo>
                <a:lnTo>
                  <a:pt x="2379833" y="254000"/>
                </a:lnTo>
                <a:lnTo>
                  <a:pt x="2338133" y="228600"/>
                </a:lnTo>
                <a:lnTo>
                  <a:pt x="2252884" y="203200"/>
                </a:lnTo>
                <a:lnTo>
                  <a:pt x="2209379" y="177800"/>
                </a:lnTo>
                <a:lnTo>
                  <a:pt x="2029986" y="127000"/>
                </a:lnTo>
                <a:lnTo>
                  <a:pt x="1983901" y="127000"/>
                </a:lnTo>
                <a:lnTo>
                  <a:pt x="1937364" y="114300"/>
                </a:lnTo>
                <a:lnTo>
                  <a:pt x="1890396" y="114300"/>
                </a:lnTo>
                <a:lnTo>
                  <a:pt x="1843020" y="101600"/>
                </a:lnTo>
                <a:lnTo>
                  <a:pt x="2296259" y="101600"/>
                </a:lnTo>
                <a:lnTo>
                  <a:pt x="2338876" y="114300"/>
                </a:lnTo>
                <a:lnTo>
                  <a:pt x="2380925" y="139700"/>
                </a:lnTo>
                <a:lnTo>
                  <a:pt x="2422387" y="152400"/>
                </a:lnTo>
                <a:lnTo>
                  <a:pt x="2463245" y="177800"/>
                </a:lnTo>
                <a:lnTo>
                  <a:pt x="2503480" y="190500"/>
                </a:lnTo>
                <a:lnTo>
                  <a:pt x="2543076" y="215900"/>
                </a:lnTo>
                <a:lnTo>
                  <a:pt x="2582014" y="241300"/>
                </a:lnTo>
                <a:lnTo>
                  <a:pt x="2620276" y="266700"/>
                </a:lnTo>
                <a:lnTo>
                  <a:pt x="2657844" y="292100"/>
                </a:lnTo>
                <a:lnTo>
                  <a:pt x="2694701" y="317500"/>
                </a:lnTo>
                <a:lnTo>
                  <a:pt x="2730828" y="342900"/>
                </a:lnTo>
                <a:lnTo>
                  <a:pt x="2766207" y="368300"/>
                </a:lnTo>
                <a:lnTo>
                  <a:pt x="2800822" y="393700"/>
                </a:lnTo>
                <a:lnTo>
                  <a:pt x="2834653" y="431800"/>
                </a:lnTo>
                <a:lnTo>
                  <a:pt x="2867682" y="457200"/>
                </a:lnTo>
                <a:lnTo>
                  <a:pt x="2899893" y="495300"/>
                </a:lnTo>
                <a:lnTo>
                  <a:pt x="2931267" y="520700"/>
                </a:lnTo>
                <a:lnTo>
                  <a:pt x="2961787" y="558800"/>
                </a:lnTo>
                <a:lnTo>
                  <a:pt x="2991433" y="584200"/>
                </a:lnTo>
                <a:lnTo>
                  <a:pt x="3020189" y="622300"/>
                </a:lnTo>
                <a:lnTo>
                  <a:pt x="3048036" y="660400"/>
                </a:lnTo>
                <a:lnTo>
                  <a:pt x="3074958" y="698500"/>
                </a:lnTo>
                <a:lnTo>
                  <a:pt x="3100934" y="736600"/>
                </a:lnTo>
                <a:lnTo>
                  <a:pt x="3125949" y="774700"/>
                </a:lnTo>
                <a:lnTo>
                  <a:pt x="3149983" y="812800"/>
                </a:lnTo>
                <a:lnTo>
                  <a:pt x="3173020" y="850900"/>
                </a:lnTo>
                <a:lnTo>
                  <a:pt x="3195041" y="889000"/>
                </a:lnTo>
                <a:lnTo>
                  <a:pt x="3216027" y="927100"/>
                </a:lnTo>
                <a:lnTo>
                  <a:pt x="3235963" y="965200"/>
                </a:lnTo>
                <a:lnTo>
                  <a:pt x="3254828" y="1016000"/>
                </a:lnTo>
                <a:lnTo>
                  <a:pt x="3272607" y="1054100"/>
                </a:lnTo>
                <a:lnTo>
                  <a:pt x="3289280" y="1092200"/>
                </a:lnTo>
                <a:lnTo>
                  <a:pt x="3304829" y="1143000"/>
                </a:lnTo>
                <a:lnTo>
                  <a:pt x="3319238" y="1181100"/>
                </a:lnTo>
                <a:lnTo>
                  <a:pt x="3332487" y="1231900"/>
                </a:lnTo>
                <a:lnTo>
                  <a:pt x="3344560" y="1270000"/>
                </a:lnTo>
                <a:lnTo>
                  <a:pt x="3355438" y="1320800"/>
                </a:lnTo>
                <a:lnTo>
                  <a:pt x="3365103" y="1358900"/>
                </a:lnTo>
                <a:lnTo>
                  <a:pt x="3373537" y="1409700"/>
                </a:lnTo>
                <a:lnTo>
                  <a:pt x="3380723" y="1447800"/>
                </a:lnTo>
                <a:lnTo>
                  <a:pt x="3386643" y="1498600"/>
                </a:lnTo>
                <a:lnTo>
                  <a:pt x="3391278" y="1549400"/>
                </a:lnTo>
                <a:lnTo>
                  <a:pt x="3394611" y="1600200"/>
                </a:lnTo>
                <a:lnTo>
                  <a:pt x="3396624" y="1638300"/>
                </a:lnTo>
                <a:lnTo>
                  <a:pt x="3397299" y="1689100"/>
                </a:lnTo>
                <a:lnTo>
                  <a:pt x="3396619" y="1739900"/>
                </a:lnTo>
                <a:lnTo>
                  <a:pt x="3394593" y="1790700"/>
                </a:lnTo>
                <a:lnTo>
                  <a:pt x="3391238" y="1841500"/>
                </a:lnTo>
                <a:lnTo>
                  <a:pt x="3386573" y="1879600"/>
                </a:lnTo>
                <a:lnTo>
                  <a:pt x="3380616" y="1930400"/>
                </a:lnTo>
                <a:lnTo>
                  <a:pt x="3373386" y="1981200"/>
                </a:lnTo>
                <a:lnTo>
                  <a:pt x="3364901" y="2019300"/>
                </a:lnTo>
                <a:lnTo>
                  <a:pt x="3355180" y="2070100"/>
                </a:lnTo>
                <a:lnTo>
                  <a:pt x="3344240" y="2108200"/>
                </a:lnTo>
                <a:lnTo>
                  <a:pt x="3332100" y="2159000"/>
                </a:lnTo>
                <a:lnTo>
                  <a:pt x="3318779" y="2197100"/>
                </a:lnTo>
                <a:lnTo>
                  <a:pt x="3304295" y="2247900"/>
                </a:lnTo>
                <a:lnTo>
                  <a:pt x="3288667" y="2286000"/>
                </a:lnTo>
                <a:lnTo>
                  <a:pt x="3271912" y="2336800"/>
                </a:lnTo>
                <a:lnTo>
                  <a:pt x="3254049" y="2374900"/>
                </a:lnTo>
                <a:lnTo>
                  <a:pt x="3235096" y="2413000"/>
                </a:lnTo>
                <a:lnTo>
                  <a:pt x="3215072" y="2451100"/>
                </a:lnTo>
                <a:lnTo>
                  <a:pt x="3193996" y="2501900"/>
                </a:lnTo>
                <a:lnTo>
                  <a:pt x="3171885" y="2540000"/>
                </a:lnTo>
                <a:lnTo>
                  <a:pt x="3148758" y="2578100"/>
                </a:lnTo>
                <a:lnTo>
                  <a:pt x="3124633" y="2616200"/>
                </a:lnTo>
                <a:lnTo>
                  <a:pt x="3099530" y="2654300"/>
                </a:lnTo>
                <a:lnTo>
                  <a:pt x="3073465" y="2692400"/>
                </a:lnTo>
                <a:lnTo>
                  <a:pt x="3046458" y="2730500"/>
                </a:lnTo>
                <a:lnTo>
                  <a:pt x="3018526" y="2755900"/>
                </a:lnTo>
                <a:lnTo>
                  <a:pt x="2989689" y="2794000"/>
                </a:lnTo>
                <a:lnTo>
                  <a:pt x="2959965" y="2832100"/>
                </a:lnTo>
                <a:lnTo>
                  <a:pt x="2929371" y="2857500"/>
                </a:lnTo>
                <a:lnTo>
                  <a:pt x="2897927" y="2895600"/>
                </a:lnTo>
                <a:lnTo>
                  <a:pt x="2865651" y="2921000"/>
                </a:lnTo>
                <a:lnTo>
                  <a:pt x="2832561" y="2959100"/>
                </a:lnTo>
                <a:lnTo>
                  <a:pt x="2798675" y="2984500"/>
                </a:lnTo>
                <a:lnTo>
                  <a:pt x="2764013" y="3009900"/>
                </a:lnTo>
                <a:lnTo>
                  <a:pt x="2728591" y="3048000"/>
                </a:lnTo>
                <a:lnTo>
                  <a:pt x="2692429" y="3073400"/>
                </a:lnTo>
                <a:lnTo>
                  <a:pt x="2655546" y="3098800"/>
                </a:lnTo>
                <a:lnTo>
                  <a:pt x="2617958" y="3124200"/>
                </a:lnTo>
                <a:lnTo>
                  <a:pt x="2579686" y="3149600"/>
                </a:lnTo>
                <a:lnTo>
                  <a:pt x="2540747" y="3162300"/>
                </a:lnTo>
                <a:lnTo>
                  <a:pt x="2501159" y="3187700"/>
                </a:lnTo>
                <a:lnTo>
                  <a:pt x="2460941" y="3213100"/>
                </a:lnTo>
                <a:lnTo>
                  <a:pt x="2420112" y="3225800"/>
                </a:lnTo>
                <a:lnTo>
                  <a:pt x="2378689" y="3251200"/>
                </a:lnTo>
                <a:lnTo>
                  <a:pt x="2294137" y="3276600"/>
                </a:lnTo>
                <a:lnTo>
                  <a:pt x="2272591" y="3289300"/>
                </a:lnTo>
                <a:close/>
              </a:path>
              <a:path w="3397884" h="3390900">
                <a:moveTo>
                  <a:pt x="1935873" y="3378200"/>
                </a:moveTo>
                <a:lnTo>
                  <a:pt x="1460293" y="3378200"/>
                </a:lnTo>
                <a:lnTo>
                  <a:pt x="1367677" y="3352800"/>
                </a:lnTo>
                <a:lnTo>
                  <a:pt x="2028153" y="3352800"/>
                </a:lnTo>
                <a:lnTo>
                  <a:pt x="1935873" y="3378200"/>
                </a:lnTo>
                <a:close/>
              </a:path>
              <a:path w="3397884" h="3390900">
                <a:moveTo>
                  <a:pt x="1842028" y="3390900"/>
                </a:moveTo>
                <a:lnTo>
                  <a:pt x="1554539" y="3390900"/>
                </a:lnTo>
                <a:lnTo>
                  <a:pt x="1507221" y="3378200"/>
                </a:lnTo>
                <a:lnTo>
                  <a:pt x="1889137" y="3378200"/>
                </a:lnTo>
                <a:lnTo>
                  <a:pt x="1842028" y="339090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758486" y="2793423"/>
            <a:ext cx="3397885" cy="3390900"/>
          </a:xfrm>
          <a:custGeom>
            <a:avLst/>
            <a:gdLst/>
            <a:ahLst/>
            <a:cxnLst/>
            <a:rect l="l" t="t" r="r" b="b"/>
            <a:pathLst>
              <a:path w="3397884" h="3390900">
                <a:moveTo>
                  <a:pt x="1937005" y="12700"/>
                </a:moveTo>
                <a:lnTo>
                  <a:pt x="1460293" y="12700"/>
                </a:lnTo>
                <a:lnTo>
                  <a:pt x="1507221" y="0"/>
                </a:lnTo>
                <a:lnTo>
                  <a:pt x="1890077" y="0"/>
                </a:lnTo>
                <a:lnTo>
                  <a:pt x="1937005" y="12700"/>
                </a:lnTo>
                <a:close/>
              </a:path>
              <a:path w="3397884" h="3390900">
                <a:moveTo>
                  <a:pt x="2073661" y="3352800"/>
                </a:moveTo>
                <a:lnTo>
                  <a:pt x="1322025" y="3352800"/>
                </a:lnTo>
                <a:lnTo>
                  <a:pt x="1144207" y="3302000"/>
                </a:lnTo>
                <a:lnTo>
                  <a:pt x="1101039" y="3276600"/>
                </a:lnTo>
                <a:lnTo>
                  <a:pt x="1016374" y="3251200"/>
                </a:lnTo>
                <a:lnTo>
                  <a:pt x="974912" y="3225800"/>
                </a:lnTo>
                <a:lnTo>
                  <a:pt x="934054" y="3213100"/>
                </a:lnTo>
                <a:lnTo>
                  <a:pt x="893818" y="3187700"/>
                </a:lnTo>
                <a:lnTo>
                  <a:pt x="854222" y="3162300"/>
                </a:lnTo>
                <a:lnTo>
                  <a:pt x="815284" y="3136900"/>
                </a:lnTo>
                <a:lnTo>
                  <a:pt x="777023" y="3124200"/>
                </a:lnTo>
                <a:lnTo>
                  <a:pt x="739454" y="3098800"/>
                </a:lnTo>
                <a:lnTo>
                  <a:pt x="702598" y="3073400"/>
                </a:lnTo>
                <a:lnTo>
                  <a:pt x="666471" y="3035300"/>
                </a:lnTo>
                <a:lnTo>
                  <a:pt x="631091" y="3009900"/>
                </a:lnTo>
                <a:lnTo>
                  <a:pt x="596477" y="2984500"/>
                </a:lnTo>
                <a:lnTo>
                  <a:pt x="562646" y="2959100"/>
                </a:lnTo>
                <a:lnTo>
                  <a:pt x="529616" y="2921000"/>
                </a:lnTo>
                <a:lnTo>
                  <a:pt x="497405" y="2895600"/>
                </a:lnTo>
                <a:lnTo>
                  <a:pt x="466031" y="2857500"/>
                </a:lnTo>
                <a:lnTo>
                  <a:pt x="435512" y="2832100"/>
                </a:lnTo>
                <a:lnTo>
                  <a:pt x="405865" y="2794000"/>
                </a:lnTo>
                <a:lnTo>
                  <a:pt x="377109" y="2755900"/>
                </a:lnTo>
                <a:lnTo>
                  <a:pt x="349262" y="2717800"/>
                </a:lnTo>
                <a:lnTo>
                  <a:pt x="322341" y="2692400"/>
                </a:lnTo>
                <a:lnTo>
                  <a:pt x="296364" y="2654300"/>
                </a:lnTo>
                <a:lnTo>
                  <a:pt x="271350" y="2616200"/>
                </a:lnTo>
                <a:lnTo>
                  <a:pt x="247315" y="2578100"/>
                </a:lnTo>
                <a:lnTo>
                  <a:pt x="224279" y="2540000"/>
                </a:lnTo>
                <a:lnTo>
                  <a:pt x="202258" y="2489200"/>
                </a:lnTo>
                <a:lnTo>
                  <a:pt x="181271" y="2451100"/>
                </a:lnTo>
                <a:lnTo>
                  <a:pt x="161336" y="2413000"/>
                </a:lnTo>
                <a:lnTo>
                  <a:pt x="142470" y="2374900"/>
                </a:lnTo>
                <a:lnTo>
                  <a:pt x="124692" y="2324100"/>
                </a:lnTo>
                <a:lnTo>
                  <a:pt x="108019" y="2286000"/>
                </a:lnTo>
                <a:lnTo>
                  <a:pt x="92469" y="2247900"/>
                </a:lnTo>
                <a:lnTo>
                  <a:pt x="78061" y="2197100"/>
                </a:lnTo>
                <a:lnTo>
                  <a:pt x="64811" y="2159000"/>
                </a:lnTo>
                <a:lnTo>
                  <a:pt x="52738" y="2108200"/>
                </a:lnTo>
                <a:lnTo>
                  <a:pt x="41861" y="2070100"/>
                </a:lnTo>
                <a:lnTo>
                  <a:pt x="32196" y="2019300"/>
                </a:lnTo>
                <a:lnTo>
                  <a:pt x="23761" y="1981200"/>
                </a:lnTo>
                <a:lnTo>
                  <a:pt x="16575" y="1930400"/>
                </a:lnTo>
                <a:lnTo>
                  <a:pt x="10656" y="1879600"/>
                </a:lnTo>
                <a:lnTo>
                  <a:pt x="6020" y="1841500"/>
                </a:lnTo>
                <a:lnTo>
                  <a:pt x="2687" y="1790700"/>
                </a:lnTo>
                <a:lnTo>
                  <a:pt x="674" y="1739900"/>
                </a:lnTo>
                <a:lnTo>
                  <a:pt x="0" y="1689100"/>
                </a:lnTo>
                <a:lnTo>
                  <a:pt x="674" y="1638300"/>
                </a:lnTo>
                <a:lnTo>
                  <a:pt x="2687" y="1600200"/>
                </a:lnTo>
                <a:lnTo>
                  <a:pt x="6020" y="1549400"/>
                </a:lnTo>
                <a:lnTo>
                  <a:pt x="10656" y="1498600"/>
                </a:lnTo>
                <a:lnTo>
                  <a:pt x="16575" y="1460500"/>
                </a:lnTo>
                <a:lnTo>
                  <a:pt x="23761" y="1409700"/>
                </a:lnTo>
                <a:lnTo>
                  <a:pt x="32196" y="1358900"/>
                </a:lnTo>
                <a:lnTo>
                  <a:pt x="41861" y="1320800"/>
                </a:lnTo>
                <a:lnTo>
                  <a:pt x="52738" y="1270000"/>
                </a:lnTo>
                <a:lnTo>
                  <a:pt x="64811" y="1231900"/>
                </a:lnTo>
                <a:lnTo>
                  <a:pt x="78061" y="1181100"/>
                </a:lnTo>
                <a:lnTo>
                  <a:pt x="92469" y="1143000"/>
                </a:lnTo>
                <a:lnTo>
                  <a:pt x="108019" y="1092200"/>
                </a:lnTo>
                <a:lnTo>
                  <a:pt x="124692" y="1054100"/>
                </a:lnTo>
                <a:lnTo>
                  <a:pt x="142470" y="1016000"/>
                </a:lnTo>
                <a:lnTo>
                  <a:pt x="161336" y="965200"/>
                </a:lnTo>
                <a:lnTo>
                  <a:pt x="181271" y="927100"/>
                </a:lnTo>
                <a:lnTo>
                  <a:pt x="202258" y="889000"/>
                </a:lnTo>
                <a:lnTo>
                  <a:pt x="224279" y="850900"/>
                </a:lnTo>
                <a:lnTo>
                  <a:pt x="247315" y="812800"/>
                </a:lnTo>
                <a:lnTo>
                  <a:pt x="271350" y="774700"/>
                </a:lnTo>
                <a:lnTo>
                  <a:pt x="296364" y="736600"/>
                </a:lnTo>
                <a:lnTo>
                  <a:pt x="322341" y="698500"/>
                </a:lnTo>
                <a:lnTo>
                  <a:pt x="349262" y="660400"/>
                </a:lnTo>
                <a:lnTo>
                  <a:pt x="377109" y="622300"/>
                </a:lnTo>
                <a:lnTo>
                  <a:pt x="405865" y="596900"/>
                </a:lnTo>
                <a:lnTo>
                  <a:pt x="435512" y="558800"/>
                </a:lnTo>
                <a:lnTo>
                  <a:pt x="466031" y="520700"/>
                </a:lnTo>
                <a:lnTo>
                  <a:pt x="497405" y="495300"/>
                </a:lnTo>
                <a:lnTo>
                  <a:pt x="529616" y="457200"/>
                </a:lnTo>
                <a:lnTo>
                  <a:pt x="562646" y="431800"/>
                </a:lnTo>
                <a:lnTo>
                  <a:pt x="596477" y="406400"/>
                </a:lnTo>
                <a:lnTo>
                  <a:pt x="631091" y="368300"/>
                </a:lnTo>
                <a:lnTo>
                  <a:pt x="666471" y="342900"/>
                </a:lnTo>
                <a:lnTo>
                  <a:pt x="702598" y="317500"/>
                </a:lnTo>
                <a:lnTo>
                  <a:pt x="739454" y="292100"/>
                </a:lnTo>
                <a:lnTo>
                  <a:pt x="777023" y="266700"/>
                </a:lnTo>
                <a:lnTo>
                  <a:pt x="815284" y="241300"/>
                </a:lnTo>
                <a:lnTo>
                  <a:pt x="854222" y="215900"/>
                </a:lnTo>
                <a:lnTo>
                  <a:pt x="893818" y="203200"/>
                </a:lnTo>
                <a:lnTo>
                  <a:pt x="974912" y="152400"/>
                </a:lnTo>
                <a:lnTo>
                  <a:pt x="1016374" y="139700"/>
                </a:lnTo>
                <a:lnTo>
                  <a:pt x="1058422" y="114300"/>
                </a:lnTo>
                <a:lnTo>
                  <a:pt x="1144207" y="88900"/>
                </a:lnTo>
                <a:lnTo>
                  <a:pt x="1413773" y="12700"/>
                </a:lnTo>
                <a:lnTo>
                  <a:pt x="1983526" y="12700"/>
                </a:lnTo>
                <a:lnTo>
                  <a:pt x="2253091" y="88900"/>
                </a:lnTo>
                <a:lnTo>
                  <a:pt x="2296259" y="101600"/>
                </a:lnTo>
                <a:lnTo>
                  <a:pt x="1556107" y="101600"/>
                </a:lnTo>
                <a:lnTo>
                  <a:pt x="1509351" y="114300"/>
                </a:lnTo>
                <a:lnTo>
                  <a:pt x="1463005" y="114300"/>
                </a:lnTo>
                <a:lnTo>
                  <a:pt x="1417091" y="127000"/>
                </a:lnTo>
                <a:lnTo>
                  <a:pt x="1371628" y="127000"/>
                </a:lnTo>
                <a:lnTo>
                  <a:pt x="1151760" y="190500"/>
                </a:lnTo>
                <a:lnTo>
                  <a:pt x="1109414" y="215900"/>
                </a:lnTo>
                <a:lnTo>
                  <a:pt x="1026506" y="241300"/>
                </a:lnTo>
                <a:lnTo>
                  <a:pt x="985984" y="266700"/>
                </a:lnTo>
                <a:lnTo>
                  <a:pt x="946110" y="292100"/>
                </a:lnTo>
                <a:lnTo>
                  <a:pt x="906902" y="304800"/>
                </a:lnTo>
                <a:lnTo>
                  <a:pt x="868382" y="330200"/>
                </a:lnTo>
                <a:lnTo>
                  <a:pt x="830567" y="355600"/>
                </a:lnTo>
                <a:lnTo>
                  <a:pt x="793479" y="381000"/>
                </a:lnTo>
                <a:lnTo>
                  <a:pt x="757136" y="406400"/>
                </a:lnTo>
                <a:lnTo>
                  <a:pt x="721559" y="431800"/>
                </a:lnTo>
                <a:lnTo>
                  <a:pt x="686766" y="457200"/>
                </a:lnTo>
                <a:lnTo>
                  <a:pt x="652778" y="495300"/>
                </a:lnTo>
                <a:lnTo>
                  <a:pt x="619615" y="520700"/>
                </a:lnTo>
                <a:lnTo>
                  <a:pt x="587296" y="546100"/>
                </a:lnTo>
                <a:lnTo>
                  <a:pt x="555840" y="584200"/>
                </a:lnTo>
                <a:lnTo>
                  <a:pt x="525268" y="609600"/>
                </a:lnTo>
                <a:lnTo>
                  <a:pt x="495599" y="647700"/>
                </a:lnTo>
                <a:lnTo>
                  <a:pt x="466852" y="685800"/>
                </a:lnTo>
                <a:lnTo>
                  <a:pt x="439048" y="711200"/>
                </a:lnTo>
                <a:lnTo>
                  <a:pt x="412205" y="749300"/>
                </a:lnTo>
                <a:lnTo>
                  <a:pt x="386344" y="787400"/>
                </a:lnTo>
                <a:lnTo>
                  <a:pt x="361485" y="825500"/>
                </a:lnTo>
                <a:lnTo>
                  <a:pt x="337647" y="863600"/>
                </a:lnTo>
                <a:lnTo>
                  <a:pt x="314849" y="901700"/>
                </a:lnTo>
                <a:lnTo>
                  <a:pt x="293111" y="939800"/>
                </a:lnTo>
                <a:lnTo>
                  <a:pt x="272454" y="977900"/>
                </a:lnTo>
                <a:lnTo>
                  <a:pt x="252896" y="1016000"/>
                </a:lnTo>
                <a:lnTo>
                  <a:pt x="234457" y="1066800"/>
                </a:lnTo>
                <a:lnTo>
                  <a:pt x="217158" y="1104900"/>
                </a:lnTo>
                <a:lnTo>
                  <a:pt x="201017" y="1143000"/>
                </a:lnTo>
                <a:lnTo>
                  <a:pt x="186054" y="1193800"/>
                </a:lnTo>
                <a:lnTo>
                  <a:pt x="172289" y="1231900"/>
                </a:lnTo>
                <a:lnTo>
                  <a:pt x="159742" y="1270000"/>
                </a:lnTo>
                <a:lnTo>
                  <a:pt x="148432" y="1320800"/>
                </a:lnTo>
                <a:lnTo>
                  <a:pt x="138379" y="1371600"/>
                </a:lnTo>
                <a:lnTo>
                  <a:pt x="129603" y="1409700"/>
                </a:lnTo>
                <a:lnTo>
                  <a:pt x="122123" y="1460500"/>
                </a:lnTo>
                <a:lnTo>
                  <a:pt x="115959" y="1498600"/>
                </a:lnTo>
                <a:lnTo>
                  <a:pt x="111130" y="1549400"/>
                </a:lnTo>
                <a:lnTo>
                  <a:pt x="107657" y="1600200"/>
                </a:lnTo>
                <a:lnTo>
                  <a:pt x="105558" y="1638300"/>
                </a:lnTo>
                <a:lnTo>
                  <a:pt x="104854" y="1689100"/>
                </a:lnTo>
                <a:lnTo>
                  <a:pt x="105558" y="1739900"/>
                </a:lnTo>
                <a:lnTo>
                  <a:pt x="107657" y="1790700"/>
                </a:lnTo>
                <a:lnTo>
                  <a:pt x="111130" y="1828800"/>
                </a:lnTo>
                <a:lnTo>
                  <a:pt x="115959" y="1879600"/>
                </a:lnTo>
                <a:lnTo>
                  <a:pt x="122123" y="1930400"/>
                </a:lnTo>
                <a:lnTo>
                  <a:pt x="129603" y="1968500"/>
                </a:lnTo>
                <a:lnTo>
                  <a:pt x="138379" y="2019300"/>
                </a:lnTo>
                <a:lnTo>
                  <a:pt x="148432" y="2070100"/>
                </a:lnTo>
                <a:lnTo>
                  <a:pt x="159742" y="2108200"/>
                </a:lnTo>
                <a:lnTo>
                  <a:pt x="172289" y="2159000"/>
                </a:lnTo>
                <a:lnTo>
                  <a:pt x="186054" y="2197100"/>
                </a:lnTo>
                <a:lnTo>
                  <a:pt x="201017" y="2235200"/>
                </a:lnTo>
                <a:lnTo>
                  <a:pt x="217158" y="2286000"/>
                </a:lnTo>
                <a:lnTo>
                  <a:pt x="234457" y="2324100"/>
                </a:lnTo>
                <a:lnTo>
                  <a:pt x="252896" y="2362200"/>
                </a:lnTo>
                <a:lnTo>
                  <a:pt x="272454" y="2400300"/>
                </a:lnTo>
                <a:lnTo>
                  <a:pt x="293111" y="2451100"/>
                </a:lnTo>
                <a:lnTo>
                  <a:pt x="314849" y="2489200"/>
                </a:lnTo>
                <a:lnTo>
                  <a:pt x="337647" y="2527300"/>
                </a:lnTo>
                <a:lnTo>
                  <a:pt x="361485" y="2565400"/>
                </a:lnTo>
                <a:lnTo>
                  <a:pt x="386344" y="2603500"/>
                </a:lnTo>
                <a:lnTo>
                  <a:pt x="412205" y="2628900"/>
                </a:lnTo>
                <a:lnTo>
                  <a:pt x="439048" y="2667000"/>
                </a:lnTo>
                <a:lnTo>
                  <a:pt x="466852" y="2705100"/>
                </a:lnTo>
                <a:lnTo>
                  <a:pt x="495599" y="2743200"/>
                </a:lnTo>
                <a:lnTo>
                  <a:pt x="525268" y="2768600"/>
                </a:lnTo>
                <a:lnTo>
                  <a:pt x="555840" y="2806700"/>
                </a:lnTo>
                <a:lnTo>
                  <a:pt x="587296" y="2832100"/>
                </a:lnTo>
                <a:lnTo>
                  <a:pt x="619615" y="2870200"/>
                </a:lnTo>
                <a:lnTo>
                  <a:pt x="652778" y="2895600"/>
                </a:lnTo>
                <a:lnTo>
                  <a:pt x="686766" y="2921000"/>
                </a:lnTo>
                <a:lnTo>
                  <a:pt x="721559" y="2946400"/>
                </a:lnTo>
                <a:lnTo>
                  <a:pt x="757136" y="2984500"/>
                </a:lnTo>
                <a:lnTo>
                  <a:pt x="793479" y="3009900"/>
                </a:lnTo>
                <a:lnTo>
                  <a:pt x="830567" y="3035300"/>
                </a:lnTo>
                <a:lnTo>
                  <a:pt x="868382" y="3048000"/>
                </a:lnTo>
                <a:lnTo>
                  <a:pt x="906902" y="3073400"/>
                </a:lnTo>
                <a:lnTo>
                  <a:pt x="946110" y="3098800"/>
                </a:lnTo>
                <a:lnTo>
                  <a:pt x="985984" y="3124200"/>
                </a:lnTo>
                <a:lnTo>
                  <a:pt x="1026506" y="3136900"/>
                </a:lnTo>
                <a:lnTo>
                  <a:pt x="1067656" y="3162300"/>
                </a:lnTo>
                <a:lnTo>
                  <a:pt x="1282132" y="3225800"/>
                </a:lnTo>
                <a:lnTo>
                  <a:pt x="1417091" y="3263900"/>
                </a:lnTo>
                <a:lnTo>
                  <a:pt x="1463005" y="3263900"/>
                </a:lnTo>
                <a:lnTo>
                  <a:pt x="1509351" y="3276600"/>
                </a:lnTo>
                <a:lnTo>
                  <a:pt x="1556107" y="3276600"/>
                </a:lnTo>
                <a:lnTo>
                  <a:pt x="1603256" y="3289300"/>
                </a:lnTo>
                <a:lnTo>
                  <a:pt x="2272591" y="3289300"/>
                </a:lnTo>
                <a:lnTo>
                  <a:pt x="2251044" y="3302000"/>
                </a:lnTo>
                <a:lnTo>
                  <a:pt x="2073661" y="3352800"/>
                </a:lnTo>
                <a:close/>
              </a:path>
              <a:path w="3397884" h="3390900">
                <a:moveTo>
                  <a:pt x="2272591" y="3289300"/>
                </a:moveTo>
                <a:lnTo>
                  <a:pt x="1794043" y="3289300"/>
                </a:lnTo>
                <a:lnTo>
                  <a:pt x="1841191" y="3276600"/>
                </a:lnTo>
                <a:lnTo>
                  <a:pt x="1887948" y="3276600"/>
                </a:lnTo>
                <a:lnTo>
                  <a:pt x="1934293" y="3263900"/>
                </a:lnTo>
                <a:lnTo>
                  <a:pt x="1980207" y="3263900"/>
                </a:lnTo>
                <a:lnTo>
                  <a:pt x="2115167" y="3225800"/>
                </a:lnTo>
                <a:lnTo>
                  <a:pt x="2329642" y="3162300"/>
                </a:lnTo>
                <a:lnTo>
                  <a:pt x="2370792" y="3136900"/>
                </a:lnTo>
                <a:lnTo>
                  <a:pt x="2411314" y="3124200"/>
                </a:lnTo>
                <a:lnTo>
                  <a:pt x="2451189" y="3098800"/>
                </a:lnTo>
                <a:lnTo>
                  <a:pt x="2490396" y="3073400"/>
                </a:lnTo>
                <a:lnTo>
                  <a:pt x="2528917" y="3048000"/>
                </a:lnTo>
                <a:lnTo>
                  <a:pt x="2566731" y="3035300"/>
                </a:lnTo>
                <a:lnTo>
                  <a:pt x="2603820" y="3009900"/>
                </a:lnTo>
                <a:lnTo>
                  <a:pt x="2640162" y="2984500"/>
                </a:lnTo>
                <a:lnTo>
                  <a:pt x="2675740" y="2946400"/>
                </a:lnTo>
                <a:lnTo>
                  <a:pt x="2710532" y="2921000"/>
                </a:lnTo>
                <a:lnTo>
                  <a:pt x="2744520" y="2895600"/>
                </a:lnTo>
                <a:lnTo>
                  <a:pt x="2777683" y="2870200"/>
                </a:lnTo>
                <a:lnTo>
                  <a:pt x="2810003" y="2832100"/>
                </a:lnTo>
                <a:lnTo>
                  <a:pt x="2841458" y="2806700"/>
                </a:lnTo>
                <a:lnTo>
                  <a:pt x="2872031" y="2768600"/>
                </a:lnTo>
                <a:lnTo>
                  <a:pt x="2901700" y="2743200"/>
                </a:lnTo>
                <a:lnTo>
                  <a:pt x="2930447" y="2705100"/>
                </a:lnTo>
                <a:lnTo>
                  <a:pt x="2958251" y="2667000"/>
                </a:lnTo>
                <a:lnTo>
                  <a:pt x="2985093" y="2628900"/>
                </a:lnTo>
                <a:lnTo>
                  <a:pt x="3010954" y="2603500"/>
                </a:lnTo>
                <a:lnTo>
                  <a:pt x="3035813" y="2565400"/>
                </a:lnTo>
                <a:lnTo>
                  <a:pt x="3059652" y="2527300"/>
                </a:lnTo>
                <a:lnTo>
                  <a:pt x="3082450" y="2489200"/>
                </a:lnTo>
                <a:lnTo>
                  <a:pt x="3104187" y="2451100"/>
                </a:lnTo>
                <a:lnTo>
                  <a:pt x="3124845" y="2400300"/>
                </a:lnTo>
                <a:lnTo>
                  <a:pt x="3144402" y="2362200"/>
                </a:lnTo>
                <a:lnTo>
                  <a:pt x="3162841" y="2324100"/>
                </a:lnTo>
                <a:lnTo>
                  <a:pt x="3180141" y="2286000"/>
                </a:lnTo>
                <a:lnTo>
                  <a:pt x="3196282" y="2235200"/>
                </a:lnTo>
                <a:lnTo>
                  <a:pt x="3211244" y="2197100"/>
                </a:lnTo>
                <a:lnTo>
                  <a:pt x="3225009" y="2159000"/>
                </a:lnTo>
                <a:lnTo>
                  <a:pt x="3237556" y="2108200"/>
                </a:lnTo>
                <a:lnTo>
                  <a:pt x="3248866" y="2070100"/>
                </a:lnTo>
                <a:lnTo>
                  <a:pt x="3258919" y="2019300"/>
                </a:lnTo>
                <a:lnTo>
                  <a:pt x="3267696" y="1968500"/>
                </a:lnTo>
                <a:lnTo>
                  <a:pt x="3275176" y="1930400"/>
                </a:lnTo>
                <a:lnTo>
                  <a:pt x="3281340" y="1879600"/>
                </a:lnTo>
                <a:lnTo>
                  <a:pt x="3286168" y="1828800"/>
                </a:lnTo>
                <a:lnTo>
                  <a:pt x="3289642" y="1790700"/>
                </a:lnTo>
                <a:lnTo>
                  <a:pt x="3291740" y="1739900"/>
                </a:lnTo>
                <a:lnTo>
                  <a:pt x="3292444" y="1689100"/>
                </a:lnTo>
                <a:lnTo>
                  <a:pt x="3291709" y="1638300"/>
                </a:lnTo>
                <a:lnTo>
                  <a:pt x="3289517" y="1600200"/>
                </a:lnTo>
                <a:lnTo>
                  <a:pt x="3285890" y="1549400"/>
                </a:lnTo>
                <a:lnTo>
                  <a:pt x="3280849" y="1498600"/>
                </a:lnTo>
                <a:lnTo>
                  <a:pt x="3274416" y="1447800"/>
                </a:lnTo>
                <a:lnTo>
                  <a:pt x="3266611" y="1409700"/>
                </a:lnTo>
                <a:lnTo>
                  <a:pt x="3257457" y="1358900"/>
                </a:lnTo>
                <a:lnTo>
                  <a:pt x="3246975" y="1308100"/>
                </a:lnTo>
                <a:lnTo>
                  <a:pt x="3235186" y="1270000"/>
                </a:lnTo>
                <a:lnTo>
                  <a:pt x="3222112" y="1219200"/>
                </a:lnTo>
                <a:lnTo>
                  <a:pt x="3207773" y="1181100"/>
                </a:lnTo>
                <a:lnTo>
                  <a:pt x="3192192" y="1130300"/>
                </a:lnTo>
                <a:lnTo>
                  <a:pt x="3175389" y="1092200"/>
                </a:lnTo>
                <a:lnTo>
                  <a:pt x="3157386" y="1054100"/>
                </a:lnTo>
                <a:lnTo>
                  <a:pt x="3138204" y="1003300"/>
                </a:lnTo>
                <a:lnTo>
                  <a:pt x="3117866" y="965200"/>
                </a:lnTo>
                <a:lnTo>
                  <a:pt x="3096391" y="927100"/>
                </a:lnTo>
                <a:lnTo>
                  <a:pt x="3073802" y="889000"/>
                </a:lnTo>
                <a:lnTo>
                  <a:pt x="3050120" y="850900"/>
                </a:lnTo>
                <a:lnTo>
                  <a:pt x="3025366" y="812800"/>
                </a:lnTo>
                <a:lnTo>
                  <a:pt x="2999561" y="774700"/>
                </a:lnTo>
                <a:lnTo>
                  <a:pt x="2972728" y="736600"/>
                </a:lnTo>
                <a:lnTo>
                  <a:pt x="2944887" y="698500"/>
                </a:lnTo>
                <a:lnTo>
                  <a:pt x="2916059" y="660400"/>
                </a:lnTo>
                <a:lnTo>
                  <a:pt x="2886267" y="635000"/>
                </a:lnTo>
                <a:lnTo>
                  <a:pt x="2855531" y="596900"/>
                </a:lnTo>
                <a:lnTo>
                  <a:pt x="2823873" y="558800"/>
                </a:lnTo>
                <a:lnTo>
                  <a:pt x="2791315" y="533400"/>
                </a:lnTo>
                <a:lnTo>
                  <a:pt x="2757877" y="508000"/>
                </a:lnTo>
                <a:lnTo>
                  <a:pt x="2723581" y="469900"/>
                </a:lnTo>
                <a:lnTo>
                  <a:pt x="2688448" y="444500"/>
                </a:lnTo>
                <a:lnTo>
                  <a:pt x="2652500" y="419100"/>
                </a:lnTo>
                <a:lnTo>
                  <a:pt x="2615758" y="393700"/>
                </a:lnTo>
                <a:lnTo>
                  <a:pt x="2578244" y="368300"/>
                </a:lnTo>
                <a:lnTo>
                  <a:pt x="2539979" y="342900"/>
                </a:lnTo>
                <a:lnTo>
                  <a:pt x="2500983" y="317500"/>
                </a:lnTo>
                <a:lnTo>
                  <a:pt x="2461280" y="292100"/>
                </a:lnTo>
                <a:lnTo>
                  <a:pt x="2420889" y="266700"/>
                </a:lnTo>
                <a:lnTo>
                  <a:pt x="2379833" y="254000"/>
                </a:lnTo>
                <a:lnTo>
                  <a:pt x="2338133" y="228600"/>
                </a:lnTo>
                <a:lnTo>
                  <a:pt x="2252884" y="203200"/>
                </a:lnTo>
                <a:lnTo>
                  <a:pt x="2209379" y="177800"/>
                </a:lnTo>
                <a:lnTo>
                  <a:pt x="2029986" y="127000"/>
                </a:lnTo>
                <a:lnTo>
                  <a:pt x="1983901" y="127000"/>
                </a:lnTo>
                <a:lnTo>
                  <a:pt x="1937364" y="114300"/>
                </a:lnTo>
                <a:lnTo>
                  <a:pt x="1890396" y="114300"/>
                </a:lnTo>
                <a:lnTo>
                  <a:pt x="1843020" y="101600"/>
                </a:lnTo>
                <a:lnTo>
                  <a:pt x="2296259" y="101600"/>
                </a:lnTo>
                <a:lnTo>
                  <a:pt x="2338876" y="114300"/>
                </a:lnTo>
                <a:lnTo>
                  <a:pt x="2380925" y="139700"/>
                </a:lnTo>
                <a:lnTo>
                  <a:pt x="2422387" y="152400"/>
                </a:lnTo>
                <a:lnTo>
                  <a:pt x="2463245" y="177800"/>
                </a:lnTo>
                <a:lnTo>
                  <a:pt x="2503480" y="190500"/>
                </a:lnTo>
                <a:lnTo>
                  <a:pt x="2543076" y="215900"/>
                </a:lnTo>
                <a:lnTo>
                  <a:pt x="2582014" y="241300"/>
                </a:lnTo>
                <a:lnTo>
                  <a:pt x="2620276" y="266700"/>
                </a:lnTo>
                <a:lnTo>
                  <a:pt x="2657844" y="292100"/>
                </a:lnTo>
                <a:lnTo>
                  <a:pt x="2694701" y="317500"/>
                </a:lnTo>
                <a:lnTo>
                  <a:pt x="2730828" y="342900"/>
                </a:lnTo>
                <a:lnTo>
                  <a:pt x="2766207" y="368300"/>
                </a:lnTo>
                <a:lnTo>
                  <a:pt x="2800822" y="393700"/>
                </a:lnTo>
                <a:lnTo>
                  <a:pt x="2834653" y="431800"/>
                </a:lnTo>
                <a:lnTo>
                  <a:pt x="2867682" y="457200"/>
                </a:lnTo>
                <a:lnTo>
                  <a:pt x="2899893" y="495300"/>
                </a:lnTo>
                <a:lnTo>
                  <a:pt x="2931267" y="520700"/>
                </a:lnTo>
                <a:lnTo>
                  <a:pt x="2961787" y="558800"/>
                </a:lnTo>
                <a:lnTo>
                  <a:pt x="2991433" y="584200"/>
                </a:lnTo>
                <a:lnTo>
                  <a:pt x="3020189" y="622300"/>
                </a:lnTo>
                <a:lnTo>
                  <a:pt x="3048036" y="660400"/>
                </a:lnTo>
                <a:lnTo>
                  <a:pt x="3074958" y="698500"/>
                </a:lnTo>
                <a:lnTo>
                  <a:pt x="3100934" y="736600"/>
                </a:lnTo>
                <a:lnTo>
                  <a:pt x="3125949" y="774700"/>
                </a:lnTo>
                <a:lnTo>
                  <a:pt x="3149983" y="812800"/>
                </a:lnTo>
                <a:lnTo>
                  <a:pt x="3173020" y="850900"/>
                </a:lnTo>
                <a:lnTo>
                  <a:pt x="3195041" y="889000"/>
                </a:lnTo>
                <a:lnTo>
                  <a:pt x="3216027" y="927100"/>
                </a:lnTo>
                <a:lnTo>
                  <a:pt x="3235963" y="965200"/>
                </a:lnTo>
                <a:lnTo>
                  <a:pt x="3254828" y="1016000"/>
                </a:lnTo>
                <a:lnTo>
                  <a:pt x="3272607" y="1054100"/>
                </a:lnTo>
                <a:lnTo>
                  <a:pt x="3289280" y="1092200"/>
                </a:lnTo>
                <a:lnTo>
                  <a:pt x="3304829" y="1143000"/>
                </a:lnTo>
                <a:lnTo>
                  <a:pt x="3319238" y="1181100"/>
                </a:lnTo>
                <a:lnTo>
                  <a:pt x="3332487" y="1231900"/>
                </a:lnTo>
                <a:lnTo>
                  <a:pt x="3344560" y="1270000"/>
                </a:lnTo>
                <a:lnTo>
                  <a:pt x="3355438" y="1320800"/>
                </a:lnTo>
                <a:lnTo>
                  <a:pt x="3365103" y="1358900"/>
                </a:lnTo>
                <a:lnTo>
                  <a:pt x="3373537" y="1409700"/>
                </a:lnTo>
                <a:lnTo>
                  <a:pt x="3380723" y="1447800"/>
                </a:lnTo>
                <a:lnTo>
                  <a:pt x="3386643" y="1498600"/>
                </a:lnTo>
                <a:lnTo>
                  <a:pt x="3391278" y="1549400"/>
                </a:lnTo>
                <a:lnTo>
                  <a:pt x="3394611" y="1600200"/>
                </a:lnTo>
                <a:lnTo>
                  <a:pt x="3396624" y="1638300"/>
                </a:lnTo>
                <a:lnTo>
                  <a:pt x="3397299" y="1689100"/>
                </a:lnTo>
                <a:lnTo>
                  <a:pt x="3396619" y="1739900"/>
                </a:lnTo>
                <a:lnTo>
                  <a:pt x="3394593" y="1790700"/>
                </a:lnTo>
                <a:lnTo>
                  <a:pt x="3391238" y="1841500"/>
                </a:lnTo>
                <a:lnTo>
                  <a:pt x="3386573" y="1879600"/>
                </a:lnTo>
                <a:lnTo>
                  <a:pt x="3380616" y="1930400"/>
                </a:lnTo>
                <a:lnTo>
                  <a:pt x="3373386" y="1981200"/>
                </a:lnTo>
                <a:lnTo>
                  <a:pt x="3364901" y="2019300"/>
                </a:lnTo>
                <a:lnTo>
                  <a:pt x="3355180" y="2070100"/>
                </a:lnTo>
                <a:lnTo>
                  <a:pt x="3344240" y="2108200"/>
                </a:lnTo>
                <a:lnTo>
                  <a:pt x="3332100" y="2159000"/>
                </a:lnTo>
                <a:lnTo>
                  <a:pt x="3318779" y="2197100"/>
                </a:lnTo>
                <a:lnTo>
                  <a:pt x="3304295" y="2247900"/>
                </a:lnTo>
                <a:lnTo>
                  <a:pt x="3288667" y="2286000"/>
                </a:lnTo>
                <a:lnTo>
                  <a:pt x="3271912" y="2336800"/>
                </a:lnTo>
                <a:lnTo>
                  <a:pt x="3254049" y="2374900"/>
                </a:lnTo>
                <a:lnTo>
                  <a:pt x="3235096" y="2413000"/>
                </a:lnTo>
                <a:lnTo>
                  <a:pt x="3215072" y="2451100"/>
                </a:lnTo>
                <a:lnTo>
                  <a:pt x="3193996" y="2501900"/>
                </a:lnTo>
                <a:lnTo>
                  <a:pt x="3171885" y="2540000"/>
                </a:lnTo>
                <a:lnTo>
                  <a:pt x="3148758" y="2578100"/>
                </a:lnTo>
                <a:lnTo>
                  <a:pt x="3124633" y="2616200"/>
                </a:lnTo>
                <a:lnTo>
                  <a:pt x="3099530" y="2654300"/>
                </a:lnTo>
                <a:lnTo>
                  <a:pt x="3073465" y="2692400"/>
                </a:lnTo>
                <a:lnTo>
                  <a:pt x="3046458" y="2730500"/>
                </a:lnTo>
                <a:lnTo>
                  <a:pt x="3018526" y="2755900"/>
                </a:lnTo>
                <a:lnTo>
                  <a:pt x="2989689" y="2794000"/>
                </a:lnTo>
                <a:lnTo>
                  <a:pt x="2959965" y="2832100"/>
                </a:lnTo>
                <a:lnTo>
                  <a:pt x="2929371" y="2857500"/>
                </a:lnTo>
                <a:lnTo>
                  <a:pt x="2897927" y="2895600"/>
                </a:lnTo>
                <a:lnTo>
                  <a:pt x="2865651" y="2921000"/>
                </a:lnTo>
                <a:lnTo>
                  <a:pt x="2832561" y="2959100"/>
                </a:lnTo>
                <a:lnTo>
                  <a:pt x="2798675" y="2984500"/>
                </a:lnTo>
                <a:lnTo>
                  <a:pt x="2764013" y="3009900"/>
                </a:lnTo>
                <a:lnTo>
                  <a:pt x="2728591" y="3048000"/>
                </a:lnTo>
                <a:lnTo>
                  <a:pt x="2692429" y="3073400"/>
                </a:lnTo>
                <a:lnTo>
                  <a:pt x="2655546" y="3098800"/>
                </a:lnTo>
                <a:lnTo>
                  <a:pt x="2617958" y="3124200"/>
                </a:lnTo>
                <a:lnTo>
                  <a:pt x="2579686" y="3149600"/>
                </a:lnTo>
                <a:lnTo>
                  <a:pt x="2540747" y="3162300"/>
                </a:lnTo>
                <a:lnTo>
                  <a:pt x="2501159" y="3187700"/>
                </a:lnTo>
                <a:lnTo>
                  <a:pt x="2460941" y="3213100"/>
                </a:lnTo>
                <a:lnTo>
                  <a:pt x="2420112" y="3225800"/>
                </a:lnTo>
                <a:lnTo>
                  <a:pt x="2378689" y="3251200"/>
                </a:lnTo>
                <a:lnTo>
                  <a:pt x="2294137" y="3276600"/>
                </a:lnTo>
                <a:lnTo>
                  <a:pt x="2272591" y="3289300"/>
                </a:lnTo>
                <a:close/>
              </a:path>
              <a:path w="3397884" h="3390900">
                <a:moveTo>
                  <a:pt x="1935873" y="3378200"/>
                </a:moveTo>
                <a:lnTo>
                  <a:pt x="1460293" y="3378200"/>
                </a:lnTo>
                <a:lnTo>
                  <a:pt x="1367677" y="3352800"/>
                </a:lnTo>
                <a:lnTo>
                  <a:pt x="2028153" y="3352800"/>
                </a:lnTo>
                <a:lnTo>
                  <a:pt x="1935873" y="3378200"/>
                </a:lnTo>
                <a:close/>
              </a:path>
              <a:path w="3397884" h="3390900">
                <a:moveTo>
                  <a:pt x="1842028" y="3390900"/>
                </a:moveTo>
                <a:lnTo>
                  <a:pt x="1554539" y="3390900"/>
                </a:lnTo>
                <a:lnTo>
                  <a:pt x="1507221" y="3378200"/>
                </a:lnTo>
                <a:lnTo>
                  <a:pt x="1889137" y="3378200"/>
                </a:lnTo>
                <a:lnTo>
                  <a:pt x="1842028" y="339090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object 4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05333" y="2906071"/>
            <a:ext cx="3172091" cy="317207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74306" y="2912426"/>
            <a:ext cx="3165734" cy="3165722"/>
          </a:xfrm>
          <a:prstGeom prst="rect">
            <a:avLst/>
          </a:prstGeom>
        </p:spPr>
      </p:pic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6361638" y="671706"/>
            <a:ext cx="5342255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350" spc="-150" dirty="0">
                <a:solidFill>
                  <a:srgbClr val="00BE62"/>
                </a:solidFill>
                <a:latin typeface="Arial"/>
                <a:cs typeface="Arial"/>
              </a:rPr>
              <a:t>T</a:t>
            </a:r>
            <a:r>
              <a:rPr sz="7350" spc="-125" dirty="0">
                <a:solidFill>
                  <a:srgbClr val="00BE62"/>
                </a:solidFill>
                <a:latin typeface="Arial"/>
                <a:cs typeface="Arial"/>
              </a:rPr>
              <a:t>H</a:t>
            </a:r>
            <a:r>
              <a:rPr sz="7350" spc="-160" dirty="0">
                <a:solidFill>
                  <a:srgbClr val="00BE62"/>
                </a:solidFill>
                <a:latin typeface="Arial"/>
                <a:cs typeface="Arial"/>
              </a:rPr>
              <a:t>A</a:t>
            </a:r>
            <a:r>
              <a:rPr sz="7350" spc="-15" dirty="0">
                <a:solidFill>
                  <a:srgbClr val="00BE62"/>
                </a:solidFill>
                <a:latin typeface="Arial"/>
                <a:cs typeface="Arial"/>
              </a:rPr>
              <a:t>N</a:t>
            </a:r>
            <a:r>
              <a:rPr sz="7350" spc="-605" dirty="0">
                <a:solidFill>
                  <a:srgbClr val="00BE62"/>
                </a:solidFill>
                <a:latin typeface="Arial"/>
                <a:cs typeface="Arial"/>
              </a:rPr>
              <a:t>K</a:t>
            </a:r>
            <a:r>
              <a:rPr sz="7350" spc="-295" dirty="0">
                <a:solidFill>
                  <a:srgbClr val="00BE62"/>
                </a:solidFill>
                <a:latin typeface="Arial"/>
                <a:cs typeface="Arial"/>
              </a:rPr>
              <a:t> </a:t>
            </a:r>
            <a:r>
              <a:rPr sz="7350" spc="-315" dirty="0">
                <a:solidFill>
                  <a:srgbClr val="00BE62"/>
                </a:solidFill>
                <a:latin typeface="Arial"/>
                <a:cs typeface="Arial"/>
              </a:rPr>
              <a:t>Y</a:t>
            </a:r>
            <a:r>
              <a:rPr sz="7350" spc="90" dirty="0">
                <a:solidFill>
                  <a:srgbClr val="00BE62"/>
                </a:solidFill>
                <a:latin typeface="Arial"/>
                <a:cs typeface="Arial"/>
              </a:rPr>
              <a:t>O</a:t>
            </a:r>
            <a:r>
              <a:rPr sz="7350" spc="-305" dirty="0">
                <a:solidFill>
                  <a:srgbClr val="00BE62"/>
                </a:solidFill>
                <a:latin typeface="Arial"/>
                <a:cs typeface="Arial"/>
              </a:rPr>
              <a:t>U</a:t>
            </a:r>
            <a:endParaRPr sz="73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739386" y="7164387"/>
            <a:ext cx="2757170" cy="47625"/>
          </a:xfrm>
          <a:custGeom>
            <a:avLst/>
            <a:gdLst/>
            <a:ahLst/>
            <a:cxnLst/>
            <a:rect l="l" t="t" r="r" b="b"/>
            <a:pathLst>
              <a:path w="2757170" h="47625">
                <a:moveTo>
                  <a:pt x="2756878" y="0"/>
                </a:moveTo>
                <a:lnTo>
                  <a:pt x="553034" y="0"/>
                </a:lnTo>
                <a:lnTo>
                  <a:pt x="0" y="0"/>
                </a:lnTo>
                <a:lnTo>
                  <a:pt x="0" y="47625"/>
                </a:lnTo>
                <a:lnTo>
                  <a:pt x="553034" y="47625"/>
                </a:lnTo>
                <a:lnTo>
                  <a:pt x="2756878" y="47625"/>
                </a:lnTo>
                <a:lnTo>
                  <a:pt x="27568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263840" y="6615139"/>
            <a:ext cx="42456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  <a:hlinkClick r:id="rId9"/>
              </a:rPr>
              <a:t>Soum</a:t>
            </a:r>
            <a:r>
              <a:rPr sz="4000" spc="-5" dirty="0">
                <a:latin typeface="Comic Sans MS"/>
                <a:cs typeface="Comic Sans MS"/>
                <a:hlinkClick r:id="rId9"/>
              </a:rPr>
              <a:t>yajit</a:t>
            </a:r>
            <a:r>
              <a:rPr sz="4000" spc="-80" dirty="0">
                <a:latin typeface="Comic Sans MS"/>
                <a:cs typeface="Comic Sans MS"/>
                <a:hlinkClick r:id="rId9"/>
              </a:rPr>
              <a:t> </a:t>
            </a:r>
            <a:r>
              <a:rPr sz="4000" spc="-5" dirty="0">
                <a:latin typeface="Comic Sans MS"/>
                <a:cs typeface="Comic Sans MS"/>
                <a:hlinkClick r:id="rId9"/>
              </a:rPr>
              <a:t>Mondal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755831" y="6615139"/>
            <a:ext cx="3347085" cy="125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sz="40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  <a:hlinkClick r:id="rId10"/>
              </a:rPr>
              <a:t>Kartik</a:t>
            </a:r>
            <a:r>
              <a:rPr sz="4000" u="heavy" spc="-6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  <a:hlinkClick r:id="rId10"/>
              </a:rPr>
              <a:t> </a:t>
            </a:r>
            <a:r>
              <a:rPr sz="40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  <a:hlinkClick r:id="rId10"/>
              </a:rPr>
              <a:t>Kumar</a:t>
            </a:r>
            <a:endParaRPr sz="4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2100" spc="-20" dirty="0">
                <a:latin typeface="Roboto"/>
                <a:cs typeface="Roboto"/>
              </a:rPr>
              <a:t>Institute</a:t>
            </a:r>
            <a:r>
              <a:rPr sz="2100" spc="-5" dirty="0">
                <a:latin typeface="Roboto"/>
                <a:cs typeface="Roboto"/>
              </a:rPr>
              <a:t> </a:t>
            </a:r>
            <a:r>
              <a:rPr sz="2100" spc="-370" dirty="0">
                <a:latin typeface="Roboto"/>
                <a:cs typeface="Roboto"/>
              </a:rPr>
              <a:t>-</a:t>
            </a:r>
            <a:r>
              <a:rPr sz="2100" spc="-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IIT</a:t>
            </a:r>
            <a:r>
              <a:rPr sz="2100" spc="-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ISM</a:t>
            </a:r>
            <a:r>
              <a:rPr sz="2100" spc="-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DHANBAD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79993" y="7527096"/>
            <a:ext cx="33470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latin typeface="Roboto"/>
                <a:cs typeface="Roboto"/>
              </a:rPr>
              <a:t>Institute</a:t>
            </a:r>
            <a:r>
              <a:rPr sz="2100" spc="-5" dirty="0">
                <a:latin typeface="Roboto"/>
                <a:cs typeface="Roboto"/>
              </a:rPr>
              <a:t> </a:t>
            </a:r>
            <a:r>
              <a:rPr sz="2100" spc="-370" dirty="0">
                <a:latin typeface="Roboto"/>
                <a:cs typeface="Roboto"/>
              </a:rPr>
              <a:t>-</a:t>
            </a:r>
            <a:r>
              <a:rPr sz="2100" spc="-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IIT</a:t>
            </a:r>
            <a:r>
              <a:rPr sz="2100" spc="-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ISM</a:t>
            </a:r>
            <a:r>
              <a:rPr sz="2100" spc="-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DHANBAD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2548" y="483234"/>
            <a:ext cx="90449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000000"/>
                </a:solidFill>
              </a:rPr>
              <a:t>The</a:t>
            </a:r>
            <a:r>
              <a:rPr spc="-290" dirty="0">
                <a:solidFill>
                  <a:srgbClr val="000000"/>
                </a:solidFill>
              </a:rPr>
              <a:t> </a:t>
            </a:r>
            <a:r>
              <a:rPr spc="275" dirty="0"/>
              <a:t>Problem</a:t>
            </a:r>
            <a:r>
              <a:rPr spc="-290" dirty="0"/>
              <a:t> </a:t>
            </a:r>
            <a:r>
              <a:rPr spc="29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098946"/>
            <a:ext cx="16256000" cy="590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600" spc="-55" dirty="0">
                <a:latin typeface="Roboto"/>
                <a:cs typeface="Roboto"/>
              </a:rPr>
              <a:t>You’ve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joined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40" dirty="0">
                <a:latin typeface="Roboto"/>
                <a:cs typeface="Roboto"/>
              </a:rPr>
              <a:t>Swiggy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as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5" dirty="0">
                <a:latin typeface="Roboto"/>
                <a:cs typeface="Roboto"/>
              </a:rPr>
              <a:t>Head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20" dirty="0">
                <a:latin typeface="Roboto"/>
                <a:cs typeface="Roboto"/>
              </a:rPr>
              <a:t>of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Product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and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Innovation,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heading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b="1" spc="-10" dirty="0">
                <a:solidFill>
                  <a:srgbClr val="4AA66A"/>
                </a:solidFill>
                <a:latin typeface="Roboto"/>
                <a:cs typeface="Roboto"/>
              </a:rPr>
              <a:t>Minis.</a:t>
            </a:r>
            <a:endParaRPr sz="2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Roboto"/>
              <a:cs typeface="Roboto"/>
            </a:endParaRPr>
          </a:p>
          <a:p>
            <a:pPr marL="12700" marR="5080" algn="just">
              <a:lnSpc>
                <a:spcPct val="115399"/>
              </a:lnSpc>
            </a:pPr>
            <a:r>
              <a:rPr sz="2600" spc="-40" dirty="0">
                <a:latin typeface="Roboto"/>
                <a:cs typeface="Roboto"/>
              </a:rPr>
              <a:t>Swiggy</a:t>
            </a:r>
            <a:r>
              <a:rPr sz="2600" spc="-3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Minis is </a:t>
            </a:r>
            <a:r>
              <a:rPr sz="2600" spc="-20" dirty="0">
                <a:latin typeface="Roboto"/>
                <a:cs typeface="Roboto"/>
              </a:rPr>
              <a:t>a </a:t>
            </a:r>
            <a:r>
              <a:rPr sz="2600" spc="-50" dirty="0">
                <a:latin typeface="Roboto"/>
                <a:cs typeface="Roboto"/>
              </a:rPr>
              <a:t>self-service</a:t>
            </a:r>
            <a:r>
              <a:rPr sz="2600" spc="-45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platform </a:t>
            </a:r>
            <a:r>
              <a:rPr sz="2600" spc="-35" dirty="0">
                <a:latin typeface="Roboto"/>
                <a:cs typeface="Roboto"/>
              </a:rPr>
              <a:t>that</a:t>
            </a:r>
            <a:r>
              <a:rPr sz="2600" spc="-3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allows </a:t>
            </a:r>
            <a:r>
              <a:rPr sz="2600" spc="-25" dirty="0">
                <a:latin typeface="Roboto"/>
                <a:cs typeface="Roboto"/>
              </a:rPr>
              <a:t>businesses </a:t>
            </a:r>
            <a:r>
              <a:rPr sz="2600" spc="-15" dirty="0">
                <a:latin typeface="Roboto"/>
                <a:cs typeface="Roboto"/>
              </a:rPr>
              <a:t>to set </a:t>
            </a:r>
            <a:r>
              <a:rPr sz="2600" spc="-35" dirty="0">
                <a:latin typeface="Roboto"/>
                <a:cs typeface="Roboto"/>
              </a:rPr>
              <a:t>up</a:t>
            </a:r>
            <a:r>
              <a:rPr sz="2600" spc="-30" dirty="0">
                <a:latin typeface="Roboto"/>
                <a:cs typeface="Roboto"/>
              </a:rPr>
              <a:t> their</a:t>
            </a:r>
            <a:r>
              <a:rPr sz="2600" spc="58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online </a:t>
            </a:r>
            <a:r>
              <a:rPr sz="2600" spc="-15" dirty="0">
                <a:latin typeface="Roboto"/>
                <a:cs typeface="Roboto"/>
              </a:rPr>
              <a:t>store </a:t>
            </a:r>
            <a:r>
              <a:rPr sz="2600" spc="-30" dirty="0">
                <a:latin typeface="Roboto"/>
                <a:cs typeface="Roboto"/>
              </a:rPr>
              <a:t>and</a:t>
            </a:r>
            <a:r>
              <a:rPr sz="2600" spc="585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reach </a:t>
            </a:r>
            <a:r>
              <a:rPr sz="2600" spc="-30" dirty="0">
                <a:latin typeface="Roboto"/>
                <a:cs typeface="Roboto"/>
              </a:rPr>
              <a:t>out</a:t>
            </a:r>
            <a:r>
              <a:rPr sz="2600" spc="58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and </a:t>
            </a:r>
            <a:r>
              <a:rPr sz="2600" spc="-25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sell </a:t>
            </a:r>
            <a:r>
              <a:rPr sz="2600" spc="-15" dirty="0">
                <a:latin typeface="Roboto"/>
                <a:cs typeface="Roboto"/>
              </a:rPr>
              <a:t>to </a:t>
            </a:r>
            <a:r>
              <a:rPr sz="2600" spc="-20" dirty="0">
                <a:latin typeface="Roboto"/>
                <a:cs typeface="Roboto"/>
              </a:rPr>
              <a:t>customers </a:t>
            </a:r>
            <a:r>
              <a:rPr sz="2600" spc="-455" dirty="0">
                <a:latin typeface="Roboto"/>
                <a:cs typeface="Roboto"/>
              </a:rPr>
              <a:t>-</a:t>
            </a:r>
            <a:r>
              <a:rPr sz="2600" spc="-450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both </a:t>
            </a:r>
            <a:r>
              <a:rPr sz="2600" spc="-20" dirty="0">
                <a:latin typeface="Roboto"/>
                <a:cs typeface="Roboto"/>
              </a:rPr>
              <a:t>local </a:t>
            </a:r>
            <a:r>
              <a:rPr sz="2600" spc="-30" dirty="0">
                <a:latin typeface="Roboto"/>
                <a:cs typeface="Roboto"/>
              </a:rPr>
              <a:t>and pan India. It </a:t>
            </a:r>
            <a:r>
              <a:rPr sz="2600" spc="5" dirty="0">
                <a:latin typeface="Roboto"/>
                <a:cs typeface="Roboto"/>
              </a:rPr>
              <a:t>offers </a:t>
            </a:r>
            <a:r>
              <a:rPr sz="2600" spc="-20" dirty="0">
                <a:latin typeface="Roboto"/>
                <a:cs typeface="Roboto"/>
              </a:rPr>
              <a:t>a </a:t>
            </a:r>
            <a:r>
              <a:rPr sz="2600" spc="-35" dirty="0">
                <a:latin typeface="Roboto"/>
                <a:cs typeface="Roboto"/>
              </a:rPr>
              <a:t>variety </a:t>
            </a:r>
            <a:r>
              <a:rPr sz="2600" spc="20" dirty="0">
                <a:latin typeface="Roboto"/>
                <a:cs typeface="Roboto"/>
              </a:rPr>
              <a:t>of </a:t>
            </a:r>
            <a:r>
              <a:rPr sz="2600" spc="-15" dirty="0">
                <a:latin typeface="Roboto"/>
                <a:cs typeface="Roboto"/>
              </a:rPr>
              <a:t>features </a:t>
            </a:r>
            <a:r>
              <a:rPr sz="2600" dirty="0">
                <a:latin typeface="Roboto"/>
                <a:cs typeface="Roboto"/>
              </a:rPr>
              <a:t>for </a:t>
            </a:r>
            <a:r>
              <a:rPr sz="2600" spc="-20" dirty="0">
                <a:latin typeface="Roboto"/>
                <a:cs typeface="Roboto"/>
              </a:rPr>
              <a:t>small </a:t>
            </a:r>
            <a:r>
              <a:rPr sz="2600" spc="-25" dirty="0">
                <a:latin typeface="Roboto"/>
                <a:cs typeface="Roboto"/>
              </a:rPr>
              <a:t>businesses </a:t>
            </a:r>
            <a:r>
              <a:rPr sz="2600" spc="-15" dirty="0">
                <a:latin typeface="Roboto"/>
                <a:cs typeface="Roboto"/>
              </a:rPr>
              <a:t>like, </a:t>
            </a:r>
            <a:r>
              <a:rPr sz="2600" spc="-30" dirty="0">
                <a:latin typeface="Roboto"/>
                <a:cs typeface="Roboto"/>
              </a:rPr>
              <a:t>easy </a:t>
            </a:r>
            <a:r>
              <a:rPr sz="2600" spc="-25" dirty="0">
                <a:latin typeface="Roboto"/>
                <a:cs typeface="Roboto"/>
              </a:rPr>
              <a:t>digital </a:t>
            </a:r>
            <a:r>
              <a:rPr sz="2600" spc="-20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store </a:t>
            </a:r>
            <a:r>
              <a:rPr sz="2600" spc="-20" dirty="0">
                <a:latin typeface="Roboto"/>
                <a:cs typeface="Roboto"/>
              </a:rPr>
              <a:t>setup, </a:t>
            </a:r>
            <a:r>
              <a:rPr sz="2600" spc="-15" dirty="0">
                <a:latin typeface="Roboto"/>
                <a:cs typeface="Roboto"/>
              </a:rPr>
              <a:t>access to </a:t>
            </a:r>
            <a:r>
              <a:rPr sz="2600" spc="-20" dirty="0">
                <a:latin typeface="Roboto"/>
                <a:cs typeface="Roboto"/>
              </a:rPr>
              <a:t>customer data, </a:t>
            </a:r>
            <a:r>
              <a:rPr sz="2600" spc="-15" dirty="0">
                <a:latin typeface="Roboto"/>
                <a:cs typeface="Roboto"/>
              </a:rPr>
              <a:t>zero </a:t>
            </a:r>
            <a:r>
              <a:rPr sz="2600" spc="-20" dirty="0">
                <a:latin typeface="Roboto"/>
                <a:cs typeface="Roboto"/>
              </a:rPr>
              <a:t>commissions, </a:t>
            </a:r>
            <a:r>
              <a:rPr sz="2600" spc="-30" dirty="0">
                <a:latin typeface="Roboto"/>
                <a:cs typeface="Roboto"/>
              </a:rPr>
              <a:t>chat </a:t>
            </a:r>
            <a:r>
              <a:rPr sz="2600" spc="-15" dirty="0">
                <a:latin typeface="Roboto"/>
                <a:cs typeface="Roboto"/>
              </a:rPr>
              <a:t>tools, </a:t>
            </a:r>
            <a:r>
              <a:rPr sz="2600" spc="-25" dirty="0">
                <a:latin typeface="Roboto"/>
                <a:cs typeface="Roboto"/>
              </a:rPr>
              <a:t>integrated logistic partners, </a:t>
            </a:r>
            <a:r>
              <a:rPr sz="2600" spc="-10" dirty="0">
                <a:latin typeface="Roboto"/>
                <a:cs typeface="Roboto"/>
              </a:rPr>
              <a:t>etc. </a:t>
            </a:r>
            <a:r>
              <a:rPr sz="2600" spc="-40" dirty="0">
                <a:latin typeface="Roboto"/>
                <a:cs typeface="Roboto"/>
              </a:rPr>
              <a:t>Swiggy </a:t>
            </a:r>
            <a:r>
              <a:rPr sz="2600" spc="-3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Minis </a:t>
            </a:r>
            <a:r>
              <a:rPr sz="2600" spc="-20" dirty="0">
                <a:latin typeface="Roboto"/>
                <a:cs typeface="Roboto"/>
              </a:rPr>
              <a:t>was </a:t>
            </a:r>
            <a:r>
              <a:rPr sz="2600" spc="-30" dirty="0">
                <a:latin typeface="Roboto"/>
                <a:cs typeface="Roboto"/>
              </a:rPr>
              <a:t>launched </a:t>
            </a:r>
            <a:r>
              <a:rPr sz="2600" spc="-40" dirty="0">
                <a:latin typeface="Roboto"/>
                <a:cs typeface="Roboto"/>
              </a:rPr>
              <a:t>in </a:t>
            </a:r>
            <a:r>
              <a:rPr sz="2600" spc="-10" dirty="0">
                <a:latin typeface="Roboto"/>
                <a:cs typeface="Roboto"/>
              </a:rPr>
              <a:t>2020, </a:t>
            </a:r>
            <a:r>
              <a:rPr sz="2600" spc="-30" dirty="0">
                <a:latin typeface="Roboto"/>
                <a:cs typeface="Roboto"/>
              </a:rPr>
              <a:t>and it has </a:t>
            </a:r>
            <a:r>
              <a:rPr sz="2600" spc="-20" dirty="0">
                <a:latin typeface="Roboto"/>
                <a:cs typeface="Roboto"/>
              </a:rPr>
              <a:t>since </a:t>
            </a:r>
            <a:r>
              <a:rPr sz="2600" spc="-25" dirty="0">
                <a:latin typeface="Roboto"/>
                <a:cs typeface="Roboto"/>
              </a:rPr>
              <a:t>grown </a:t>
            </a:r>
            <a:r>
              <a:rPr sz="2600" spc="-15" dirty="0">
                <a:latin typeface="Roboto"/>
                <a:cs typeface="Roboto"/>
              </a:rPr>
              <a:t>to </a:t>
            </a:r>
            <a:r>
              <a:rPr sz="2600" dirty="0">
                <a:latin typeface="Roboto"/>
                <a:cs typeface="Roboto"/>
              </a:rPr>
              <a:t>become </a:t>
            </a:r>
            <a:r>
              <a:rPr sz="2600" spc="-15" dirty="0">
                <a:latin typeface="Roboto"/>
                <a:cs typeface="Roboto"/>
              </a:rPr>
              <a:t>one </a:t>
            </a:r>
            <a:r>
              <a:rPr sz="2600" spc="20" dirty="0">
                <a:latin typeface="Roboto"/>
                <a:cs typeface="Roboto"/>
              </a:rPr>
              <a:t>of </a:t>
            </a:r>
            <a:r>
              <a:rPr sz="2600" spc="-25" dirty="0">
                <a:latin typeface="Roboto"/>
                <a:cs typeface="Roboto"/>
              </a:rPr>
              <a:t>the </a:t>
            </a:r>
            <a:r>
              <a:rPr sz="2600" spc="-15" dirty="0">
                <a:latin typeface="Roboto"/>
                <a:cs typeface="Roboto"/>
              </a:rPr>
              <a:t>most </a:t>
            </a:r>
            <a:r>
              <a:rPr sz="2600" spc="-30" dirty="0">
                <a:latin typeface="Roboto"/>
                <a:cs typeface="Roboto"/>
              </a:rPr>
              <a:t>popular </a:t>
            </a:r>
            <a:r>
              <a:rPr sz="2600" spc="-50" dirty="0">
                <a:latin typeface="Roboto"/>
                <a:cs typeface="Roboto"/>
              </a:rPr>
              <a:t>e-commerce </a:t>
            </a:r>
            <a:r>
              <a:rPr sz="2600" spc="-15" dirty="0">
                <a:latin typeface="Roboto"/>
                <a:cs typeface="Roboto"/>
              </a:rPr>
              <a:t>platforms 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dirty="0">
                <a:latin typeface="Roboto"/>
                <a:cs typeface="Roboto"/>
              </a:rPr>
              <a:t>for </a:t>
            </a:r>
            <a:r>
              <a:rPr sz="2600" spc="-20" dirty="0">
                <a:latin typeface="Roboto"/>
                <a:cs typeface="Roboto"/>
              </a:rPr>
              <a:t>small </a:t>
            </a:r>
            <a:r>
              <a:rPr sz="2600" spc="-30" dirty="0">
                <a:latin typeface="Roboto"/>
                <a:cs typeface="Roboto"/>
              </a:rPr>
              <a:t>and </a:t>
            </a:r>
            <a:r>
              <a:rPr sz="2600" spc="-55" dirty="0">
                <a:latin typeface="Roboto"/>
                <a:cs typeface="Roboto"/>
              </a:rPr>
              <a:t>medium-sized </a:t>
            </a:r>
            <a:r>
              <a:rPr sz="2600" spc="-25" dirty="0">
                <a:latin typeface="Roboto"/>
                <a:cs typeface="Roboto"/>
              </a:rPr>
              <a:t>businesses </a:t>
            </a:r>
            <a:r>
              <a:rPr sz="2600" spc="-40" dirty="0">
                <a:latin typeface="Roboto"/>
                <a:cs typeface="Roboto"/>
              </a:rPr>
              <a:t>in </a:t>
            </a:r>
            <a:r>
              <a:rPr sz="2600" spc="-30" dirty="0">
                <a:latin typeface="Roboto"/>
                <a:cs typeface="Roboto"/>
              </a:rPr>
              <a:t>India. </a:t>
            </a:r>
            <a:r>
              <a:rPr sz="2600" spc="-40" dirty="0">
                <a:latin typeface="Roboto"/>
                <a:cs typeface="Roboto"/>
              </a:rPr>
              <a:t>In </a:t>
            </a:r>
            <a:r>
              <a:rPr sz="2600" spc="-65" dirty="0">
                <a:latin typeface="Roboto"/>
                <a:cs typeface="Roboto"/>
              </a:rPr>
              <a:t>2022-23, </a:t>
            </a:r>
            <a:r>
              <a:rPr sz="2600" spc="-40" dirty="0">
                <a:latin typeface="Roboto"/>
                <a:cs typeface="Roboto"/>
              </a:rPr>
              <a:t>Swiggy </a:t>
            </a:r>
            <a:r>
              <a:rPr sz="2600" spc="-25" dirty="0">
                <a:latin typeface="Roboto"/>
                <a:cs typeface="Roboto"/>
              </a:rPr>
              <a:t>Minis </a:t>
            </a:r>
            <a:r>
              <a:rPr sz="2600" spc="-15" dirty="0">
                <a:latin typeface="Roboto"/>
                <a:cs typeface="Roboto"/>
              </a:rPr>
              <a:t>processed </a:t>
            </a:r>
            <a:r>
              <a:rPr sz="2600" spc="-20" dirty="0">
                <a:latin typeface="Roboto"/>
                <a:cs typeface="Roboto"/>
              </a:rPr>
              <a:t>over </a:t>
            </a:r>
            <a:r>
              <a:rPr sz="2600" spc="-10" dirty="0">
                <a:latin typeface="Roboto"/>
                <a:cs typeface="Roboto"/>
              </a:rPr>
              <a:t>100 </a:t>
            </a:r>
            <a:r>
              <a:rPr sz="2600" spc="-25" dirty="0">
                <a:latin typeface="Roboto"/>
                <a:cs typeface="Roboto"/>
              </a:rPr>
              <a:t>million </a:t>
            </a:r>
            <a:r>
              <a:rPr sz="2600" spc="-15" dirty="0">
                <a:latin typeface="Roboto"/>
                <a:cs typeface="Roboto"/>
              </a:rPr>
              <a:t>orders, 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and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it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has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network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20" dirty="0">
                <a:latin typeface="Roboto"/>
                <a:cs typeface="Roboto"/>
              </a:rPr>
              <a:t>of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over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10" dirty="0">
                <a:latin typeface="Roboto"/>
                <a:cs typeface="Roboto"/>
              </a:rPr>
              <a:t>500,000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merchants.</a:t>
            </a:r>
            <a:endParaRPr sz="26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000">
              <a:latin typeface="Roboto"/>
              <a:cs typeface="Roboto"/>
            </a:endParaRPr>
          </a:p>
          <a:p>
            <a:pPr marL="12700" marR="5080" algn="just">
              <a:lnSpc>
                <a:spcPct val="115399"/>
              </a:lnSpc>
            </a:pPr>
            <a:r>
              <a:rPr sz="2600" spc="-45" dirty="0">
                <a:latin typeface="Roboto"/>
                <a:cs typeface="Roboto"/>
              </a:rPr>
              <a:t>You </a:t>
            </a:r>
            <a:r>
              <a:rPr sz="2600" spc="-30" dirty="0">
                <a:latin typeface="Roboto"/>
                <a:cs typeface="Roboto"/>
              </a:rPr>
              <a:t>have </a:t>
            </a:r>
            <a:r>
              <a:rPr sz="2600" spc="-15" dirty="0">
                <a:latin typeface="Roboto"/>
                <a:cs typeface="Roboto"/>
              </a:rPr>
              <a:t>been </a:t>
            </a:r>
            <a:r>
              <a:rPr sz="2600" spc="-30" dirty="0">
                <a:latin typeface="Roboto"/>
                <a:cs typeface="Roboto"/>
              </a:rPr>
              <a:t>given </a:t>
            </a:r>
            <a:r>
              <a:rPr sz="2600" spc="-25" dirty="0">
                <a:latin typeface="Roboto"/>
                <a:cs typeface="Roboto"/>
              </a:rPr>
              <a:t>the </a:t>
            </a:r>
            <a:r>
              <a:rPr sz="2600" spc="-30" dirty="0">
                <a:latin typeface="Roboto"/>
                <a:cs typeface="Roboto"/>
              </a:rPr>
              <a:t>responsibility </a:t>
            </a:r>
            <a:r>
              <a:rPr sz="2600" spc="-15" dirty="0">
                <a:latin typeface="Roboto"/>
                <a:cs typeface="Roboto"/>
              </a:rPr>
              <a:t>to </a:t>
            </a:r>
            <a:r>
              <a:rPr sz="2600" spc="-25" dirty="0">
                <a:latin typeface="Roboto"/>
                <a:cs typeface="Roboto"/>
              </a:rPr>
              <a:t>drive traction </a:t>
            </a:r>
            <a:r>
              <a:rPr sz="2600" spc="-30" dirty="0">
                <a:latin typeface="Roboto"/>
                <a:cs typeface="Roboto"/>
              </a:rPr>
              <a:t>and </a:t>
            </a:r>
            <a:r>
              <a:rPr sz="2600" spc="-20" dirty="0">
                <a:latin typeface="Roboto"/>
                <a:cs typeface="Roboto"/>
              </a:rPr>
              <a:t>improve </a:t>
            </a:r>
            <a:r>
              <a:rPr sz="2600" spc="-25" dirty="0">
                <a:latin typeface="Roboto"/>
                <a:cs typeface="Roboto"/>
              </a:rPr>
              <a:t>adoption </a:t>
            </a:r>
            <a:r>
              <a:rPr sz="2600" spc="-30" dirty="0">
                <a:latin typeface="Roboto"/>
                <a:cs typeface="Roboto"/>
              </a:rPr>
              <a:t>and </a:t>
            </a:r>
            <a:r>
              <a:rPr sz="2600" spc="-20" dirty="0">
                <a:latin typeface="Roboto"/>
                <a:cs typeface="Roboto"/>
              </a:rPr>
              <a:t>engagement metrics </a:t>
            </a:r>
            <a:r>
              <a:rPr sz="2600" dirty="0">
                <a:latin typeface="Roboto"/>
                <a:cs typeface="Roboto"/>
              </a:rPr>
              <a:t>for </a:t>
            </a:r>
            <a:r>
              <a:rPr sz="2600" spc="5" dirty="0">
                <a:latin typeface="Roboto"/>
                <a:cs typeface="Roboto"/>
              </a:rPr>
              <a:t> </a:t>
            </a:r>
            <a:r>
              <a:rPr sz="2600" spc="-40" dirty="0">
                <a:latin typeface="Roboto"/>
                <a:cs typeface="Roboto"/>
              </a:rPr>
              <a:t>Swiggy </a:t>
            </a:r>
            <a:r>
              <a:rPr sz="2600" spc="-25" dirty="0">
                <a:latin typeface="Roboto"/>
                <a:cs typeface="Roboto"/>
              </a:rPr>
              <a:t>Minis, </a:t>
            </a:r>
            <a:r>
              <a:rPr sz="2600" spc="-20" dirty="0">
                <a:latin typeface="Roboto"/>
                <a:cs typeface="Roboto"/>
              </a:rPr>
              <a:t>focusing </a:t>
            </a:r>
            <a:r>
              <a:rPr sz="2600" spc="-25" dirty="0">
                <a:latin typeface="Roboto"/>
                <a:cs typeface="Roboto"/>
              </a:rPr>
              <a:t>on merchant onboarding </a:t>
            </a:r>
            <a:r>
              <a:rPr sz="2600" spc="-30" dirty="0">
                <a:latin typeface="Roboto"/>
                <a:cs typeface="Roboto"/>
              </a:rPr>
              <a:t>and </a:t>
            </a:r>
            <a:r>
              <a:rPr sz="2600" spc="-20" dirty="0">
                <a:latin typeface="Roboto"/>
                <a:cs typeface="Roboto"/>
              </a:rPr>
              <a:t>average customer </a:t>
            </a:r>
            <a:r>
              <a:rPr sz="2600" spc="-15" dirty="0">
                <a:latin typeface="Roboto"/>
                <a:cs typeface="Roboto"/>
              </a:rPr>
              <a:t>order </a:t>
            </a:r>
            <a:r>
              <a:rPr sz="2600" spc="-30" dirty="0">
                <a:latin typeface="Roboto"/>
                <a:cs typeface="Roboto"/>
              </a:rPr>
              <a:t>value. </a:t>
            </a:r>
            <a:r>
              <a:rPr sz="2600" spc="-45" dirty="0">
                <a:latin typeface="Roboto"/>
                <a:cs typeface="Roboto"/>
              </a:rPr>
              <a:t>Try </a:t>
            </a:r>
            <a:r>
              <a:rPr sz="2600" spc="-15" dirty="0">
                <a:latin typeface="Roboto"/>
                <a:cs typeface="Roboto"/>
              </a:rPr>
              <a:t>to ideate </a:t>
            </a:r>
            <a:r>
              <a:rPr sz="2600" spc="-30" dirty="0">
                <a:latin typeface="Roboto"/>
                <a:cs typeface="Roboto"/>
              </a:rPr>
              <a:t>and </a:t>
            </a:r>
            <a:r>
              <a:rPr sz="2600" spc="-25" dirty="0">
                <a:latin typeface="Roboto"/>
                <a:cs typeface="Roboto"/>
              </a:rPr>
              <a:t>suggest </a:t>
            </a:r>
            <a:r>
              <a:rPr sz="2600" spc="-20" dirty="0">
                <a:latin typeface="Roboto"/>
                <a:cs typeface="Roboto"/>
              </a:rPr>
              <a:t> new </a:t>
            </a:r>
            <a:r>
              <a:rPr sz="2600" spc="-15" dirty="0">
                <a:latin typeface="Roboto"/>
                <a:cs typeface="Roboto"/>
              </a:rPr>
              <a:t>features, </a:t>
            </a:r>
            <a:r>
              <a:rPr sz="2600" spc="-20" dirty="0">
                <a:latin typeface="Roboto"/>
                <a:cs typeface="Roboto"/>
              </a:rPr>
              <a:t>revamp </a:t>
            </a:r>
            <a:r>
              <a:rPr sz="2600" spc="-25" dirty="0">
                <a:latin typeface="Roboto"/>
                <a:cs typeface="Roboto"/>
              </a:rPr>
              <a:t>existing </a:t>
            </a:r>
            <a:r>
              <a:rPr sz="2600" spc="-15" dirty="0">
                <a:latin typeface="Roboto"/>
                <a:cs typeface="Roboto"/>
              </a:rPr>
              <a:t>ones, </a:t>
            </a:r>
            <a:r>
              <a:rPr sz="2600" spc="-30" dirty="0">
                <a:latin typeface="Roboto"/>
                <a:cs typeface="Roboto"/>
              </a:rPr>
              <a:t>which will </a:t>
            </a:r>
            <a:r>
              <a:rPr sz="2600" spc="-35" dirty="0">
                <a:latin typeface="Roboto"/>
                <a:cs typeface="Roboto"/>
              </a:rPr>
              <a:t>eventually </a:t>
            </a:r>
            <a:r>
              <a:rPr sz="2600" spc="-25" dirty="0">
                <a:latin typeface="Roboto"/>
                <a:cs typeface="Roboto"/>
              </a:rPr>
              <a:t>drive the </a:t>
            </a:r>
            <a:r>
              <a:rPr sz="2600" spc="-30" dirty="0">
                <a:latin typeface="Roboto"/>
                <a:cs typeface="Roboto"/>
              </a:rPr>
              <a:t>growth </a:t>
            </a:r>
            <a:r>
              <a:rPr sz="2600" spc="20" dirty="0">
                <a:latin typeface="Roboto"/>
                <a:cs typeface="Roboto"/>
              </a:rPr>
              <a:t>of </a:t>
            </a:r>
            <a:r>
              <a:rPr sz="2600" spc="-20" dirty="0">
                <a:latin typeface="Roboto"/>
                <a:cs typeface="Roboto"/>
              </a:rPr>
              <a:t>these metrics. </a:t>
            </a:r>
            <a:r>
              <a:rPr sz="2600" spc="-5" dirty="0">
                <a:latin typeface="Roboto"/>
                <a:cs typeface="Roboto"/>
              </a:rPr>
              <a:t>Also </a:t>
            </a:r>
            <a:r>
              <a:rPr sz="2600" spc="-25" dirty="0">
                <a:latin typeface="Roboto"/>
                <a:cs typeface="Roboto"/>
              </a:rPr>
              <a:t>suggest </a:t>
            </a:r>
            <a:r>
              <a:rPr sz="2600" spc="-20" dirty="0">
                <a:latin typeface="Roboto"/>
                <a:cs typeface="Roboto"/>
              </a:rPr>
              <a:t>new 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revenue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10" dirty="0">
                <a:latin typeface="Roboto"/>
                <a:cs typeface="Roboto"/>
              </a:rPr>
              <a:t>models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dirty="0">
                <a:latin typeface="Roboto"/>
                <a:cs typeface="Roboto"/>
              </a:rPr>
              <a:t>for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Minis,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5" dirty="0">
                <a:latin typeface="Roboto"/>
                <a:cs typeface="Roboto"/>
              </a:rPr>
              <a:t>if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possible.</a:t>
            </a:r>
            <a:endParaRPr sz="2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31804" y="657859"/>
            <a:ext cx="132213" cy="1322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57720" y="657859"/>
            <a:ext cx="132213" cy="1322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83638" y="657859"/>
            <a:ext cx="132213" cy="13221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7231793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57712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83632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31793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57712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83632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31793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657712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83632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31793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657712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83632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231793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657712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83632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7672" y="539750"/>
            <a:ext cx="73952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solidFill>
                  <a:srgbClr val="000000"/>
                </a:solidFill>
              </a:rPr>
              <a:t>About</a:t>
            </a:r>
            <a:r>
              <a:rPr spc="-270" dirty="0">
                <a:solidFill>
                  <a:srgbClr val="000000"/>
                </a:solidFill>
              </a:rPr>
              <a:t> </a:t>
            </a:r>
            <a:r>
              <a:rPr spc="275" dirty="0"/>
              <a:t>Swiggy</a:t>
            </a:r>
            <a:r>
              <a:rPr spc="-270" dirty="0"/>
              <a:t> </a:t>
            </a:r>
            <a:r>
              <a:rPr spc="409" dirty="0"/>
              <a:t>Minis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pc="-35" dirty="0"/>
              <a:t>Swiggy</a:t>
            </a:r>
            <a:r>
              <a:rPr spc="-5" dirty="0"/>
              <a:t> </a:t>
            </a:r>
            <a:r>
              <a:rPr spc="-20" dirty="0"/>
              <a:t>Minis</a:t>
            </a:r>
            <a:r>
              <a:rPr spc="-5" dirty="0"/>
              <a:t> </a:t>
            </a:r>
            <a:r>
              <a:rPr spc="-20" dirty="0"/>
              <a:t>was</a:t>
            </a:r>
            <a:r>
              <a:rPr dirty="0"/>
              <a:t> </a:t>
            </a:r>
            <a:r>
              <a:rPr spc="-25" dirty="0"/>
              <a:t>launched</a:t>
            </a:r>
            <a:r>
              <a:rPr spc="-5" dirty="0"/>
              <a:t> </a:t>
            </a:r>
            <a:r>
              <a:rPr spc="-30" dirty="0"/>
              <a:t>in</a:t>
            </a:r>
            <a:r>
              <a:rPr spc="-5" dirty="0"/>
              <a:t> </a:t>
            </a:r>
            <a:r>
              <a:rPr spc="-10" dirty="0"/>
              <a:t>2020,</a:t>
            </a:r>
            <a:r>
              <a:rPr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spc="-25" dirty="0"/>
              <a:t>it</a:t>
            </a:r>
            <a:r>
              <a:rPr spc="-5" dirty="0"/>
              <a:t> </a:t>
            </a:r>
            <a:r>
              <a:rPr spc="-30" dirty="0"/>
              <a:t>has</a:t>
            </a:r>
            <a:r>
              <a:rPr dirty="0"/>
              <a:t> </a:t>
            </a:r>
            <a:r>
              <a:rPr spc="-15" dirty="0"/>
              <a:t>since</a:t>
            </a:r>
            <a:r>
              <a:rPr spc="-5" dirty="0"/>
              <a:t> </a:t>
            </a:r>
            <a:r>
              <a:rPr spc="-25" dirty="0"/>
              <a:t>grown</a:t>
            </a:r>
            <a:r>
              <a:rPr dirty="0"/>
              <a:t> </a:t>
            </a:r>
            <a:r>
              <a:rPr spc="-10" dirty="0"/>
              <a:t>to </a:t>
            </a:r>
            <a:r>
              <a:rPr spc="-5" dirty="0"/>
              <a:t> become </a:t>
            </a:r>
            <a:r>
              <a:rPr spc="-10" dirty="0"/>
              <a:t>one</a:t>
            </a:r>
            <a:r>
              <a:rPr dirty="0"/>
              <a:t> </a:t>
            </a:r>
            <a:r>
              <a:rPr spc="15" dirty="0"/>
              <a:t>of</a:t>
            </a:r>
            <a:r>
              <a:rPr dirty="0"/>
              <a:t> </a:t>
            </a:r>
            <a:r>
              <a:rPr spc="-20" dirty="0"/>
              <a:t>the</a:t>
            </a:r>
            <a:r>
              <a:rPr spc="-5" dirty="0"/>
              <a:t> </a:t>
            </a:r>
            <a:r>
              <a:rPr spc="-15" dirty="0"/>
              <a:t>most</a:t>
            </a:r>
            <a:r>
              <a:rPr dirty="0"/>
              <a:t> </a:t>
            </a:r>
            <a:r>
              <a:rPr spc="-25" dirty="0"/>
              <a:t>popular</a:t>
            </a:r>
            <a:r>
              <a:rPr dirty="0"/>
              <a:t> </a:t>
            </a:r>
            <a:r>
              <a:rPr spc="-40" dirty="0"/>
              <a:t>e-commerce</a:t>
            </a:r>
            <a:r>
              <a:rPr spc="-5" dirty="0"/>
              <a:t> </a:t>
            </a:r>
            <a:r>
              <a:rPr spc="-10" dirty="0"/>
              <a:t>platforms</a:t>
            </a:r>
            <a:r>
              <a:rPr dirty="0"/>
              <a:t> for </a:t>
            </a:r>
            <a:r>
              <a:rPr spc="-20" dirty="0"/>
              <a:t>small </a:t>
            </a:r>
            <a:r>
              <a:rPr spc="-535"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spc="-45" dirty="0"/>
              <a:t>medium-sized</a:t>
            </a:r>
            <a:r>
              <a:rPr spc="-5" dirty="0"/>
              <a:t> </a:t>
            </a:r>
            <a:r>
              <a:rPr spc="-20" dirty="0"/>
              <a:t>businesses</a:t>
            </a:r>
            <a:r>
              <a:rPr spc="-5" dirty="0"/>
              <a:t> </a:t>
            </a:r>
            <a:r>
              <a:rPr spc="-30" dirty="0"/>
              <a:t>in</a:t>
            </a:r>
            <a:r>
              <a:rPr spc="-5" dirty="0"/>
              <a:t> </a:t>
            </a:r>
            <a:r>
              <a:rPr spc="-25" dirty="0"/>
              <a:t>India.</a:t>
            </a:r>
            <a:r>
              <a:rPr spc="-5" dirty="0"/>
              <a:t> </a:t>
            </a:r>
            <a:r>
              <a:rPr spc="-35" dirty="0"/>
              <a:t>In</a:t>
            </a:r>
            <a:r>
              <a:rPr spc="-5" dirty="0"/>
              <a:t> </a:t>
            </a:r>
            <a:r>
              <a:rPr spc="-55" dirty="0"/>
              <a:t>2022-23,</a:t>
            </a:r>
            <a:r>
              <a:rPr dirty="0"/>
              <a:t> </a:t>
            </a:r>
            <a:r>
              <a:rPr spc="-35" dirty="0"/>
              <a:t>Swiggy</a:t>
            </a:r>
            <a:r>
              <a:rPr spc="-5" dirty="0"/>
              <a:t> </a:t>
            </a:r>
            <a:r>
              <a:rPr spc="-20" dirty="0"/>
              <a:t>Minis </a:t>
            </a:r>
            <a:r>
              <a:rPr spc="-15" dirty="0"/>
              <a:t> </a:t>
            </a:r>
            <a:r>
              <a:rPr spc="-10" dirty="0"/>
              <a:t>processed</a:t>
            </a:r>
            <a:r>
              <a:rPr spc="-5" dirty="0"/>
              <a:t> </a:t>
            </a:r>
            <a:r>
              <a:rPr spc="-20" dirty="0"/>
              <a:t>over</a:t>
            </a:r>
            <a:r>
              <a:rPr dirty="0"/>
              <a:t> </a:t>
            </a:r>
            <a:r>
              <a:rPr spc="-10" dirty="0"/>
              <a:t>100</a:t>
            </a:r>
            <a:r>
              <a:rPr dirty="0"/>
              <a:t> </a:t>
            </a:r>
            <a:r>
              <a:rPr spc="-20" dirty="0"/>
              <a:t>million</a:t>
            </a:r>
            <a:r>
              <a:rPr spc="-5" dirty="0"/>
              <a:t> </a:t>
            </a:r>
            <a:r>
              <a:rPr spc="-15" dirty="0"/>
              <a:t>orders,</a:t>
            </a:r>
            <a:r>
              <a:rPr dirty="0"/>
              <a:t> </a:t>
            </a:r>
            <a:r>
              <a:rPr spc="-25" dirty="0"/>
              <a:t>and</a:t>
            </a:r>
            <a:r>
              <a:rPr dirty="0"/>
              <a:t> </a:t>
            </a:r>
            <a:r>
              <a:rPr spc="-25" dirty="0"/>
              <a:t>it</a:t>
            </a:r>
            <a:r>
              <a:rPr spc="-5" dirty="0"/>
              <a:t> </a:t>
            </a:r>
            <a:r>
              <a:rPr spc="-30" dirty="0"/>
              <a:t>has</a:t>
            </a:r>
            <a:r>
              <a:rPr dirty="0"/>
              <a:t> </a:t>
            </a:r>
            <a:r>
              <a:rPr spc="-15" dirty="0"/>
              <a:t>a</a:t>
            </a:r>
            <a:r>
              <a:rPr dirty="0"/>
              <a:t> </a:t>
            </a:r>
            <a:r>
              <a:rPr spc="-20" dirty="0"/>
              <a:t>network</a:t>
            </a:r>
            <a:r>
              <a:rPr dirty="0"/>
              <a:t> </a:t>
            </a:r>
            <a:r>
              <a:rPr spc="15" dirty="0"/>
              <a:t>of</a:t>
            </a:r>
            <a:r>
              <a:rPr spc="-5" dirty="0"/>
              <a:t> </a:t>
            </a:r>
            <a:r>
              <a:rPr spc="-20" dirty="0"/>
              <a:t>over </a:t>
            </a:r>
            <a:r>
              <a:rPr spc="-15" dirty="0"/>
              <a:t> </a:t>
            </a:r>
            <a:r>
              <a:rPr spc="-10" dirty="0"/>
              <a:t>500,000 </a:t>
            </a:r>
            <a:r>
              <a:rPr spc="-20" dirty="0"/>
              <a:t>merchants.</a:t>
            </a:r>
          </a:p>
          <a:p>
            <a:pPr marL="12700" marR="134620">
              <a:lnSpc>
                <a:spcPct val="116500"/>
              </a:lnSpc>
            </a:pPr>
            <a:r>
              <a:rPr spc="-35" dirty="0"/>
              <a:t>Swiggy</a:t>
            </a:r>
            <a:r>
              <a:rPr spc="-5" dirty="0"/>
              <a:t> </a:t>
            </a:r>
            <a:r>
              <a:rPr spc="-20" dirty="0"/>
              <a:t>Minis</a:t>
            </a:r>
            <a:r>
              <a:rPr spc="-5" dirty="0"/>
              <a:t> </a:t>
            </a:r>
            <a:r>
              <a:rPr spc="-20" dirty="0"/>
              <a:t>is</a:t>
            </a:r>
            <a:r>
              <a:rPr spc="-5" dirty="0"/>
              <a:t> 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self-service</a:t>
            </a:r>
            <a:r>
              <a:rPr spc="-5" dirty="0"/>
              <a:t> </a:t>
            </a:r>
            <a:r>
              <a:rPr spc="-10" dirty="0"/>
              <a:t>platform</a:t>
            </a:r>
            <a:r>
              <a:rPr spc="-5" dirty="0"/>
              <a:t> </a:t>
            </a:r>
            <a:r>
              <a:rPr spc="-30" dirty="0"/>
              <a:t>that</a:t>
            </a:r>
            <a:r>
              <a:rPr spc="-5" dirty="0"/>
              <a:t> </a:t>
            </a:r>
            <a:r>
              <a:rPr spc="-20" dirty="0"/>
              <a:t>allows</a:t>
            </a:r>
            <a:r>
              <a:rPr dirty="0"/>
              <a:t> </a:t>
            </a:r>
            <a:r>
              <a:rPr spc="-20" dirty="0"/>
              <a:t>businesses</a:t>
            </a:r>
            <a:r>
              <a:rPr spc="-5" dirty="0"/>
              <a:t> </a:t>
            </a:r>
            <a:r>
              <a:rPr spc="-10" dirty="0"/>
              <a:t>to </a:t>
            </a:r>
            <a:r>
              <a:rPr spc="-535" dirty="0"/>
              <a:t> </a:t>
            </a:r>
            <a:r>
              <a:rPr spc="-15" dirty="0"/>
              <a:t>set</a:t>
            </a:r>
            <a:r>
              <a:rPr spc="-5" dirty="0"/>
              <a:t> </a:t>
            </a:r>
            <a:r>
              <a:rPr spc="-30" dirty="0"/>
              <a:t>up</a:t>
            </a:r>
            <a:r>
              <a:rPr spc="-5" dirty="0"/>
              <a:t> </a:t>
            </a:r>
            <a:r>
              <a:rPr spc="-25" dirty="0"/>
              <a:t>their</a:t>
            </a:r>
            <a:r>
              <a:rPr spc="-5" dirty="0"/>
              <a:t> </a:t>
            </a:r>
            <a:r>
              <a:rPr spc="-20" dirty="0"/>
              <a:t>online</a:t>
            </a:r>
            <a:r>
              <a:rPr dirty="0"/>
              <a:t> </a:t>
            </a:r>
            <a:r>
              <a:rPr spc="-15" dirty="0"/>
              <a:t>store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spc="-20" dirty="0"/>
              <a:t>reach</a:t>
            </a:r>
            <a:r>
              <a:rPr spc="-5" dirty="0"/>
              <a:t> </a:t>
            </a:r>
            <a:r>
              <a:rPr spc="-25" dirty="0"/>
              <a:t>out</a:t>
            </a:r>
            <a:r>
              <a:rPr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spc="-15" dirty="0"/>
              <a:t>sell</a:t>
            </a:r>
            <a:r>
              <a:rPr spc="-5"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15" dirty="0"/>
              <a:t>customers</a:t>
            </a:r>
            <a:r>
              <a:rPr dirty="0"/>
              <a:t> </a:t>
            </a:r>
            <a:r>
              <a:rPr spc="-385" dirty="0"/>
              <a:t>- </a:t>
            </a:r>
            <a:r>
              <a:rPr spc="-380" dirty="0"/>
              <a:t> </a:t>
            </a:r>
            <a:r>
              <a:rPr spc="-25" dirty="0"/>
              <a:t>both</a:t>
            </a:r>
            <a:r>
              <a:rPr spc="-10" dirty="0"/>
              <a:t> </a:t>
            </a:r>
            <a:r>
              <a:rPr spc="-15" dirty="0"/>
              <a:t>local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spc="-30" dirty="0"/>
              <a:t>pan</a:t>
            </a:r>
            <a:r>
              <a:rPr spc="-5" dirty="0"/>
              <a:t> </a:t>
            </a:r>
            <a:r>
              <a:rPr spc="-25" dirty="0"/>
              <a:t>India.</a:t>
            </a:r>
          </a:p>
          <a:p>
            <a:pPr marL="12700" marR="223520">
              <a:lnSpc>
                <a:spcPct val="116500"/>
              </a:lnSpc>
            </a:pPr>
            <a:r>
              <a:rPr spc="-15" dirty="0"/>
              <a:t>The</a:t>
            </a:r>
            <a:r>
              <a:rPr spc="-5" dirty="0"/>
              <a:t> </a:t>
            </a:r>
            <a:r>
              <a:rPr spc="-10" dirty="0"/>
              <a:t>platform</a:t>
            </a:r>
            <a:r>
              <a:rPr spc="-5" dirty="0"/>
              <a:t> </a:t>
            </a:r>
            <a:r>
              <a:rPr spc="-20" dirty="0"/>
              <a:t>is</a:t>
            </a:r>
            <a:r>
              <a:rPr spc="-5" dirty="0"/>
              <a:t> </a:t>
            </a:r>
            <a:r>
              <a:rPr spc="-15" dirty="0"/>
              <a:t>designed</a:t>
            </a:r>
            <a:r>
              <a:rPr spc="-5"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10" dirty="0"/>
              <a:t>make</a:t>
            </a:r>
            <a:r>
              <a:rPr spc="-5" dirty="0"/>
              <a:t> </a:t>
            </a:r>
            <a:r>
              <a:rPr spc="-25" dirty="0"/>
              <a:t>it</a:t>
            </a:r>
            <a:r>
              <a:rPr spc="-5" dirty="0"/>
              <a:t> </a:t>
            </a:r>
            <a:r>
              <a:rPr spc="-25" dirty="0"/>
              <a:t>easy</a:t>
            </a:r>
            <a:r>
              <a:rPr spc="-5" dirty="0"/>
              <a:t> </a:t>
            </a:r>
            <a:r>
              <a:rPr dirty="0"/>
              <a:t>for </a:t>
            </a:r>
            <a:r>
              <a:rPr spc="-20" dirty="0"/>
              <a:t>businesses</a:t>
            </a:r>
            <a:r>
              <a:rPr spc="-5"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25" dirty="0"/>
              <a:t>start </a:t>
            </a:r>
            <a:r>
              <a:rPr spc="-535" dirty="0"/>
              <a:t> </a:t>
            </a:r>
            <a:r>
              <a:rPr spc="-20" dirty="0"/>
              <a:t>selling</a:t>
            </a:r>
            <a:r>
              <a:rPr spc="-5" dirty="0"/>
              <a:t> </a:t>
            </a:r>
            <a:r>
              <a:rPr spc="-20" dirty="0"/>
              <a:t>online,</a:t>
            </a:r>
            <a:r>
              <a:rPr spc="-5" dirty="0"/>
              <a:t> </a:t>
            </a:r>
            <a:r>
              <a:rPr spc="-20" dirty="0"/>
              <a:t>even</a:t>
            </a:r>
            <a:r>
              <a:rPr spc="-5" dirty="0"/>
              <a:t> </a:t>
            </a:r>
            <a:r>
              <a:rPr spc="5" dirty="0"/>
              <a:t>if</a:t>
            </a:r>
            <a:r>
              <a:rPr spc="-5" dirty="0"/>
              <a:t> </a:t>
            </a:r>
            <a:r>
              <a:rPr spc="-35" dirty="0"/>
              <a:t>they</a:t>
            </a:r>
            <a:r>
              <a:rPr spc="-5" dirty="0"/>
              <a:t> </a:t>
            </a:r>
            <a:r>
              <a:rPr spc="-25" dirty="0"/>
              <a:t>have</a:t>
            </a:r>
            <a:r>
              <a:rPr spc="-5" dirty="0"/>
              <a:t> </a:t>
            </a:r>
            <a:r>
              <a:rPr spc="-20" dirty="0"/>
              <a:t>no</a:t>
            </a:r>
            <a:r>
              <a:rPr spc="-5" dirty="0"/>
              <a:t> </a:t>
            </a:r>
            <a:r>
              <a:rPr spc="-20" dirty="0"/>
              <a:t>prior</a:t>
            </a:r>
            <a:r>
              <a:rPr spc="-5" dirty="0"/>
              <a:t> </a:t>
            </a:r>
            <a:r>
              <a:rPr spc="-10" dirty="0"/>
              <a:t>experience</a:t>
            </a:r>
            <a:r>
              <a:rPr spc="-5" dirty="0"/>
              <a:t> </a:t>
            </a:r>
            <a:r>
              <a:rPr spc="-25" dirty="0"/>
              <a:t>with</a:t>
            </a:r>
            <a:r>
              <a:rPr spc="-5" dirty="0"/>
              <a:t> </a:t>
            </a:r>
            <a:r>
              <a:rPr spc="-190" dirty="0"/>
              <a:t>e- </a:t>
            </a:r>
            <a:r>
              <a:rPr spc="-185" dirty="0"/>
              <a:t> </a:t>
            </a:r>
            <a:r>
              <a:rPr spc="-5" dirty="0"/>
              <a:t>commerce. </a:t>
            </a:r>
            <a:r>
              <a:rPr spc="-20" dirty="0"/>
              <a:t>Merchants</a:t>
            </a:r>
            <a:r>
              <a:rPr dirty="0"/>
              <a:t> </a:t>
            </a:r>
            <a:r>
              <a:rPr spc="-20" dirty="0"/>
              <a:t>can</a:t>
            </a:r>
            <a:r>
              <a:rPr spc="-5" dirty="0"/>
              <a:t> </a:t>
            </a:r>
            <a:r>
              <a:rPr spc="-10" dirty="0"/>
              <a:t>create</a:t>
            </a:r>
            <a:r>
              <a:rPr dirty="0"/>
              <a:t> </a:t>
            </a:r>
            <a:r>
              <a:rPr spc="-25" dirty="0"/>
              <a:t>their</a:t>
            </a:r>
            <a:r>
              <a:rPr dirty="0"/>
              <a:t> </a:t>
            </a:r>
            <a:r>
              <a:rPr spc="-20" dirty="0"/>
              <a:t>own</a:t>
            </a:r>
            <a:r>
              <a:rPr spc="-5" dirty="0"/>
              <a:t> </a:t>
            </a:r>
            <a:r>
              <a:rPr spc="-15" dirty="0"/>
              <a:t>storefronts,</a:t>
            </a:r>
            <a:r>
              <a:rPr dirty="0"/>
              <a:t> </a:t>
            </a:r>
            <a:r>
              <a:rPr spc="-20" dirty="0"/>
              <a:t>upload </a:t>
            </a:r>
            <a:r>
              <a:rPr spc="-15" dirty="0"/>
              <a:t> </a:t>
            </a:r>
            <a:r>
              <a:rPr spc="-20" dirty="0"/>
              <a:t>product</a:t>
            </a:r>
            <a:r>
              <a:rPr spc="-10" dirty="0"/>
              <a:t> </a:t>
            </a:r>
            <a:r>
              <a:rPr spc="-15" dirty="0"/>
              <a:t>catalogs,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spc="-15" dirty="0"/>
              <a:t>manage</a:t>
            </a:r>
            <a:r>
              <a:rPr spc="-5" dirty="0"/>
              <a:t> </a:t>
            </a:r>
            <a:r>
              <a:rPr spc="-25" dirty="0"/>
              <a:t>their</a:t>
            </a:r>
            <a:r>
              <a:rPr spc="-5" dirty="0"/>
              <a:t> </a:t>
            </a:r>
            <a:r>
              <a:rPr spc="-15" dirty="0"/>
              <a:t>orders</a:t>
            </a:r>
            <a:r>
              <a:rPr spc="-5" dirty="0"/>
              <a:t> </a:t>
            </a:r>
            <a:r>
              <a:rPr spc="-20" dirty="0"/>
              <a:t>all</a:t>
            </a:r>
            <a:r>
              <a:rPr spc="-5" dirty="0"/>
              <a:t> </a:t>
            </a:r>
            <a:r>
              <a:rPr dirty="0"/>
              <a:t>from</a:t>
            </a:r>
            <a:r>
              <a:rPr spc="-5" dirty="0"/>
              <a:t> </a:t>
            </a:r>
            <a:r>
              <a:rPr spc="-15" dirty="0"/>
              <a:t>a</a:t>
            </a:r>
            <a:r>
              <a:rPr spc="-5" dirty="0"/>
              <a:t> </a:t>
            </a:r>
            <a:r>
              <a:rPr spc="-20" dirty="0"/>
              <a:t>single </a:t>
            </a:r>
            <a:r>
              <a:rPr spc="-15" dirty="0"/>
              <a:t> </a:t>
            </a:r>
            <a:r>
              <a:rPr spc="-20" dirty="0"/>
              <a:t>dashboard.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/>
          </a:p>
          <a:p>
            <a:pPr marL="12700">
              <a:lnSpc>
                <a:spcPct val="100000"/>
              </a:lnSpc>
            </a:pPr>
            <a:r>
              <a:rPr sz="3000" b="1" spc="-25" dirty="0">
                <a:solidFill>
                  <a:srgbClr val="4AA66A"/>
                </a:solidFill>
                <a:latin typeface="Roboto"/>
                <a:cs typeface="Roboto"/>
              </a:rPr>
              <a:t>USP</a:t>
            </a:r>
            <a:r>
              <a:rPr sz="3000" b="1" spc="-15" dirty="0">
                <a:solidFill>
                  <a:srgbClr val="4AA66A"/>
                </a:solidFill>
                <a:latin typeface="Roboto"/>
                <a:cs typeface="Roboto"/>
              </a:rPr>
              <a:t> </a:t>
            </a:r>
            <a:r>
              <a:rPr sz="3000" b="1" spc="15" dirty="0">
                <a:latin typeface="Roboto"/>
                <a:cs typeface="Roboto"/>
              </a:rPr>
              <a:t>of</a:t>
            </a:r>
            <a:r>
              <a:rPr sz="3000" b="1" spc="-10" dirty="0">
                <a:latin typeface="Roboto"/>
                <a:cs typeface="Roboto"/>
              </a:rPr>
              <a:t> </a:t>
            </a:r>
            <a:r>
              <a:rPr sz="3000" b="1" spc="-5" dirty="0">
                <a:latin typeface="Roboto"/>
                <a:cs typeface="Roboto"/>
              </a:rPr>
              <a:t>Swiggy</a:t>
            </a:r>
            <a:r>
              <a:rPr sz="3000" b="1" spc="-10" dirty="0">
                <a:latin typeface="Roboto"/>
                <a:cs typeface="Roboto"/>
              </a:rPr>
              <a:t> </a:t>
            </a:r>
            <a:r>
              <a:rPr sz="3000" b="1" spc="-5" dirty="0">
                <a:latin typeface="Roboto"/>
                <a:cs typeface="Roboto"/>
              </a:rPr>
              <a:t>Minis</a:t>
            </a:r>
            <a:r>
              <a:rPr sz="3000" b="1" spc="-10" dirty="0">
                <a:latin typeface="Roboto"/>
                <a:cs typeface="Roboto"/>
              </a:rPr>
              <a:t> </a:t>
            </a:r>
            <a:r>
              <a:rPr sz="3000" b="1" spc="-75" dirty="0">
                <a:latin typeface="Roboto"/>
                <a:cs typeface="Roboto"/>
              </a:rPr>
              <a:t>:-</a:t>
            </a:r>
            <a:endParaRPr sz="3000">
              <a:latin typeface="Roboto"/>
              <a:cs typeface="Roboto"/>
            </a:endParaRPr>
          </a:p>
          <a:p>
            <a:pPr marL="12700" marR="695325">
              <a:lnSpc>
                <a:spcPct val="116500"/>
              </a:lnSpc>
              <a:spcBef>
                <a:spcPts val="2555"/>
              </a:spcBef>
            </a:pPr>
            <a:r>
              <a:rPr spc="-10" dirty="0"/>
              <a:t>Allows</a:t>
            </a:r>
            <a:r>
              <a:rPr spc="-5" dirty="0"/>
              <a:t> </a:t>
            </a:r>
            <a:r>
              <a:rPr spc="-15" dirty="0"/>
              <a:t>sellers</a:t>
            </a:r>
            <a:r>
              <a:rPr spc="-5" dirty="0"/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15" dirty="0"/>
              <a:t>sell</a:t>
            </a:r>
            <a:r>
              <a:rPr spc="-5" dirty="0"/>
              <a:t> </a:t>
            </a:r>
            <a:r>
              <a:rPr spc="-25" dirty="0"/>
              <a:t>their</a:t>
            </a:r>
            <a:r>
              <a:rPr spc="-5" dirty="0"/>
              <a:t> </a:t>
            </a:r>
            <a:r>
              <a:rPr spc="-20" dirty="0"/>
              <a:t>products</a:t>
            </a:r>
            <a:r>
              <a:rPr dirty="0"/>
              <a:t> </a:t>
            </a:r>
            <a:r>
              <a:rPr spc="-15" dirty="0"/>
              <a:t>across</a:t>
            </a:r>
            <a:r>
              <a:rPr spc="-5" dirty="0"/>
              <a:t> </a:t>
            </a:r>
            <a:r>
              <a:rPr spc="-25" dirty="0"/>
              <a:t>India</a:t>
            </a:r>
            <a:r>
              <a:rPr spc="-5" dirty="0"/>
              <a:t> </a:t>
            </a:r>
            <a:r>
              <a:rPr spc="-25" dirty="0"/>
              <a:t>without</a:t>
            </a:r>
            <a:r>
              <a:rPr dirty="0"/>
              <a:t> </a:t>
            </a:r>
            <a:r>
              <a:rPr spc="-45" dirty="0"/>
              <a:t>any </a:t>
            </a:r>
            <a:r>
              <a:rPr spc="-535" dirty="0"/>
              <a:t> </a:t>
            </a:r>
            <a:r>
              <a:rPr spc="-15" dirty="0"/>
              <a:t>commission</a:t>
            </a:r>
            <a:r>
              <a:rPr spc="-10" dirty="0"/>
              <a:t> </a:t>
            </a:r>
            <a:r>
              <a:rPr spc="-20" dirty="0"/>
              <a:t>charged</a:t>
            </a:r>
            <a:r>
              <a:rPr spc="-5" dirty="0"/>
              <a:t> </a:t>
            </a:r>
            <a:r>
              <a:rPr spc="-20" dirty="0"/>
              <a:t>on</a:t>
            </a:r>
            <a:r>
              <a:rPr spc="-5" dirty="0"/>
              <a:t> </a:t>
            </a:r>
            <a:r>
              <a:rPr spc="-25" dirty="0"/>
              <a:t>their</a:t>
            </a:r>
            <a:r>
              <a:rPr spc="-5" dirty="0"/>
              <a:t> </a:t>
            </a:r>
            <a:r>
              <a:rPr spc="-15" dirty="0"/>
              <a:t>sales</a:t>
            </a:r>
            <a:r>
              <a:rPr spc="-5" dirty="0"/>
              <a:t> </a:t>
            </a:r>
            <a:r>
              <a:rPr spc="-10" dirty="0"/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31804" y="657860"/>
            <a:ext cx="132213" cy="1322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57720" y="657860"/>
            <a:ext cx="132213" cy="1322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83638" y="657860"/>
            <a:ext cx="132213" cy="13221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7231793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57712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83632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31793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57712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83632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31793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657712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83632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31793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63"/>
                </a:lnTo>
                <a:lnTo>
                  <a:pt x="3378" y="44831"/>
                </a:lnTo>
                <a:lnTo>
                  <a:pt x="0" y="61772"/>
                </a:lnTo>
                <a:lnTo>
                  <a:pt x="0" y="70459"/>
                </a:lnTo>
                <a:lnTo>
                  <a:pt x="13563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59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657712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31"/>
                </a:lnTo>
                <a:lnTo>
                  <a:pt x="0" y="61772"/>
                </a:lnTo>
                <a:lnTo>
                  <a:pt x="0" y="70459"/>
                </a:lnTo>
                <a:lnTo>
                  <a:pt x="13550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59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83632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31"/>
                </a:lnTo>
                <a:lnTo>
                  <a:pt x="0" y="61772"/>
                </a:lnTo>
                <a:lnTo>
                  <a:pt x="0" y="70459"/>
                </a:lnTo>
                <a:lnTo>
                  <a:pt x="13550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59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231793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657712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83632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61065" y="2874012"/>
            <a:ext cx="85725" cy="857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61065" y="4826637"/>
            <a:ext cx="85725" cy="857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61065" y="6779262"/>
            <a:ext cx="85725" cy="85724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AA66A"/>
                </a:solidFill>
              </a:rPr>
              <a:t>Problems</a:t>
            </a:r>
            <a:r>
              <a:rPr spc="-5" dirty="0">
                <a:solidFill>
                  <a:srgbClr val="4AA66A"/>
                </a:solidFill>
              </a:rPr>
              <a:t> </a:t>
            </a:r>
            <a:r>
              <a:rPr spc="-25" dirty="0"/>
              <a:t>that</a:t>
            </a:r>
            <a:r>
              <a:rPr spc="-10" dirty="0"/>
              <a:t> </a:t>
            </a:r>
            <a:r>
              <a:rPr spc="-5" dirty="0"/>
              <a:t>the platform</a:t>
            </a:r>
            <a:r>
              <a:rPr spc="-10" dirty="0"/>
              <a:t> </a:t>
            </a:r>
            <a:r>
              <a:rPr dirty="0"/>
              <a:t>solves</a:t>
            </a:r>
          </a:p>
          <a:p>
            <a:pPr marL="304800" marR="229235">
              <a:lnSpc>
                <a:spcPct val="116500"/>
              </a:lnSpc>
              <a:spcBef>
                <a:spcPts val="1210"/>
              </a:spcBef>
            </a:pPr>
            <a:r>
              <a:rPr sz="2200" b="0" spc="-20" dirty="0">
                <a:latin typeface="Roboto"/>
                <a:cs typeface="Roboto"/>
              </a:rPr>
              <a:t>Operational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hassles: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35" dirty="0">
                <a:latin typeface="Roboto"/>
                <a:cs typeface="Roboto"/>
              </a:rPr>
              <a:t>Swiggy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Minis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simplifies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the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online </a:t>
            </a:r>
            <a:r>
              <a:rPr sz="2200" b="0" spc="-1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selling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process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45" dirty="0">
                <a:latin typeface="Roboto"/>
                <a:cs typeface="Roboto"/>
              </a:rPr>
              <a:t>by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allowing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sellers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to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set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30" dirty="0">
                <a:latin typeface="Roboto"/>
                <a:cs typeface="Roboto"/>
              </a:rPr>
              <a:t>up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their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store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30" dirty="0">
                <a:latin typeface="Roboto"/>
                <a:cs typeface="Roboto"/>
              </a:rPr>
              <a:t>in</a:t>
            </a:r>
            <a:r>
              <a:rPr sz="2200" b="0" spc="-5" dirty="0">
                <a:latin typeface="Roboto"/>
                <a:cs typeface="Roboto"/>
              </a:rPr>
              <a:t> 3 </a:t>
            </a:r>
            <a:r>
              <a:rPr sz="2200" b="0" spc="-530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simple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steps,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manage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their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catalog,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orders,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payments,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and </a:t>
            </a:r>
            <a:r>
              <a:rPr sz="2200" b="0" spc="-53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logistics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from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one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dashboard,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and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access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customer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data </a:t>
            </a:r>
            <a:r>
              <a:rPr sz="2200" b="0" spc="-15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and</a:t>
            </a:r>
            <a:r>
              <a:rPr sz="2200" b="0" spc="-10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insights.</a:t>
            </a:r>
            <a:endParaRPr sz="2200">
              <a:latin typeface="Roboto"/>
              <a:cs typeface="Roboto"/>
            </a:endParaRPr>
          </a:p>
          <a:p>
            <a:pPr marL="304800" marR="5080">
              <a:lnSpc>
                <a:spcPct val="116500"/>
              </a:lnSpc>
            </a:pPr>
            <a:r>
              <a:rPr sz="2200" b="0" spc="-15" dirty="0">
                <a:latin typeface="Roboto"/>
                <a:cs typeface="Roboto"/>
              </a:rPr>
              <a:t>Limited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reach: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35" dirty="0">
                <a:latin typeface="Roboto"/>
                <a:cs typeface="Roboto"/>
              </a:rPr>
              <a:t>Swiggy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Minis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enables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sellers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to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reach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a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wider </a:t>
            </a:r>
            <a:r>
              <a:rPr sz="2200" b="0" spc="-530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audience</a:t>
            </a:r>
            <a:r>
              <a:rPr sz="2200" b="0" spc="-10" dirty="0">
                <a:latin typeface="Roboto"/>
                <a:cs typeface="Roboto"/>
              </a:rPr>
              <a:t> </a:t>
            </a:r>
            <a:r>
              <a:rPr sz="2200" b="0" spc="-45" dirty="0">
                <a:latin typeface="Roboto"/>
                <a:cs typeface="Roboto"/>
              </a:rPr>
              <a:t>by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leveraging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45" dirty="0">
                <a:latin typeface="Roboto"/>
                <a:cs typeface="Roboto"/>
              </a:rPr>
              <a:t>Swiggy’s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existing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user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base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and </a:t>
            </a:r>
            <a:r>
              <a:rPr sz="2200" b="0" spc="-20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delivery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network.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Sellers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can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sell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35" dirty="0">
                <a:latin typeface="Roboto"/>
                <a:cs typeface="Roboto"/>
              </a:rPr>
              <a:t>anything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across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India,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not </a:t>
            </a:r>
            <a:r>
              <a:rPr sz="2200" b="0" spc="-20" dirty="0">
                <a:latin typeface="Roboto"/>
                <a:cs typeface="Roboto"/>
              </a:rPr>
              <a:t> </a:t>
            </a:r>
            <a:r>
              <a:rPr sz="2200" b="0" spc="-35" dirty="0">
                <a:latin typeface="Roboto"/>
                <a:cs typeface="Roboto"/>
              </a:rPr>
              <a:t>just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food,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and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choose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their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5" dirty="0">
                <a:latin typeface="Roboto"/>
                <a:cs typeface="Roboto"/>
              </a:rPr>
              <a:t>preferred </a:t>
            </a:r>
            <a:r>
              <a:rPr sz="2200" b="0" spc="-25" dirty="0">
                <a:latin typeface="Roboto"/>
                <a:cs typeface="Roboto"/>
              </a:rPr>
              <a:t>delivery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partner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or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opt </a:t>
            </a:r>
            <a:r>
              <a:rPr sz="2200" b="0" spc="-1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for</a:t>
            </a:r>
            <a:r>
              <a:rPr sz="2200" b="0" spc="-10" dirty="0">
                <a:latin typeface="Roboto"/>
                <a:cs typeface="Roboto"/>
              </a:rPr>
              <a:t> </a:t>
            </a:r>
            <a:r>
              <a:rPr sz="2200" b="0" spc="-45" dirty="0">
                <a:latin typeface="Roboto"/>
                <a:cs typeface="Roboto"/>
              </a:rPr>
              <a:t>self-delivery.</a:t>
            </a:r>
            <a:endParaRPr sz="2200">
              <a:latin typeface="Roboto"/>
              <a:cs typeface="Roboto"/>
            </a:endParaRPr>
          </a:p>
          <a:p>
            <a:pPr marL="304800" marR="13335">
              <a:lnSpc>
                <a:spcPct val="116500"/>
              </a:lnSpc>
            </a:pPr>
            <a:r>
              <a:rPr sz="2200" b="0" spc="-20" dirty="0">
                <a:latin typeface="Roboto"/>
                <a:cs typeface="Roboto"/>
              </a:rPr>
              <a:t>High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commissions: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35" dirty="0">
                <a:latin typeface="Roboto"/>
                <a:cs typeface="Roboto"/>
              </a:rPr>
              <a:t>Swiggy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Minis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does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not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charge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45" dirty="0">
                <a:latin typeface="Roboto"/>
                <a:cs typeface="Roboto"/>
              </a:rPr>
              <a:t>any </a:t>
            </a:r>
            <a:r>
              <a:rPr sz="2200" b="0" spc="-40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commission</a:t>
            </a:r>
            <a:r>
              <a:rPr sz="2200" b="0" dirty="0">
                <a:latin typeface="Roboto"/>
                <a:cs typeface="Roboto"/>
              </a:rPr>
              <a:t> from</a:t>
            </a:r>
            <a:r>
              <a:rPr sz="2200" b="0" spc="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the</a:t>
            </a:r>
            <a:r>
              <a:rPr sz="2200" b="0" spc="5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sellers,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unlike</a:t>
            </a:r>
            <a:r>
              <a:rPr sz="2200" b="0" spc="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other</a:t>
            </a:r>
            <a:r>
              <a:rPr sz="2200" b="0" spc="5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marketplaces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30" dirty="0">
                <a:latin typeface="Roboto"/>
                <a:cs typeface="Roboto"/>
              </a:rPr>
              <a:t>that </a:t>
            </a:r>
            <a:r>
              <a:rPr sz="2200" b="0" spc="-530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take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a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cut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from </a:t>
            </a:r>
            <a:r>
              <a:rPr sz="2200" b="0" spc="-25" dirty="0">
                <a:latin typeface="Roboto"/>
                <a:cs typeface="Roboto"/>
              </a:rPr>
              <a:t>every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sale.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This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means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30" dirty="0">
                <a:latin typeface="Roboto"/>
                <a:cs typeface="Roboto"/>
              </a:rPr>
              <a:t>that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15" dirty="0">
                <a:latin typeface="Roboto"/>
                <a:cs typeface="Roboto"/>
              </a:rPr>
              <a:t>sellers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can</a:t>
            </a:r>
            <a:r>
              <a:rPr sz="2200" b="0" spc="-5" dirty="0">
                <a:latin typeface="Roboto"/>
                <a:cs typeface="Roboto"/>
              </a:rPr>
              <a:t> keep </a:t>
            </a:r>
            <a:r>
              <a:rPr sz="2200" b="0" spc="-530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all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their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profits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and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have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5" dirty="0">
                <a:latin typeface="Roboto"/>
                <a:cs typeface="Roboto"/>
              </a:rPr>
              <a:t>more </a:t>
            </a:r>
            <a:r>
              <a:rPr sz="2200" b="0" spc="-20" dirty="0">
                <a:latin typeface="Roboto"/>
                <a:cs typeface="Roboto"/>
              </a:rPr>
              <a:t>control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over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their</a:t>
            </a:r>
            <a:r>
              <a:rPr sz="2200" b="0" spc="-5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pricing</a:t>
            </a:r>
            <a:r>
              <a:rPr sz="2200" b="0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and </a:t>
            </a:r>
            <a:r>
              <a:rPr sz="2200" b="0" spc="-20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margins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33893" y="4231882"/>
            <a:ext cx="598805" cy="332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marR="5080" indent="-183515">
              <a:lnSpc>
                <a:spcPct val="118200"/>
              </a:lnSpc>
              <a:spcBef>
                <a:spcPts val="95"/>
              </a:spcBef>
            </a:pPr>
            <a:r>
              <a:rPr sz="850" spc="5" dirty="0">
                <a:latin typeface="Roboto"/>
                <a:cs typeface="Roboto"/>
              </a:rPr>
              <a:t>Small seller  </a:t>
            </a:r>
            <a:r>
              <a:rPr sz="850" spc="15" dirty="0">
                <a:latin typeface="Roboto"/>
                <a:cs typeface="Roboto"/>
              </a:rPr>
              <a:t>75%</a:t>
            </a:r>
            <a:endParaRPr sz="85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88379" y="2276053"/>
            <a:ext cx="23241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15" dirty="0">
                <a:latin typeface="Roboto"/>
                <a:cs typeface="Roboto"/>
              </a:rPr>
              <a:t>20%</a:t>
            </a:r>
            <a:endParaRPr sz="85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7166" y="1446049"/>
            <a:ext cx="600075" cy="332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5080" indent="-215265">
              <a:lnSpc>
                <a:spcPct val="118200"/>
              </a:lnSpc>
              <a:spcBef>
                <a:spcPts val="95"/>
              </a:spcBef>
            </a:pPr>
            <a:r>
              <a:rPr sz="850" spc="5" dirty="0">
                <a:latin typeface="Roboto"/>
                <a:cs typeface="Roboto"/>
              </a:rPr>
              <a:t>Large seller  </a:t>
            </a:r>
            <a:r>
              <a:rPr sz="850" spc="15" dirty="0">
                <a:latin typeface="Roboto"/>
                <a:cs typeface="Roboto"/>
              </a:rPr>
              <a:t>5%</a:t>
            </a:r>
            <a:endParaRPr sz="85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74450" y="1841617"/>
            <a:ext cx="2820035" cy="2820035"/>
            <a:chOff x="12374450" y="1841617"/>
            <a:chExt cx="2820035" cy="2820035"/>
          </a:xfrm>
        </p:grpSpPr>
        <p:sp>
          <p:nvSpPr>
            <p:cNvPr id="6" name="object 6"/>
            <p:cNvSpPr/>
            <p:nvPr/>
          </p:nvSpPr>
          <p:spPr>
            <a:xfrm>
              <a:off x="12374604" y="1841617"/>
              <a:ext cx="2820035" cy="2820035"/>
            </a:xfrm>
            <a:custGeom>
              <a:avLst/>
              <a:gdLst/>
              <a:ahLst/>
              <a:cxnLst/>
              <a:rect l="l" t="t" r="r" b="b"/>
              <a:pathLst>
                <a:path w="2820034" h="2820035">
                  <a:moveTo>
                    <a:pt x="2819485" y="1409831"/>
                  </a:moveTo>
                  <a:lnTo>
                    <a:pt x="1409677" y="1409831"/>
                  </a:lnTo>
                  <a:lnTo>
                    <a:pt x="1409677" y="0"/>
                  </a:lnTo>
                  <a:lnTo>
                    <a:pt x="1458955" y="856"/>
                  </a:lnTo>
                  <a:lnTo>
                    <a:pt x="1507914" y="3408"/>
                  </a:lnTo>
                  <a:lnTo>
                    <a:pt x="1556520" y="7634"/>
                  </a:lnTo>
                  <a:lnTo>
                    <a:pt x="1604738" y="13510"/>
                  </a:lnTo>
                  <a:lnTo>
                    <a:pt x="1652532" y="21013"/>
                  </a:lnTo>
                  <a:lnTo>
                    <a:pt x="1699870" y="30119"/>
                  </a:lnTo>
                  <a:lnTo>
                    <a:pt x="1746716" y="40805"/>
                  </a:lnTo>
                  <a:lnTo>
                    <a:pt x="1793037" y="53047"/>
                  </a:lnTo>
                  <a:lnTo>
                    <a:pt x="1838796" y="66823"/>
                  </a:lnTo>
                  <a:lnTo>
                    <a:pt x="1883961" y="82108"/>
                  </a:lnTo>
                  <a:lnTo>
                    <a:pt x="1928496" y="98880"/>
                  </a:lnTo>
                  <a:lnTo>
                    <a:pt x="1972367" y="117115"/>
                  </a:lnTo>
                  <a:lnTo>
                    <a:pt x="2015539" y="136790"/>
                  </a:lnTo>
                  <a:lnTo>
                    <a:pt x="2057979" y="157881"/>
                  </a:lnTo>
                  <a:lnTo>
                    <a:pt x="2099651" y="180365"/>
                  </a:lnTo>
                  <a:lnTo>
                    <a:pt x="2140521" y="204219"/>
                  </a:lnTo>
                  <a:lnTo>
                    <a:pt x="2180555" y="229419"/>
                  </a:lnTo>
                  <a:lnTo>
                    <a:pt x="2219718" y="255943"/>
                  </a:lnTo>
                  <a:lnTo>
                    <a:pt x="2257976" y="283766"/>
                  </a:lnTo>
                  <a:lnTo>
                    <a:pt x="2295294" y="312865"/>
                  </a:lnTo>
                  <a:lnTo>
                    <a:pt x="2331637" y="343218"/>
                  </a:lnTo>
                  <a:lnTo>
                    <a:pt x="2366972" y="374800"/>
                  </a:lnTo>
                  <a:lnTo>
                    <a:pt x="2401263" y="407588"/>
                  </a:lnTo>
                  <a:lnTo>
                    <a:pt x="2434477" y="441559"/>
                  </a:lnTo>
                  <a:lnTo>
                    <a:pt x="2466578" y="476690"/>
                  </a:lnTo>
                  <a:lnTo>
                    <a:pt x="2497533" y="512957"/>
                  </a:lnTo>
                  <a:lnTo>
                    <a:pt x="2527306" y="550336"/>
                  </a:lnTo>
                  <a:lnTo>
                    <a:pt x="2555864" y="588806"/>
                  </a:lnTo>
                  <a:lnTo>
                    <a:pt x="2583172" y="628341"/>
                  </a:lnTo>
                  <a:lnTo>
                    <a:pt x="2609195" y="668919"/>
                  </a:lnTo>
                  <a:lnTo>
                    <a:pt x="2633898" y="710517"/>
                  </a:lnTo>
                  <a:lnTo>
                    <a:pt x="2657249" y="753111"/>
                  </a:lnTo>
                  <a:lnTo>
                    <a:pt x="2679211" y="796677"/>
                  </a:lnTo>
                  <a:lnTo>
                    <a:pt x="2699750" y="841193"/>
                  </a:lnTo>
                  <a:lnTo>
                    <a:pt x="2718833" y="886635"/>
                  </a:lnTo>
                  <a:lnTo>
                    <a:pt x="2736325" y="932712"/>
                  </a:lnTo>
                  <a:lnTo>
                    <a:pt x="2752124" y="979123"/>
                  </a:lnTo>
                  <a:lnTo>
                    <a:pt x="2766237" y="1025826"/>
                  </a:lnTo>
                  <a:lnTo>
                    <a:pt x="2778675" y="1072781"/>
                  </a:lnTo>
                  <a:lnTo>
                    <a:pt x="2789445" y="1119947"/>
                  </a:lnTo>
                  <a:lnTo>
                    <a:pt x="2798557" y="1167284"/>
                  </a:lnTo>
                  <a:lnTo>
                    <a:pt x="2806019" y="1214750"/>
                  </a:lnTo>
                  <a:lnTo>
                    <a:pt x="2811840" y="1262306"/>
                  </a:lnTo>
                  <a:lnTo>
                    <a:pt x="2816030" y="1309910"/>
                  </a:lnTo>
                  <a:lnTo>
                    <a:pt x="2818597" y="1357522"/>
                  </a:lnTo>
                  <a:lnTo>
                    <a:pt x="2819508" y="1402998"/>
                  </a:lnTo>
                  <a:lnTo>
                    <a:pt x="2819485" y="1409831"/>
                  </a:lnTo>
                  <a:close/>
                </a:path>
                <a:path w="2820034" h="2820035">
                  <a:moveTo>
                    <a:pt x="1429411" y="2819553"/>
                  </a:moveTo>
                  <a:lnTo>
                    <a:pt x="1381967" y="2819429"/>
                  </a:lnTo>
                  <a:lnTo>
                    <a:pt x="1334488" y="2817706"/>
                  </a:lnTo>
                  <a:lnTo>
                    <a:pt x="1287016" y="2814377"/>
                  </a:lnTo>
                  <a:lnTo>
                    <a:pt x="1239592" y="2809433"/>
                  </a:lnTo>
                  <a:lnTo>
                    <a:pt x="1192257" y="2802870"/>
                  </a:lnTo>
                  <a:lnTo>
                    <a:pt x="1145052" y="2794678"/>
                  </a:lnTo>
                  <a:lnTo>
                    <a:pt x="1098018" y="2784853"/>
                  </a:lnTo>
                  <a:lnTo>
                    <a:pt x="1051196" y="2773387"/>
                  </a:lnTo>
                  <a:lnTo>
                    <a:pt x="1004627" y="2760273"/>
                  </a:lnTo>
                  <a:lnTo>
                    <a:pt x="958352" y="2745505"/>
                  </a:lnTo>
                  <a:lnTo>
                    <a:pt x="912413" y="2729075"/>
                  </a:lnTo>
                  <a:lnTo>
                    <a:pt x="866850" y="2710976"/>
                  </a:lnTo>
                  <a:lnTo>
                    <a:pt x="821704" y="2691203"/>
                  </a:lnTo>
                  <a:lnTo>
                    <a:pt x="777273" y="2669873"/>
                  </a:lnTo>
                  <a:lnTo>
                    <a:pt x="733839" y="2647134"/>
                  </a:lnTo>
                  <a:lnTo>
                    <a:pt x="691425" y="2623022"/>
                  </a:lnTo>
                  <a:lnTo>
                    <a:pt x="650051" y="2597572"/>
                  </a:lnTo>
                  <a:lnTo>
                    <a:pt x="609740" y="2570820"/>
                  </a:lnTo>
                  <a:lnTo>
                    <a:pt x="570513" y="2542802"/>
                  </a:lnTo>
                  <a:lnTo>
                    <a:pt x="532392" y="2513552"/>
                  </a:lnTo>
                  <a:lnTo>
                    <a:pt x="495398" y="2483107"/>
                  </a:lnTo>
                  <a:lnTo>
                    <a:pt x="459553" y="2451503"/>
                  </a:lnTo>
                  <a:lnTo>
                    <a:pt x="424879" y="2418774"/>
                  </a:lnTo>
                  <a:lnTo>
                    <a:pt x="391396" y="2384957"/>
                  </a:lnTo>
                  <a:lnTo>
                    <a:pt x="359127" y="2350087"/>
                  </a:lnTo>
                  <a:lnTo>
                    <a:pt x="328094" y="2314200"/>
                  </a:lnTo>
                  <a:lnTo>
                    <a:pt x="298318" y="2277331"/>
                  </a:lnTo>
                  <a:lnTo>
                    <a:pt x="269820" y="2239516"/>
                  </a:lnTo>
                  <a:lnTo>
                    <a:pt x="242622" y="2200791"/>
                  </a:lnTo>
                  <a:lnTo>
                    <a:pt x="216745" y="2161190"/>
                  </a:lnTo>
                  <a:lnTo>
                    <a:pt x="192212" y="2120751"/>
                  </a:lnTo>
                  <a:lnTo>
                    <a:pt x="169044" y="2079507"/>
                  </a:lnTo>
                  <a:lnTo>
                    <a:pt x="147263" y="2037496"/>
                  </a:lnTo>
                  <a:lnTo>
                    <a:pt x="126889" y="1994752"/>
                  </a:lnTo>
                  <a:lnTo>
                    <a:pt x="107946" y="1951311"/>
                  </a:lnTo>
                  <a:lnTo>
                    <a:pt x="90453" y="1907209"/>
                  </a:lnTo>
                  <a:lnTo>
                    <a:pt x="74434" y="1862482"/>
                  </a:lnTo>
                  <a:lnTo>
                    <a:pt x="59909" y="1817164"/>
                  </a:lnTo>
                  <a:lnTo>
                    <a:pt x="46900" y="1771292"/>
                  </a:lnTo>
                  <a:lnTo>
                    <a:pt x="35428" y="1724901"/>
                  </a:lnTo>
                  <a:lnTo>
                    <a:pt x="25516" y="1678027"/>
                  </a:lnTo>
                  <a:lnTo>
                    <a:pt x="17185" y="1630705"/>
                  </a:lnTo>
                  <a:lnTo>
                    <a:pt x="10457" y="1582972"/>
                  </a:lnTo>
                  <a:lnTo>
                    <a:pt x="5352" y="1534862"/>
                  </a:lnTo>
                  <a:lnTo>
                    <a:pt x="1894" y="1486411"/>
                  </a:lnTo>
                  <a:lnTo>
                    <a:pt x="102" y="1437654"/>
                  </a:lnTo>
                  <a:lnTo>
                    <a:pt x="0" y="1388629"/>
                  </a:lnTo>
                  <a:lnTo>
                    <a:pt x="1607" y="1339369"/>
                  </a:lnTo>
                  <a:lnTo>
                    <a:pt x="1409677" y="1409831"/>
                  </a:lnTo>
                  <a:lnTo>
                    <a:pt x="2819485" y="1409831"/>
                  </a:lnTo>
                  <a:lnTo>
                    <a:pt x="2818898" y="1452606"/>
                  </a:lnTo>
                  <a:lnTo>
                    <a:pt x="2816650" y="1499997"/>
                  </a:lnTo>
                  <a:lnTo>
                    <a:pt x="2812814" y="1547233"/>
                  </a:lnTo>
                  <a:lnTo>
                    <a:pt x="2807400" y="1594274"/>
                  </a:lnTo>
                  <a:lnTo>
                    <a:pt x="2800417" y="1641078"/>
                  </a:lnTo>
                  <a:lnTo>
                    <a:pt x="2791873" y="1687605"/>
                  </a:lnTo>
                  <a:lnTo>
                    <a:pt x="2781777" y="1733814"/>
                  </a:lnTo>
                  <a:lnTo>
                    <a:pt x="2770139" y="1779665"/>
                  </a:lnTo>
                  <a:lnTo>
                    <a:pt x="2756966" y="1825117"/>
                  </a:lnTo>
                  <a:lnTo>
                    <a:pt x="2742268" y="1870129"/>
                  </a:lnTo>
                  <a:lnTo>
                    <a:pt x="2726054" y="1914661"/>
                  </a:lnTo>
                  <a:lnTo>
                    <a:pt x="2708333" y="1958671"/>
                  </a:lnTo>
                  <a:lnTo>
                    <a:pt x="2689114" y="2002120"/>
                  </a:lnTo>
                  <a:lnTo>
                    <a:pt x="2668405" y="2044966"/>
                  </a:lnTo>
                  <a:lnTo>
                    <a:pt x="2646215" y="2087169"/>
                  </a:lnTo>
                  <a:lnTo>
                    <a:pt x="2622553" y="2128689"/>
                  </a:lnTo>
                  <a:lnTo>
                    <a:pt x="2597429" y="2169483"/>
                  </a:lnTo>
                  <a:lnTo>
                    <a:pt x="2570851" y="2209513"/>
                  </a:lnTo>
                  <a:lnTo>
                    <a:pt x="2542828" y="2248736"/>
                  </a:lnTo>
                  <a:lnTo>
                    <a:pt x="2513368" y="2287113"/>
                  </a:lnTo>
                  <a:lnTo>
                    <a:pt x="2482481" y="2324603"/>
                  </a:lnTo>
                  <a:lnTo>
                    <a:pt x="2450176" y="2361164"/>
                  </a:lnTo>
                  <a:lnTo>
                    <a:pt x="2416461" y="2396757"/>
                  </a:lnTo>
                  <a:lnTo>
                    <a:pt x="2381346" y="2431341"/>
                  </a:lnTo>
                  <a:lnTo>
                    <a:pt x="2345050" y="2464684"/>
                  </a:lnTo>
                  <a:lnTo>
                    <a:pt x="2307817" y="2496577"/>
                  </a:lnTo>
                  <a:lnTo>
                    <a:pt x="2269687" y="2527015"/>
                  </a:lnTo>
                  <a:lnTo>
                    <a:pt x="2230700" y="2555989"/>
                  </a:lnTo>
                  <a:lnTo>
                    <a:pt x="2190899" y="2583494"/>
                  </a:lnTo>
                  <a:lnTo>
                    <a:pt x="2150324" y="2609522"/>
                  </a:lnTo>
                  <a:lnTo>
                    <a:pt x="2109016" y="2634066"/>
                  </a:lnTo>
                  <a:lnTo>
                    <a:pt x="2067017" y="2657120"/>
                  </a:lnTo>
                  <a:lnTo>
                    <a:pt x="2024367" y="2678677"/>
                  </a:lnTo>
                  <a:lnTo>
                    <a:pt x="1981108" y="2698730"/>
                  </a:lnTo>
                  <a:lnTo>
                    <a:pt x="1937280" y="2717271"/>
                  </a:lnTo>
                  <a:lnTo>
                    <a:pt x="1892925" y="2734295"/>
                  </a:lnTo>
                  <a:lnTo>
                    <a:pt x="1848084" y="2749795"/>
                  </a:lnTo>
                  <a:lnTo>
                    <a:pt x="1802798" y="2763763"/>
                  </a:lnTo>
                  <a:lnTo>
                    <a:pt x="1757107" y="2776192"/>
                  </a:lnTo>
                  <a:lnTo>
                    <a:pt x="1711054" y="2787077"/>
                  </a:lnTo>
                  <a:lnTo>
                    <a:pt x="1664678" y="2796409"/>
                  </a:lnTo>
                  <a:lnTo>
                    <a:pt x="1618022" y="2804183"/>
                  </a:lnTo>
                  <a:lnTo>
                    <a:pt x="1571126" y="2810391"/>
                  </a:lnTo>
                  <a:lnTo>
                    <a:pt x="1524032" y="2815027"/>
                  </a:lnTo>
                  <a:lnTo>
                    <a:pt x="1476780" y="2818083"/>
                  </a:lnTo>
                  <a:lnTo>
                    <a:pt x="1429411" y="2819553"/>
                  </a:lnTo>
                  <a:close/>
                </a:path>
              </a:pathLst>
            </a:custGeom>
            <a:solidFill>
              <a:srgbClr val="94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74450" y="1890521"/>
              <a:ext cx="1410335" cy="1361440"/>
            </a:xfrm>
            <a:custGeom>
              <a:avLst/>
              <a:gdLst/>
              <a:ahLst/>
              <a:cxnLst/>
              <a:rect l="l" t="t" r="r" b="b"/>
              <a:pathLst>
                <a:path w="1410334" h="1361439">
                  <a:moveTo>
                    <a:pt x="1409831" y="1360927"/>
                  </a:moveTo>
                  <a:lnTo>
                    <a:pt x="0" y="1360927"/>
                  </a:lnTo>
                  <a:lnTo>
                    <a:pt x="838" y="1312099"/>
                  </a:lnTo>
                  <a:lnTo>
                    <a:pt x="3336" y="1263615"/>
                  </a:lnTo>
                  <a:lnTo>
                    <a:pt x="7470" y="1215505"/>
                  </a:lnTo>
                  <a:lnTo>
                    <a:pt x="13215" y="1167803"/>
                  </a:lnTo>
                  <a:lnTo>
                    <a:pt x="20549" y="1120538"/>
                  </a:lnTo>
                  <a:lnTo>
                    <a:pt x="29445" y="1073744"/>
                  </a:lnTo>
                  <a:lnTo>
                    <a:pt x="39881" y="1027451"/>
                  </a:lnTo>
                  <a:lnTo>
                    <a:pt x="51831" y="981691"/>
                  </a:lnTo>
                  <a:lnTo>
                    <a:pt x="65273" y="936497"/>
                  </a:lnTo>
                  <a:lnTo>
                    <a:pt x="80181" y="891898"/>
                  </a:lnTo>
                  <a:lnTo>
                    <a:pt x="96531" y="847927"/>
                  </a:lnTo>
                  <a:lnTo>
                    <a:pt x="114299" y="804616"/>
                  </a:lnTo>
                  <a:lnTo>
                    <a:pt x="133461" y="761996"/>
                  </a:lnTo>
                  <a:lnTo>
                    <a:pt x="153994" y="720099"/>
                  </a:lnTo>
                  <a:lnTo>
                    <a:pt x="175871" y="678957"/>
                  </a:lnTo>
                  <a:lnTo>
                    <a:pt x="199070" y="638600"/>
                  </a:lnTo>
                  <a:lnTo>
                    <a:pt x="223567" y="599060"/>
                  </a:lnTo>
                  <a:lnTo>
                    <a:pt x="249336" y="560370"/>
                  </a:lnTo>
                  <a:lnTo>
                    <a:pt x="276355" y="522561"/>
                  </a:lnTo>
                  <a:lnTo>
                    <a:pt x="304598" y="485664"/>
                  </a:lnTo>
                  <a:lnTo>
                    <a:pt x="334041" y="449711"/>
                  </a:lnTo>
                  <a:lnTo>
                    <a:pt x="364661" y="414734"/>
                  </a:lnTo>
                  <a:lnTo>
                    <a:pt x="396432" y="380763"/>
                  </a:lnTo>
                  <a:lnTo>
                    <a:pt x="429332" y="347832"/>
                  </a:lnTo>
                  <a:lnTo>
                    <a:pt x="463335" y="315971"/>
                  </a:lnTo>
                  <a:lnTo>
                    <a:pt x="498418" y="285211"/>
                  </a:lnTo>
                  <a:lnTo>
                    <a:pt x="534557" y="255586"/>
                  </a:lnTo>
                  <a:lnTo>
                    <a:pt x="571726" y="227125"/>
                  </a:lnTo>
                  <a:lnTo>
                    <a:pt x="609902" y="199862"/>
                  </a:lnTo>
                  <a:lnTo>
                    <a:pt x="649062" y="173826"/>
                  </a:lnTo>
                  <a:lnTo>
                    <a:pt x="689179" y="149051"/>
                  </a:lnTo>
                  <a:lnTo>
                    <a:pt x="730231" y="125567"/>
                  </a:lnTo>
                  <a:lnTo>
                    <a:pt x="772194" y="103407"/>
                  </a:lnTo>
                  <a:lnTo>
                    <a:pt x="815042" y="82601"/>
                  </a:lnTo>
                  <a:lnTo>
                    <a:pt x="858752" y="63181"/>
                  </a:lnTo>
                  <a:lnTo>
                    <a:pt x="903300" y="45180"/>
                  </a:lnTo>
                  <a:lnTo>
                    <a:pt x="948661" y="28628"/>
                  </a:lnTo>
                  <a:lnTo>
                    <a:pt x="994812" y="13557"/>
                  </a:lnTo>
                  <a:lnTo>
                    <a:pt x="1041727" y="0"/>
                  </a:lnTo>
                  <a:lnTo>
                    <a:pt x="1409831" y="1360927"/>
                  </a:lnTo>
                  <a:close/>
                </a:path>
              </a:pathLst>
            </a:custGeom>
            <a:solidFill>
              <a:srgbClr val="5C8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48620" y="1841617"/>
              <a:ext cx="436245" cy="1410335"/>
            </a:xfrm>
            <a:custGeom>
              <a:avLst/>
              <a:gdLst/>
              <a:ahLst/>
              <a:cxnLst/>
              <a:rect l="l" t="t" r="r" b="b"/>
              <a:pathLst>
                <a:path w="436244" h="1410335">
                  <a:moveTo>
                    <a:pt x="435661" y="1409831"/>
                  </a:moveTo>
                  <a:lnTo>
                    <a:pt x="0" y="69002"/>
                  </a:lnTo>
                  <a:lnTo>
                    <a:pt x="47111" y="54599"/>
                  </a:lnTo>
                  <a:lnTo>
                    <a:pt x="94646" y="41864"/>
                  </a:lnTo>
                  <a:lnTo>
                    <a:pt x="142561" y="30804"/>
                  </a:lnTo>
                  <a:lnTo>
                    <a:pt x="190809" y="21425"/>
                  </a:lnTo>
                  <a:lnTo>
                    <a:pt x="239348" y="13734"/>
                  </a:lnTo>
                  <a:lnTo>
                    <a:pt x="288133" y="7740"/>
                  </a:lnTo>
                  <a:lnTo>
                    <a:pt x="337120" y="3448"/>
                  </a:lnTo>
                  <a:lnTo>
                    <a:pt x="386263" y="865"/>
                  </a:lnTo>
                  <a:lnTo>
                    <a:pt x="435520" y="0"/>
                  </a:lnTo>
                  <a:lnTo>
                    <a:pt x="435661" y="1409831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00645" y="1652348"/>
            <a:ext cx="11666855" cy="62992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25" dirty="0">
                <a:latin typeface="Roboto"/>
                <a:cs typeface="Roboto"/>
              </a:rPr>
              <a:t>Though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the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55" dirty="0">
                <a:latin typeface="Roboto"/>
                <a:cs typeface="Roboto"/>
              </a:rPr>
              <a:t>COVID-19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period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demanded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the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retail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market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to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shift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to</a:t>
            </a:r>
            <a:endParaRPr sz="240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  <a:spcBef>
                <a:spcPts val="245"/>
              </a:spcBef>
            </a:pPr>
            <a:r>
              <a:rPr sz="850" spc="10" dirty="0">
                <a:latin typeface="Roboto"/>
                <a:cs typeface="Roboto"/>
              </a:rPr>
              <a:t>Medium</a:t>
            </a:r>
            <a:r>
              <a:rPr sz="850" spc="-25" dirty="0">
                <a:latin typeface="Roboto"/>
                <a:cs typeface="Roboto"/>
              </a:rPr>
              <a:t> </a:t>
            </a:r>
            <a:r>
              <a:rPr sz="850" spc="5" dirty="0">
                <a:latin typeface="Roboto"/>
                <a:cs typeface="Roboto"/>
              </a:rPr>
              <a:t>seller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21128" y="4973076"/>
            <a:ext cx="274320" cy="218440"/>
          </a:xfrm>
          <a:custGeom>
            <a:avLst/>
            <a:gdLst/>
            <a:ahLst/>
            <a:cxnLst/>
            <a:rect l="l" t="t" r="r" b="b"/>
            <a:pathLst>
              <a:path w="274320" h="218439">
                <a:moveTo>
                  <a:pt x="273695" y="218049"/>
                </a:moveTo>
                <a:lnTo>
                  <a:pt x="0" y="218049"/>
                </a:lnTo>
                <a:lnTo>
                  <a:pt x="0" y="0"/>
                </a:lnTo>
                <a:lnTo>
                  <a:pt x="273695" y="0"/>
                </a:lnTo>
                <a:lnTo>
                  <a:pt x="273695" y="218049"/>
                </a:lnTo>
                <a:close/>
              </a:path>
            </a:pathLst>
          </a:custGeom>
          <a:solidFill>
            <a:srgbClr val="5C8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39365" y="330200"/>
            <a:ext cx="61448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20" dirty="0">
                <a:solidFill>
                  <a:srgbClr val="000000"/>
                </a:solidFill>
              </a:rPr>
              <a:t>Market</a:t>
            </a:r>
            <a:r>
              <a:rPr spc="-300" dirty="0">
                <a:solidFill>
                  <a:srgbClr val="000000"/>
                </a:solidFill>
              </a:rPr>
              <a:t> </a:t>
            </a:r>
            <a:r>
              <a:rPr spc="280" dirty="0"/>
              <a:t>Analysis</a:t>
            </a: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49" y="1903708"/>
            <a:ext cx="95250" cy="952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00645" y="2094842"/>
            <a:ext cx="9411335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20" dirty="0">
                <a:latin typeface="Roboto"/>
                <a:cs typeface="Roboto"/>
              </a:rPr>
              <a:t>the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online</a:t>
            </a:r>
            <a:r>
              <a:rPr sz="2400" dirty="0">
                <a:latin typeface="Roboto"/>
                <a:cs typeface="Roboto"/>
              </a:rPr>
              <a:t> mode, </a:t>
            </a:r>
            <a:r>
              <a:rPr sz="2400" spc="-15" dirty="0">
                <a:latin typeface="Roboto"/>
                <a:cs typeface="Roboto"/>
              </a:rPr>
              <a:t>experts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say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that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several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small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businesses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in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India</a:t>
            </a:r>
            <a:endParaRPr sz="24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</a:pPr>
            <a:r>
              <a:rPr sz="2400" spc="-15" dirty="0">
                <a:latin typeface="Roboto"/>
                <a:cs typeface="Roboto"/>
              </a:rPr>
              <a:t>recognised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the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  <a:hlinkClick r:id="rId3"/>
              </a:rPr>
              <a:t>p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Roboto"/>
                <a:cs typeface="Roboto"/>
                <a:hlinkClick r:id="rId3"/>
              </a:rPr>
              <a:t>otential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2400" u="heavy" spc="20" dirty="0">
                <a:uFill>
                  <a:solidFill>
                    <a:srgbClr val="000000"/>
                  </a:solidFill>
                </a:uFill>
                <a:latin typeface="Roboto"/>
                <a:cs typeface="Roboto"/>
                <a:hlinkClick r:id="rId3"/>
              </a:rPr>
              <a:t>of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Roboto"/>
                <a:cs typeface="Roboto"/>
                <a:hlinkClick r:id="rId3"/>
              </a:rPr>
              <a:t>online</a:t>
            </a:r>
            <a:r>
              <a:rPr sz="2400" spc="5" dirty="0">
                <a:latin typeface="Roboto"/>
                <a:cs typeface="Roboto"/>
                <a:hlinkClick r:id="rId3"/>
              </a:rPr>
              <a:t> </a:t>
            </a:r>
            <a:r>
              <a:rPr sz="2400" spc="-15" dirty="0">
                <a:latin typeface="Roboto"/>
                <a:cs typeface="Roboto"/>
              </a:rPr>
              <a:t>sales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5" dirty="0">
                <a:latin typeface="Roboto"/>
                <a:cs typeface="Roboto"/>
              </a:rPr>
              <a:t>5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years</a:t>
            </a:r>
            <a:r>
              <a:rPr sz="2400" spc="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ago.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Looking</a:t>
            </a:r>
            <a:r>
              <a:rPr sz="2400" spc="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back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at 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its</a:t>
            </a:r>
            <a:r>
              <a:rPr sz="2400" spc="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growth</a:t>
            </a:r>
            <a:r>
              <a:rPr sz="2400" spc="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since</a:t>
            </a:r>
            <a:r>
              <a:rPr sz="2400" spc="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the</a:t>
            </a:r>
            <a:r>
              <a:rPr sz="2400" spc="1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past</a:t>
            </a:r>
            <a:r>
              <a:rPr sz="2400" spc="5" dirty="0">
                <a:latin typeface="Roboto"/>
                <a:cs typeface="Roboto"/>
              </a:rPr>
              <a:t> </a:t>
            </a:r>
            <a:r>
              <a:rPr sz="2400" spc="-5" dirty="0">
                <a:latin typeface="Roboto"/>
                <a:cs typeface="Roboto"/>
              </a:rPr>
              <a:t>decade,</a:t>
            </a:r>
            <a:r>
              <a:rPr sz="2400" spc="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government</a:t>
            </a:r>
            <a:r>
              <a:rPr sz="2400" spc="1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policies</a:t>
            </a:r>
            <a:r>
              <a:rPr sz="2400" spc="5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such</a:t>
            </a:r>
            <a:r>
              <a:rPr sz="2400" spc="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as</a:t>
            </a:r>
            <a:r>
              <a:rPr sz="2400" spc="5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‘Digital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India’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and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45" dirty="0">
                <a:latin typeface="Roboto"/>
                <a:cs typeface="Roboto"/>
              </a:rPr>
              <a:t>‘Skill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India’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are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accelerating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the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process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of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70" dirty="0">
                <a:latin typeface="Roboto"/>
                <a:cs typeface="Roboto"/>
              </a:rPr>
              <a:t>new-age</a:t>
            </a:r>
            <a:endParaRPr sz="2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20" dirty="0">
                <a:latin typeface="Roboto"/>
                <a:cs typeface="Roboto"/>
              </a:rPr>
              <a:t>technology </a:t>
            </a:r>
            <a:r>
              <a:rPr sz="2400" spc="-10" dirty="0">
                <a:latin typeface="Roboto"/>
                <a:cs typeface="Roboto"/>
              </a:rPr>
              <a:t>to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go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virtual.</a:t>
            </a:r>
            <a:endParaRPr sz="2400">
              <a:latin typeface="Roboto"/>
              <a:cs typeface="Roboto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49" y="4837407"/>
            <a:ext cx="95250" cy="9524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00645" y="4609442"/>
            <a:ext cx="9394190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15" dirty="0">
                <a:latin typeface="Roboto"/>
                <a:cs typeface="Roboto"/>
              </a:rPr>
              <a:t>The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e-commerce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market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in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India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was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valued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at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INR</a:t>
            </a:r>
            <a:r>
              <a:rPr sz="2400" spc="-5" dirty="0">
                <a:latin typeface="Roboto"/>
                <a:cs typeface="Roboto"/>
              </a:rPr>
              <a:t> 6,210.96 </a:t>
            </a:r>
            <a:r>
              <a:rPr sz="2400" spc="-40" dirty="0">
                <a:latin typeface="Roboto"/>
                <a:cs typeface="Roboto"/>
              </a:rPr>
              <a:t>Bn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in</a:t>
            </a:r>
            <a:endParaRPr sz="24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</a:pPr>
            <a:r>
              <a:rPr sz="2400" spc="-5" dirty="0">
                <a:latin typeface="Roboto"/>
                <a:cs typeface="Roboto"/>
              </a:rPr>
              <a:t>2021. </a:t>
            </a:r>
            <a:r>
              <a:rPr sz="2400" spc="-30" dirty="0">
                <a:latin typeface="Roboto"/>
                <a:cs typeface="Roboto"/>
              </a:rPr>
              <a:t>It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is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anticipated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to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reach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a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value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of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INR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5" dirty="0">
                <a:latin typeface="Roboto"/>
                <a:cs typeface="Roboto"/>
              </a:rPr>
              <a:t>26,459.18 </a:t>
            </a:r>
            <a:r>
              <a:rPr sz="2400" spc="-40" dirty="0">
                <a:latin typeface="Roboto"/>
                <a:cs typeface="Roboto"/>
              </a:rPr>
              <a:t>Bn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45" dirty="0">
                <a:latin typeface="Roboto"/>
                <a:cs typeface="Roboto"/>
              </a:rPr>
              <a:t>by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the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end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of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5" dirty="0">
                <a:latin typeface="Roboto"/>
                <a:cs typeface="Roboto"/>
              </a:rPr>
              <a:t>2027 </a:t>
            </a:r>
            <a:r>
              <a:rPr sz="2400" spc="-15" dirty="0">
                <a:latin typeface="Roboto"/>
                <a:cs typeface="Roboto"/>
              </a:rPr>
              <a:t>.</a:t>
            </a:r>
            <a:endParaRPr sz="2400">
              <a:latin typeface="Roboto"/>
              <a:cs typeface="Roboto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49" y="6513807"/>
            <a:ext cx="95250" cy="952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00645" y="6285842"/>
            <a:ext cx="928306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2400" spc="-10" dirty="0">
                <a:latin typeface="Roboto"/>
                <a:cs typeface="Roboto"/>
              </a:rPr>
              <a:t>According to </a:t>
            </a:r>
            <a:r>
              <a:rPr sz="2400" spc="-15" dirty="0">
                <a:latin typeface="Roboto"/>
                <a:cs typeface="Roboto"/>
              </a:rPr>
              <a:t>a recent report </a:t>
            </a:r>
            <a:r>
              <a:rPr sz="2400" spc="-20" dirty="0">
                <a:latin typeface="Roboto"/>
                <a:cs typeface="Roboto"/>
              </a:rPr>
              <a:t>published </a:t>
            </a:r>
            <a:r>
              <a:rPr sz="2400" spc="-45" dirty="0">
                <a:latin typeface="Roboto"/>
                <a:cs typeface="Roboto"/>
              </a:rPr>
              <a:t>by </a:t>
            </a:r>
            <a:r>
              <a:rPr sz="2400" spc="-20" dirty="0">
                <a:latin typeface="Roboto"/>
                <a:cs typeface="Roboto"/>
              </a:rPr>
              <a:t>the </a:t>
            </a:r>
            <a:r>
              <a:rPr sz="2400" spc="-15" dirty="0">
                <a:latin typeface="Roboto"/>
                <a:cs typeface="Roboto"/>
              </a:rPr>
              <a:t>RedSeer, </a:t>
            </a:r>
            <a:r>
              <a:rPr sz="2400" spc="-20" dirty="0">
                <a:latin typeface="Roboto"/>
                <a:cs typeface="Roboto"/>
              </a:rPr>
              <a:t>the </a:t>
            </a:r>
            <a:r>
              <a:rPr sz="2400" spc="10" dirty="0">
                <a:latin typeface="Roboto"/>
                <a:cs typeface="Roboto"/>
              </a:rPr>
              <a:t>CAGR </a:t>
            </a:r>
            <a:r>
              <a:rPr sz="2400" spc="5" dirty="0">
                <a:latin typeface="Roboto"/>
                <a:cs typeface="Roboto"/>
              </a:rPr>
              <a:t>for </a:t>
            </a:r>
            <a:r>
              <a:rPr sz="2400" spc="1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online retail as </a:t>
            </a:r>
            <a:r>
              <a:rPr sz="2400" spc="-15" dirty="0">
                <a:latin typeface="Roboto"/>
                <a:cs typeface="Roboto"/>
              </a:rPr>
              <a:t>a whole </a:t>
            </a:r>
            <a:r>
              <a:rPr sz="2400" spc="-20" dirty="0">
                <a:latin typeface="Roboto"/>
                <a:cs typeface="Roboto"/>
              </a:rPr>
              <a:t>is </a:t>
            </a:r>
            <a:r>
              <a:rPr sz="2400" spc="-10" dirty="0">
                <a:latin typeface="Roboto"/>
                <a:cs typeface="Roboto"/>
                <a:hlinkClick r:id="rId4"/>
              </a:rPr>
              <a:t>p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Roboto"/>
                <a:cs typeface="Roboto"/>
                <a:hlinkClick r:id="rId4"/>
              </a:rPr>
              <a:t>redicted</a:t>
            </a:r>
            <a:r>
              <a:rPr sz="2400" spc="-10" dirty="0">
                <a:latin typeface="Roboto"/>
                <a:cs typeface="Roboto"/>
                <a:hlinkClick r:id="rId4"/>
              </a:rPr>
              <a:t> </a:t>
            </a:r>
            <a:r>
              <a:rPr sz="2400" spc="-10" dirty="0">
                <a:latin typeface="Roboto"/>
                <a:cs typeface="Roboto"/>
              </a:rPr>
              <a:t>to </a:t>
            </a:r>
            <a:r>
              <a:rPr sz="2400" spc="-5" dirty="0">
                <a:latin typeface="Roboto"/>
                <a:cs typeface="Roboto"/>
              </a:rPr>
              <a:t>be 25% </a:t>
            </a:r>
            <a:r>
              <a:rPr sz="2400" spc="-30" dirty="0">
                <a:latin typeface="Roboto"/>
                <a:cs typeface="Roboto"/>
              </a:rPr>
              <a:t>through </a:t>
            </a:r>
            <a:r>
              <a:rPr sz="2400" spc="-20" dirty="0">
                <a:latin typeface="Roboto"/>
                <a:cs typeface="Roboto"/>
              </a:rPr>
              <a:t>Financial </a:t>
            </a:r>
            <a:r>
              <a:rPr sz="2400" spc="-30" dirty="0">
                <a:latin typeface="Roboto"/>
                <a:cs typeface="Roboto"/>
              </a:rPr>
              <a:t>Year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-5" dirty="0">
                <a:latin typeface="Roboto"/>
                <a:cs typeface="Roboto"/>
              </a:rPr>
              <a:t>2027, </a:t>
            </a:r>
            <a:r>
              <a:rPr sz="2400" spc="-20" dirty="0">
                <a:latin typeface="Roboto"/>
                <a:cs typeface="Roboto"/>
              </a:rPr>
              <a:t>wherein</a:t>
            </a:r>
            <a:r>
              <a:rPr sz="2400" dirty="0">
                <a:latin typeface="Roboto"/>
                <a:cs typeface="Roboto"/>
              </a:rPr>
              <a:t> MSMEs </a:t>
            </a:r>
            <a:r>
              <a:rPr sz="2400" spc="-20" dirty="0">
                <a:latin typeface="Roboto"/>
                <a:cs typeface="Roboto"/>
              </a:rPr>
              <a:t>would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outgrow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it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significantly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at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a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CAGR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of</a:t>
            </a:r>
            <a:endParaRPr sz="240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420"/>
              </a:spcBef>
            </a:pPr>
            <a:r>
              <a:rPr sz="2400" b="1" spc="-25" dirty="0">
                <a:solidFill>
                  <a:srgbClr val="4AA66A"/>
                </a:solidFill>
                <a:latin typeface="Roboto"/>
                <a:cs typeface="Roboto"/>
              </a:rPr>
              <a:t>60–70%</a:t>
            </a:r>
            <a:r>
              <a:rPr sz="2400" spc="-25" dirty="0">
                <a:latin typeface="Roboto"/>
                <a:cs typeface="Roboto"/>
              </a:rPr>
              <a:t>,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contributing</a:t>
            </a:r>
            <a:r>
              <a:rPr sz="2400" spc="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$50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billion</a:t>
            </a:r>
            <a:r>
              <a:rPr sz="2400" spc="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to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the</a:t>
            </a:r>
            <a:r>
              <a:rPr sz="2400" spc="5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Indian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online</a:t>
            </a:r>
            <a:r>
              <a:rPr sz="2400" spc="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retail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sector.</a:t>
            </a:r>
            <a:endParaRPr sz="2400">
              <a:latin typeface="Roboto"/>
              <a:cs typeface="Robo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49" y="8609307"/>
            <a:ext cx="95250" cy="9524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00645" y="8381342"/>
            <a:ext cx="943737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0" dirty="0">
                <a:latin typeface="Roboto"/>
                <a:cs typeface="Roboto"/>
              </a:rPr>
              <a:t>According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to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industry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experts,</a:t>
            </a:r>
            <a:r>
              <a:rPr sz="2400" spc="5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with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1.5–2.5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million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online</a:t>
            </a:r>
            <a:r>
              <a:rPr sz="2400" spc="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retailers,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the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percentage </a:t>
            </a:r>
            <a:r>
              <a:rPr sz="2400" spc="20" dirty="0">
                <a:latin typeface="Roboto"/>
                <a:cs typeface="Roboto"/>
              </a:rPr>
              <a:t>of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MSMEs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selling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goods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online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is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likely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to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triple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to </a:t>
            </a:r>
            <a:r>
              <a:rPr sz="2400" b="1" spc="-30" dirty="0">
                <a:solidFill>
                  <a:srgbClr val="4AA66A"/>
                </a:solidFill>
                <a:latin typeface="Roboto"/>
                <a:cs typeface="Roboto"/>
              </a:rPr>
              <a:t>5-6%</a:t>
            </a:r>
            <a:endParaRPr sz="2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45" dirty="0">
                <a:latin typeface="Roboto"/>
                <a:cs typeface="Roboto"/>
              </a:rPr>
              <a:t>by</a:t>
            </a:r>
            <a:r>
              <a:rPr sz="2400" spc="-5" dirty="0">
                <a:latin typeface="Roboto"/>
                <a:cs typeface="Roboto"/>
              </a:rPr>
              <a:t> 2027, </a:t>
            </a:r>
            <a:r>
              <a:rPr sz="2400" spc="-20" dirty="0">
                <a:latin typeface="Roboto"/>
                <a:cs typeface="Roboto"/>
              </a:rPr>
              <a:t>reaching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5.5–6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million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online</a:t>
            </a:r>
            <a:r>
              <a:rPr sz="2400" dirty="0">
                <a:latin typeface="Roboto"/>
                <a:cs typeface="Roboto"/>
              </a:rPr>
              <a:t> MSME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retailers.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40138" y="8988425"/>
            <a:ext cx="1231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u="heavy" spc="10" dirty="0">
                <a:uFill>
                  <a:solidFill>
                    <a:srgbClr val="000000"/>
                  </a:solidFill>
                </a:uFill>
                <a:latin typeface="Roboto"/>
                <a:cs typeface="Roboto"/>
                <a:hlinkClick r:id="rId5"/>
              </a:rPr>
              <a:t>Source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21128" y="5306451"/>
            <a:ext cx="274320" cy="218440"/>
          </a:xfrm>
          <a:custGeom>
            <a:avLst/>
            <a:gdLst/>
            <a:ahLst/>
            <a:cxnLst/>
            <a:rect l="l" t="t" r="r" b="b"/>
            <a:pathLst>
              <a:path w="274320" h="218439">
                <a:moveTo>
                  <a:pt x="273695" y="218049"/>
                </a:moveTo>
                <a:lnTo>
                  <a:pt x="0" y="218049"/>
                </a:lnTo>
                <a:lnTo>
                  <a:pt x="0" y="0"/>
                </a:lnTo>
                <a:lnTo>
                  <a:pt x="273695" y="0"/>
                </a:lnTo>
                <a:lnTo>
                  <a:pt x="273695" y="218049"/>
                </a:lnTo>
                <a:close/>
              </a:path>
            </a:pathLst>
          </a:custGeom>
          <a:solidFill>
            <a:srgbClr val="34A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21128" y="5639826"/>
            <a:ext cx="274320" cy="218440"/>
          </a:xfrm>
          <a:custGeom>
            <a:avLst/>
            <a:gdLst/>
            <a:ahLst/>
            <a:cxnLst/>
            <a:rect l="l" t="t" r="r" b="b"/>
            <a:pathLst>
              <a:path w="274320" h="218439">
                <a:moveTo>
                  <a:pt x="273695" y="218049"/>
                </a:moveTo>
                <a:lnTo>
                  <a:pt x="0" y="218049"/>
                </a:lnTo>
                <a:lnTo>
                  <a:pt x="0" y="0"/>
                </a:lnTo>
                <a:lnTo>
                  <a:pt x="273695" y="0"/>
                </a:lnTo>
                <a:lnTo>
                  <a:pt x="273695" y="218049"/>
                </a:lnTo>
                <a:close/>
              </a:path>
            </a:pathLst>
          </a:custGeom>
          <a:solidFill>
            <a:srgbClr val="94BD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187842" y="4858251"/>
            <a:ext cx="406209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20" dirty="0">
                <a:latin typeface="Roboto"/>
                <a:cs typeface="Roboto"/>
              </a:rPr>
              <a:t>Small</a:t>
            </a:r>
            <a:r>
              <a:rPr sz="2000" spc="-15" dirty="0">
                <a:latin typeface="Roboto"/>
                <a:cs typeface="Roboto"/>
              </a:rPr>
              <a:t> </a:t>
            </a:r>
            <a:r>
              <a:rPr sz="2000" spc="-65" dirty="0">
                <a:latin typeface="Roboto"/>
                <a:cs typeface="Roboto"/>
              </a:rPr>
              <a:t>seller-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Less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than</a:t>
            </a:r>
            <a:r>
              <a:rPr sz="2000" spc="-15" dirty="0">
                <a:latin typeface="Roboto"/>
                <a:cs typeface="Roboto"/>
              </a:rPr>
              <a:t> 2cr</a:t>
            </a:r>
            <a:r>
              <a:rPr sz="2000" spc="-10" dirty="0">
                <a:latin typeface="Roboto"/>
                <a:cs typeface="Roboto"/>
              </a:rPr>
              <a:t> income 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Medium </a:t>
            </a:r>
            <a:r>
              <a:rPr sz="2000" spc="-65" dirty="0">
                <a:latin typeface="Roboto"/>
                <a:cs typeface="Roboto"/>
              </a:rPr>
              <a:t>seller-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Between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2cr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and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7cr </a:t>
            </a:r>
            <a:r>
              <a:rPr sz="2000" spc="-48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Large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65" dirty="0">
                <a:latin typeface="Roboto"/>
                <a:cs typeface="Roboto"/>
              </a:rPr>
              <a:t>seller-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5" dirty="0">
                <a:latin typeface="Roboto"/>
                <a:cs typeface="Roboto"/>
              </a:rPr>
              <a:t>More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than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7cr</a:t>
            </a:r>
            <a:r>
              <a:rPr sz="2000" spc="-10" dirty="0">
                <a:latin typeface="Roboto"/>
                <a:cs typeface="Roboto"/>
              </a:rPr>
              <a:t> income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98856" y="6231764"/>
            <a:ext cx="695769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0" dirty="0">
                <a:latin typeface="Roboto"/>
                <a:cs typeface="Roboto"/>
              </a:rPr>
              <a:t>Medium seller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and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small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seller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respective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shares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of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the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gross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merchandise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value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(GMV)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of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Indian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204" dirty="0">
                <a:latin typeface="Roboto"/>
                <a:cs typeface="Roboto"/>
              </a:rPr>
              <a:t>e- </a:t>
            </a:r>
            <a:r>
              <a:rPr sz="2400" spc="-20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commerce</a:t>
            </a:r>
            <a:r>
              <a:rPr sz="2400" spc="-10" dirty="0">
                <a:latin typeface="Roboto"/>
                <a:cs typeface="Roboto"/>
              </a:rPr>
              <a:t> are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b="1" spc="-25" dirty="0">
                <a:solidFill>
                  <a:srgbClr val="4AA66A"/>
                </a:solidFill>
                <a:latin typeface="Roboto"/>
                <a:cs typeface="Roboto"/>
              </a:rPr>
              <a:t>10–18%</a:t>
            </a:r>
            <a:r>
              <a:rPr sz="2400" b="1" spc="-5" dirty="0">
                <a:solidFill>
                  <a:srgbClr val="4AA66A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and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b="1" spc="-25" dirty="0">
                <a:solidFill>
                  <a:srgbClr val="4AA66A"/>
                </a:solidFill>
                <a:latin typeface="Roboto"/>
                <a:cs typeface="Roboto"/>
              </a:rPr>
              <a:t>5–10%.</a:t>
            </a:r>
            <a:endParaRPr sz="2400">
              <a:latin typeface="Roboto"/>
              <a:cs typeface="Roboto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31804" y="657859"/>
            <a:ext cx="132213" cy="13221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57720" y="657859"/>
            <a:ext cx="132213" cy="13221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083638" y="657859"/>
            <a:ext cx="132213" cy="13221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7231793" y="104338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63"/>
                </a:lnTo>
                <a:lnTo>
                  <a:pt x="3378" y="44831"/>
                </a:lnTo>
                <a:lnTo>
                  <a:pt x="0" y="61772"/>
                </a:lnTo>
                <a:lnTo>
                  <a:pt x="0" y="70459"/>
                </a:lnTo>
                <a:lnTo>
                  <a:pt x="13563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59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657712" y="104338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31"/>
                </a:lnTo>
                <a:lnTo>
                  <a:pt x="0" y="61772"/>
                </a:lnTo>
                <a:lnTo>
                  <a:pt x="0" y="70459"/>
                </a:lnTo>
                <a:lnTo>
                  <a:pt x="13550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59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083632" y="104338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72"/>
                </a:moveTo>
                <a:lnTo>
                  <a:pt x="118656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31"/>
                </a:lnTo>
                <a:lnTo>
                  <a:pt x="0" y="61772"/>
                </a:lnTo>
                <a:lnTo>
                  <a:pt x="0" y="70459"/>
                </a:lnTo>
                <a:lnTo>
                  <a:pt x="13550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59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231793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657712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083632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231793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657712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083632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231793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657712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083632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231793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657712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83632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88055" y="1955144"/>
            <a:ext cx="3175" cy="27305"/>
          </a:xfrm>
          <a:custGeom>
            <a:avLst/>
            <a:gdLst/>
            <a:ahLst/>
            <a:cxnLst/>
            <a:rect l="l" t="t" r="r" b="b"/>
            <a:pathLst>
              <a:path w="3175" h="27305">
                <a:moveTo>
                  <a:pt x="0" y="0"/>
                </a:moveTo>
                <a:lnTo>
                  <a:pt x="3141" y="2727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1634" y="8749540"/>
            <a:ext cx="209561" cy="19959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95307" y="2005375"/>
            <a:ext cx="207645" cy="6943725"/>
          </a:xfrm>
          <a:custGeom>
            <a:avLst/>
            <a:gdLst/>
            <a:ahLst/>
            <a:cxnLst/>
            <a:rect l="l" t="t" r="r" b="b"/>
            <a:pathLst>
              <a:path w="207645" h="6943725">
                <a:moveTo>
                  <a:pt x="207444" y="6943727"/>
                </a:moveTo>
                <a:lnTo>
                  <a:pt x="168840" y="6939280"/>
                </a:lnTo>
                <a:lnTo>
                  <a:pt x="122729" y="6922799"/>
                </a:lnTo>
                <a:lnTo>
                  <a:pt x="82053" y="6896938"/>
                </a:lnTo>
                <a:lnTo>
                  <a:pt x="48127" y="6863012"/>
                </a:lnTo>
                <a:lnTo>
                  <a:pt x="22266" y="6822336"/>
                </a:lnTo>
                <a:lnTo>
                  <a:pt x="5785" y="6776225"/>
                </a:lnTo>
                <a:lnTo>
                  <a:pt x="0" y="6725993"/>
                </a:ln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73224" y="1808570"/>
            <a:ext cx="120650" cy="173990"/>
          </a:xfrm>
          <a:custGeom>
            <a:avLst/>
            <a:gdLst/>
            <a:ahLst/>
            <a:cxnLst/>
            <a:rect l="l" t="t" r="r" b="b"/>
            <a:pathLst>
              <a:path w="120650" h="173989">
                <a:moveTo>
                  <a:pt x="0" y="0"/>
                </a:moveTo>
                <a:lnTo>
                  <a:pt x="40675" y="25860"/>
                </a:lnTo>
                <a:lnTo>
                  <a:pt x="74601" y="59786"/>
                </a:lnTo>
                <a:lnTo>
                  <a:pt x="100462" y="100462"/>
                </a:lnTo>
                <a:lnTo>
                  <a:pt x="116943" y="146574"/>
                </a:lnTo>
                <a:lnTo>
                  <a:pt x="120085" y="17385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83747" y="8749541"/>
            <a:ext cx="209561" cy="1995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69904" y="581661"/>
            <a:ext cx="132213" cy="1322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8918" y="8767313"/>
            <a:ext cx="230233" cy="1960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95820" y="581661"/>
            <a:ext cx="132213" cy="13221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21738" y="581661"/>
            <a:ext cx="132213" cy="13221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7269904" y="96718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95820" y="96718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121738" y="96718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69904" y="135270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695820" y="135270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121738" y="135270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69904" y="17382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695820" y="17382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21738" y="17382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69904" y="21237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695820" y="21237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121738" y="21237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69904" y="96718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695820" y="96718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121738" y="96718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269904" y="135270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695820" y="135270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121738" y="135270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269904" y="17382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695820" y="17382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121738" y="17382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269904" y="21237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695820" y="21237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121738" y="21237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269904" y="250936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695820" y="250936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121738" y="250936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269904" y="135270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95820" y="135270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121738" y="135270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269904" y="17382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95820" y="17382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121738" y="17382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269904" y="21237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695820" y="21237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121738" y="21237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269904" y="250936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695820" y="250936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121738" y="250936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269904" y="17382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695820" y="17382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121738" y="17382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269904" y="21237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695820" y="21237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121738" y="212379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269904" y="250936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695820" y="250936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121738" y="250936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875335" y="1808570"/>
            <a:ext cx="120650" cy="173990"/>
          </a:xfrm>
          <a:custGeom>
            <a:avLst/>
            <a:gdLst/>
            <a:ahLst/>
            <a:cxnLst/>
            <a:rect l="l" t="t" r="r" b="b"/>
            <a:pathLst>
              <a:path w="120650" h="173989">
                <a:moveTo>
                  <a:pt x="0" y="0"/>
                </a:moveTo>
                <a:lnTo>
                  <a:pt x="40675" y="25860"/>
                </a:lnTo>
                <a:lnTo>
                  <a:pt x="74601" y="59786"/>
                </a:lnTo>
                <a:lnTo>
                  <a:pt x="100462" y="100462"/>
                </a:lnTo>
                <a:lnTo>
                  <a:pt x="116943" y="146574"/>
                </a:lnTo>
                <a:lnTo>
                  <a:pt x="120086" y="17385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object 6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5857" y="8749533"/>
            <a:ext cx="209562" cy="199600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12521797" y="8827712"/>
            <a:ext cx="185420" cy="121920"/>
          </a:xfrm>
          <a:custGeom>
            <a:avLst/>
            <a:gdLst/>
            <a:ahLst/>
            <a:cxnLst/>
            <a:rect l="l" t="t" r="r" b="b"/>
            <a:pathLst>
              <a:path w="185420" h="121920">
                <a:moveTo>
                  <a:pt x="185177" y="121390"/>
                </a:moveTo>
                <a:lnTo>
                  <a:pt x="146574" y="116944"/>
                </a:lnTo>
                <a:lnTo>
                  <a:pt x="100462" y="100463"/>
                </a:lnTo>
                <a:lnTo>
                  <a:pt x="59786" y="74601"/>
                </a:lnTo>
                <a:lnTo>
                  <a:pt x="25860" y="40675"/>
                </a:lnTo>
              </a:path>
              <a:path w="185420" h="121920">
                <a:moveTo>
                  <a:pt x="20140" y="31678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object 6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12742" y="2087835"/>
            <a:ext cx="2847974" cy="1895474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68549" y="2100146"/>
            <a:ext cx="2847974" cy="1895474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5063" y="2087835"/>
            <a:ext cx="2846784" cy="1895474"/>
          </a:xfrm>
          <a:prstGeom prst="rect">
            <a:avLst/>
          </a:prstGeom>
        </p:spPr>
      </p:pic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6514624" y="539750"/>
            <a:ext cx="50609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>
                <a:solidFill>
                  <a:srgbClr val="000000"/>
                </a:solidFill>
              </a:rPr>
              <a:t>User</a:t>
            </a:r>
            <a:r>
              <a:rPr spc="-320" dirty="0">
                <a:solidFill>
                  <a:srgbClr val="000000"/>
                </a:solidFill>
              </a:rPr>
              <a:t> </a:t>
            </a:r>
            <a:r>
              <a:rPr spc="290" dirty="0"/>
              <a:t>Persona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687195" y="4132328"/>
            <a:ext cx="4992370" cy="1736089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500" b="1" dirty="0">
                <a:latin typeface="Roboto"/>
                <a:cs typeface="Roboto"/>
              </a:rPr>
              <a:t>Goals</a:t>
            </a:r>
            <a:endParaRPr sz="2500">
              <a:latin typeface="Roboto"/>
              <a:cs typeface="Roboto"/>
            </a:endParaRPr>
          </a:p>
          <a:p>
            <a:pPr marL="82550" marR="5080">
              <a:lnSpc>
                <a:spcPct val="116500"/>
              </a:lnSpc>
              <a:spcBef>
                <a:spcPts val="350"/>
              </a:spcBef>
              <a:tabLst>
                <a:tab pos="2967355" algn="l"/>
              </a:tabLst>
            </a:pPr>
            <a:r>
              <a:rPr sz="2200" spc="-5" dirty="0">
                <a:latin typeface="Roboto"/>
                <a:cs typeface="Roboto"/>
              </a:rPr>
              <a:t>To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sell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her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hand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made	</a:t>
            </a:r>
            <a:r>
              <a:rPr sz="2200" spc="-10" dirty="0">
                <a:latin typeface="Roboto"/>
                <a:cs typeface="Roboto"/>
              </a:rPr>
              <a:t>decor</a:t>
            </a:r>
            <a:r>
              <a:rPr sz="2200" spc="-3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items</a:t>
            </a:r>
            <a:r>
              <a:rPr sz="2200" spc="-3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to</a:t>
            </a:r>
            <a:r>
              <a:rPr sz="2200" spc="-3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a </a:t>
            </a:r>
            <a:r>
              <a:rPr sz="2200" spc="-53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wider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audience</a:t>
            </a:r>
            <a:endParaRPr sz="2200">
              <a:latin typeface="Roboto"/>
              <a:cs typeface="Roboto"/>
            </a:endParaRPr>
          </a:p>
          <a:p>
            <a:pPr marL="8255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latin typeface="Roboto"/>
                <a:cs typeface="Roboto"/>
              </a:rPr>
              <a:t>To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generate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extra</a:t>
            </a:r>
            <a:r>
              <a:rPr sz="2200" spc="-10" dirty="0">
                <a:latin typeface="Roboto"/>
                <a:cs typeface="Roboto"/>
              </a:rPr>
              <a:t> income </a:t>
            </a:r>
            <a:r>
              <a:rPr sz="2200" dirty="0">
                <a:latin typeface="Roboto"/>
                <a:cs typeface="Roboto"/>
              </a:rPr>
              <a:t>for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her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family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67" name="object 6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2923" y="4894706"/>
            <a:ext cx="85725" cy="85724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2923" y="5675756"/>
            <a:ext cx="85725" cy="85724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45034" y="4894706"/>
            <a:ext cx="85725" cy="85724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45034" y="5675756"/>
            <a:ext cx="85725" cy="85724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6655849" y="4132328"/>
            <a:ext cx="4864735" cy="1736089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500" b="1" dirty="0">
                <a:latin typeface="Roboto"/>
                <a:cs typeface="Roboto"/>
              </a:rPr>
              <a:t>Goals</a:t>
            </a:r>
            <a:endParaRPr sz="2500">
              <a:latin typeface="Roboto"/>
              <a:cs typeface="Roboto"/>
            </a:endParaRPr>
          </a:p>
          <a:p>
            <a:pPr marL="215900" marR="5080">
              <a:lnSpc>
                <a:spcPct val="116500"/>
              </a:lnSpc>
              <a:spcBef>
                <a:spcPts val="350"/>
              </a:spcBef>
            </a:pPr>
            <a:r>
              <a:rPr sz="2200" spc="-5" dirty="0">
                <a:latin typeface="Roboto"/>
                <a:cs typeface="Roboto"/>
              </a:rPr>
              <a:t>To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expand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his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customer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base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beyond </a:t>
            </a:r>
            <a:r>
              <a:rPr sz="2200" spc="-535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his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local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area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.</a:t>
            </a:r>
            <a:endParaRPr sz="2200">
              <a:latin typeface="Roboto"/>
              <a:cs typeface="Roboto"/>
            </a:endParaRPr>
          </a:p>
          <a:p>
            <a:pPr marL="2159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latin typeface="Roboto"/>
                <a:cs typeface="Roboto"/>
              </a:rPr>
              <a:t>To</a:t>
            </a:r>
            <a:r>
              <a:rPr sz="2200" spc="-2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increase sales</a:t>
            </a:r>
            <a:r>
              <a:rPr sz="2200" spc="-2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profits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72" name="object 7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56670" y="4939789"/>
            <a:ext cx="85725" cy="85724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56670" y="5739889"/>
            <a:ext cx="85725" cy="85724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12715395" y="4091654"/>
            <a:ext cx="4748530" cy="185293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500" b="1" dirty="0">
                <a:latin typeface="Roboto"/>
                <a:cs typeface="Roboto"/>
              </a:rPr>
              <a:t>Goals</a:t>
            </a:r>
            <a:endParaRPr sz="2500">
              <a:latin typeface="Roboto"/>
              <a:cs typeface="Roboto"/>
            </a:endParaRPr>
          </a:p>
          <a:p>
            <a:pPr marL="280035" marR="511809">
              <a:lnSpc>
                <a:spcPct val="114100"/>
              </a:lnSpc>
              <a:spcBef>
                <a:spcPts val="730"/>
              </a:spcBef>
            </a:pPr>
            <a:r>
              <a:rPr sz="2300" spc="-5" dirty="0">
                <a:latin typeface="Roboto"/>
                <a:cs typeface="Roboto"/>
              </a:rPr>
              <a:t>To</a:t>
            </a:r>
            <a:r>
              <a:rPr sz="2300" spc="-15" dirty="0">
                <a:latin typeface="Roboto"/>
                <a:cs typeface="Roboto"/>
              </a:rPr>
              <a:t> </a:t>
            </a:r>
            <a:r>
              <a:rPr sz="2300" spc="-25" dirty="0">
                <a:latin typeface="Roboto"/>
                <a:cs typeface="Roboto"/>
              </a:rPr>
              <a:t>start</a:t>
            </a:r>
            <a:r>
              <a:rPr sz="2300" spc="-10" dirty="0">
                <a:latin typeface="Roboto"/>
                <a:cs typeface="Roboto"/>
              </a:rPr>
              <a:t> </a:t>
            </a:r>
            <a:r>
              <a:rPr sz="2300" spc="-30" dirty="0">
                <a:latin typeface="Roboto"/>
                <a:cs typeface="Roboto"/>
              </a:rPr>
              <a:t>his</a:t>
            </a:r>
            <a:r>
              <a:rPr sz="2300" spc="-15" dirty="0">
                <a:latin typeface="Roboto"/>
                <a:cs typeface="Roboto"/>
              </a:rPr>
              <a:t> </a:t>
            </a:r>
            <a:r>
              <a:rPr sz="2300" spc="-20" dirty="0">
                <a:latin typeface="Roboto"/>
                <a:cs typeface="Roboto"/>
              </a:rPr>
              <a:t>own</a:t>
            </a:r>
            <a:r>
              <a:rPr sz="2300" spc="-10" dirty="0">
                <a:latin typeface="Roboto"/>
                <a:cs typeface="Roboto"/>
              </a:rPr>
              <a:t> </a:t>
            </a:r>
            <a:r>
              <a:rPr sz="2300" spc="-20" dirty="0">
                <a:latin typeface="Roboto"/>
                <a:cs typeface="Roboto"/>
              </a:rPr>
              <a:t>fashion</a:t>
            </a:r>
            <a:r>
              <a:rPr sz="2300" spc="-15" dirty="0">
                <a:latin typeface="Roboto"/>
                <a:cs typeface="Roboto"/>
              </a:rPr>
              <a:t> </a:t>
            </a:r>
            <a:r>
              <a:rPr sz="2300" spc="-30" dirty="0">
                <a:latin typeface="Roboto"/>
                <a:cs typeface="Roboto"/>
              </a:rPr>
              <a:t>brand </a:t>
            </a:r>
            <a:r>
              <a:rPr sz="2300" spc="-555" dirty="0">
                <a:latin typeface="Roboto"/>
                <a:cs typeface="Roboto"/>
              </a:rPr>
              <a:t> </a:t>
            </a:r>
            <a:r>
              <a:rPr sz="2300" spc="-25" dirty="0">
                <a:latin typeface="Roboto"/>
                <a:cs typeface="Roboto"/>
              </a:rPr>
              <a:t>business</a:t>
            </a:r>
            <a:r>
              <a:rPr sz="2300" spc="-10" dirty="0">
                <a:latin typeface="Roboto"/>
                <a:cs typeface="Roboto"/>
              </a:rPr>
              <a:t> </a:t>
            </a:r>
            <a:r>
              <a:rPr sz="2300" spc="-15" dirty="0">
                <a:latin typeface="Roboto"/>
                <a:cs typeface="Roboto"/>
              </a:rPr>
              <a:t>.</a:t>
            </a:r>
            <a:endParaRPr sz="2300">
              <a:latin typeface="Roboto"/>
              <a:cs typeface="Roboto"/>
            </a:endParaRPr>
          </a:p>
          <a:p>
            <a:pPr marL="280035">
              <a:lnSpc>
                <a:spcPct val="100000"/>
              </a:lnSpc>
              <a:spcBef>
                <a:spcPts val="390"/>
              </a:spcBef>
            </a:pPr>
            <a:r>
              <a:rPr sz="2300" spc="-5" dirty="0">
                <a:latin typeface="Roboto"/>
                <a:cs typeface="Roboto"/>
              </a:rPr>
              <a:t>To </a:t>
            </a:r>
            <a:r>
              <a:rPr sz="2300" spc="-30" dirty="0">
                <a:latin typeface="Roboto"/>
                <a:cs typeface="Roboto"/>
              </a:rPr>
              <a:t>gain</a:t>
            </a:r>
            <a:r>
              <a:rPr sz="2300" spc="-5" dirty="0">
                <a:latin typeface="Roboto"/>
                <a:cs typeface="Roboto"/>
              </a:rPr>
              <a:t> </a:t>
            </a:r>
            <a:r>
              <a:rPr sz="2300" spc="-15" dirty="0">
                <a:latin typeface="Roboto"/>
                <a:cs typeface="Roboto"/>
              </a:rPr>
              <a:t>experience</a:t>
            </a:r>
            <a:r>
              <a:rPr sz="2300" spc="-5" dirty="0">
                <a:latin typeface="Roboto"/>
                <a:cs typeface="Roboto"/>
              </a:rPr>
              <a:t> </a:t>
            </a:r>
            <a:r>
              <a:rPr sz="2300" spc="-35" dirty="0">
                <a:latin typeface="Roboto"/>
                <a:cs typeface="Roboto"/>
              </a:rPr>
              <a:t>in</a:t>
            </a:r>
            <a:r>
              <a:rPr sz="2300" dirty="0">
                <a:latin typeface="Roboto"/>
                <a:cs typeface="Roboto"/>
              </a:rPr>
              <a:t> </a:t>
            </a:r>
            <a:r>
              <a:rPr sz="2300" spc="-45" dirty="0">
                <a:latin typeface="Roboto"/>
                <a:cs typeface="Roboto"/>
              </a:rPr>
              <a:t>e-commerce</a:t>
            </a:r>
            <a:endParaRPr sz="2300">
              <a:latin typeface="Roboto"/>
              <a:cs typeface="Roboto"/>
            </a:endParaRPr>
          </a:p>
        </p:txBody>
      </p:sp>
      <p:pic>
        <p:nvPicPr>
          <p:cNvPr id="75" name="object 7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2923" y="7111055"/>
            <a:ext cx="85725" cy="85724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2923" y="7892105"/>
            <a:ext cx="85725" cy="85724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511173" y="6150044"/>
            <a:ext cx="5186045" cy="193484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500" b="1" spc="-5" dirty="0">
                <a:latin typeface="Roboto"/>
                <a:cs typeface="Roboto"/>
              </a:rPr>
              <a:t>Pain</a:t>
            </a:r>
            <a:r>
              <a:rPr sz="2500" b="1" spc="-35" dirty="0">
                <a:latin typeface="Roboto"/>
                <a:cs typeface="Roboto"/>
              </a:rPr>
              <a:t> </a:t>
            </a:r>
            <a:r>
              <a:rPr sz="2500" b="1" spc="-10" dirty="0">
                <a:latin typeface="Roboto"/>
                <a:cs typeface="Roboto"/>
              </a:rPr>
              <a:t>Points</a:t>
            </a:r>
            <a:endParaRPr sz="2500">
              <a:latin typeface="Roboto"/>
              <a:cs typeface="Roboto"/>
            </a:endParaRPr>
          </a:p>
          <a:p>
            <a:pPr marL="258445" marR="5080">
              <a:lnSpc>
                <a:spcPct val="116500"/>
              </a:lnSpc>
              <a:spcBef>
                <a:spcPts val="1080"/>
              </a:spcBef>
            </a:pPr>
            <a:r>
              <a:rPr sz="2200" spc="-25" dirty="0">
                <a:latin typeface="Roboto"/>
                <a:cs typeface="Roboto"/>
              </a:rPr>
              <a:t>She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doesn't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have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a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lot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of</a:t>
            </a:r>
            <a:r>
              <a:rPr sz="2200" spc="-10" dirty="0">
                <a:latin typeface="Roboto"/>
                <a:cs typeface="Roboto"/>
              </a:rPr>
              <a:t> time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to </a:t>
            </a:r>
            <a:r>
              <a:rPr sz="2200" spc="-15" dirty="0">
                <a:latin typeface="Roboto"/>
                <a:cs typeface="Roboto"/>
              </a:rPr>
              <a:t>market </a:t>
            </a:r>
            <a:r>
              <a:rPr sz="2200" spc="-53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her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business</a:t>
            </a:r>
            <a:endParaRPr sz="2200">
              <a:latin typeface="Roboto"/>
              <a:cs typeface="Roboto"/>
            </a:endParaRPr>
          </a:p>
          <a:p>
            <a:pPr marL="258445">
              <a:lnSpc>
                <a:spcPct val="100000"/>
              </a:lnSpc>
              <a:spcBef>
                <a:spcPts val="434"/>
              </a:spcBef>
            </a:pPr>
            <a:r>
              <a:rPr sz="2200" spc="-25" dirty="0">
                <a:latin typeface="Roboto"/>
                <a:cs typeface="Roboto"/>
              </a:rPr>
              <a:t>She</a:t>
            </a:r>
            <a:r>
              <a:rPr sz="2200" spc="-20" dirty="0">
                <a:latin typeface="Roboto"/>
                <a:cs typeface="Roboto"/>
              </a:rPr>
              <a:t> is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not</a:t>
            </a:r>
            <a:r>
              <a:rPr sz="2200" spc="-20" dirty="0">
                <a:latin typeface="Roboto"/>
                <a:cs typeface="Roboto"/>
              </a:rPr>
              <a:t> </a:t>
            </a:r>
            <a:r>
              <a:rPr sz="2200" spc="-35" dirty="0">
                <a:latin typeface="Roboto"/>
                <a:cs typeface="Roboto"/>
              </a:rPr>
              <a:t>very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65" dirty="0">
                <a:latin typeface="Roboto"/>
                <a:cs typeface="Roboto"/>
              </a:rPr>
              <a:t>tech-savvy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78" name="object 7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45034" y="6977705"/>
            <a:ext cx="85725" cy="85724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45034" y="7758755"/>
            <a:ext cx="85725" cy="85724"/>
          </a:xfrm>
          <a:prstGeom prst="rect">
            <a:avLst/>
          </a:prstGeom>
        </p:spPr>
      </p:pic>
      <p:sp>
        <p:nvSpPr>
          <p:cNvPr id="80" name="object 80"/>
          <p:cNvSpPr txBox="1"/>
          <p:nvPr/>
        </p:nvSpPr>
        <p:spPr>
          <a:xfrm>
            <a:off x="6613284" y="6042715"/>
            <a:ext cx="5035550" cy="268986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2500" b="1" spc="-5" dirty="0">
                <a:latin typeface="Roboto"/>
                <a:cs typeface="Roboto"/>
              </a:rPr>
              <a:t>Pain</a:t>
            </a:r>
            <a:r>
              <a:rPr sz="2500" b="1" spc="-35" dirty="0">
                <a:latin typeface="Roboto"/>
                <a:cs typeface="Roboto"/>
              </a:rPr>
              <a:t> </a:t>
            </a:r>
            <a:r>
              <a:rPr sz="2500" b="1" spc="-10" dirty="0">
                <a:latin typeface="Roboto"/>
                <a:cs typeface="Roboto"/>
              </a:rPr>
              <a:t>Points</a:t>
            </a:r>
            <a:endParaRPr sz="2500">
              <a:latin typeface="Roboto"/>
              <a:cs typeface="Roboto"/>
            </a:endParaRPr>
          </a:p>
          <a:p>
            <a:pPr marL="258445" marR="5080">
              <a:lnSpc>
                <a:spcPct val="116500"/>
              </a:lnSpc>
              <a:spcBef>
                <a:spcPts val="985"/>
              </a:spcBef>
            </a:pPr>
            <a:r>
              <a:rPr sz="2200" spc="-35" dirty="0">
                <a:latin typeface="Roboto"/>
                <a:cs typeface="Roboto"/>
              </a:rPr>
              <a:t>Doesn’t</a:t>
            </a:r>
            <a:r>
              <a:rPr sz="2200" spc="-2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have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45" dirty="0">
                <a:latin typeface="Roboto"/>
                <a:cs typeface="Roboto"/>
              </a:rPr>
              <a:t>any</a:t>
            </a:r>
            <a:r>
              <a:rPr sz="2200" spc="-20" dirty="0">
                <a:latin typeface="Roboto"/>
                <a:cs typeface="Roboto"/>
              </a:rPr>
              <a:t> prior</a:t>
            </a:r>
            <a:r>
              <a:rPr sz="2200" spc="-15" dirty="0">
                <a:latin typeface="Roboto"/>
                <a:cs typeface="Roboto"/>
              </a:rPr>
              <a:t> audience</a:t>
            </a:r>
            <a:r>
              <a:rPr sz="2200" spc="-2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where </a:t>
            </a:r>
            <a:r>
              <a:rPr sz="2200" spc="-53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he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can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market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his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products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.</a:t>
            </a:r>
            <a:endParaRPr sz="2200">
              <a:latin typeface="Roboto"/>
              <a:cs typeface="Roboto"/>
            </a:endParaRPr>
          </a:p>
          <a:p>
            <a:pPr marL="258445" marR="112395">
              <a:lnSpc>
                <a:spcPct val="116500"/>
              </a:lnSpc>
            </a:pPr>
            <a:r>
              <a:rPr sz="2200" spc="-30" dirty="0">
                <a:latin typeface="Roboto"/>
                <a:cs typeface="Roboto"/>
              </a:rPr>
              <a:t>Due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to </a:t>
            </a:r>
            <a:r>
              <a:rPr sz="2200" spc="-30" dirty="0">
                <a:latin typeface="Roboto"/>
                <a:cs typeface="Roboto"/>
              </a:rPr>
              <a:t>unavailability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of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multilingual </a:t>
            </a:r>
            <a:r>
              <a:rPr sz="2200" spc="-20" dirty="0">
                <a:latin typeface="Roboto"/>
                <a:cs typeface="Roboto"/>
              </a:rPr>
              <a:t> option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he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faces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problems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in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using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the </a:t>
            </a:r>
            <a:r>
              <a:rPr sz="2200" spc="-53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app</a:t>
            </a:r>
            <a:r>
              <a:rPr sz="2200" spc="-10" dirty="0">
                <a:latin typeface="Roboto"/>
                <a:cs typeface="Roboto"/>
              </a:rPr>
              <a:t> .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81" name="object 8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47145" y="6939605"/>
            <a:ext cx="85725" cy="85724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47145" y="7720655"/>
            <a:ext cx="85725" cy="85724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2715395" y="6045313"/>
            <a:ext cx="5139690" cy="264922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500" b="1" spc="-5" dirty="0">
                <a:latin typeface="Roboto"/>
                <a:cs typeface="Roboto"/>
              </a:rPr>
              <a:t>Pain</a:t>
            </a:r>
            <a:r>
              <a:rPr sz="2500" b="1" spc="-35" dirty="0">
                <a:latin typeface="Roboto"/>
                <a:cs typeface="Roboto"/>
              </a:rPr>
              <a:t> </a:t>
            </a:r>
            <a:r>
              <a:rPr sz="2500" b="1" spc="-10" dirty="0">
                <a:latin typeface="Roboto"/>
                <a:cs typeface="Roboto"/>
              </a:rPr>
              <a:t>Points</a:t>
            </a:r>
            <a:endParaRPr sz="2500">
              <a:latin typeface="Roboto"/>
              <a:cs typeface="Roboto"/>
            </a:endParaRPr>
          </a:p>
          <a:p>
            <a:pPr marL="258445" marR="658495">
              <a:lnSpc>
                <a:spcPct val="116500"/>
              </a:lnSpc>
              <a:spcBef>
                <a:spcPts val="835"/>
              </a:spcBef>
            </a:pPr>
            <a:r>
              <a:rPr sz="2200" spc="-25" dirty="0">
                <a:latin typeface="Roboto"/>
                <a:cs typeface="Roboto"/>
              </a:rPr>
              <a:t>She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doesn't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have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a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lot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of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business </a:t>
            </a:r>
            <a:r>
              <a:rPr sz="2200" spc="-53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experience</a:t>
            </a:r>
            <a:endParaRPr sz="2200">
              <a:latin typeface="Roboto"/>
              <a:cs typeface="Roboto"/>
            </a:endParaRPr>
          </a:p>
          <a:p>
            <a:pPr marL="258445" marR="5080">
              <a:lnSpc>
                <a:spcPct val="116500"/>
              </a:lnSpc>
            </a:pPr>
            <a:r>
              <a:rPr sz="2200" spc="-25" dirty="0">
                <a:latin typeface="Roboto"/>
                <a:cs typeface="Roboto"/>
              </a:rPr>
              <a:t>She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30" dirty="0">
                <a:latin typeface="Roboto"/>
                <a:cs typeface="Roboto"/>
              </a:rPr>
              <a:t>doesn’t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know</a:t>
            </a:r>
            <a:r>
              <a:rPr sz="2200" spc="-1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how</a:t>
            </a:r>
            <a:r>
              <a:rPr sz="2200" spc="-10" dirty="0">
                <a:latin typeface="Roboto"/>
                <a:cs typeface="Roboto"/>
              </a:rPr>
              <a:t> to </a:t>
            </a:r>
            <a:r>
              <a:rPr sz="2200" spc="-35" dirty="0">
                <a:latin typeface="Roboto"/>
                <a:cs typeface="Roboto"/>
              </a:rPr>
              <a:t>rightly</a:t>
            </a:r>
            <a:r>
              <a:rPr sz="2200" spc="-15" dirty="0">
                <a:latin typeface="Roboto"/>
                <a:cs typeface="Roboto"/>
              </a:rPr>
              <a:t> market </a:t>
            </a:r>
            <a:r>
              <a:rPr sz="2200" spc="-53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her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product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</a:t>
            </a:r>
            <a:r>
              <a:rPr sz="2200" spc="-1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reach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to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potential </a:t>
            </a:r>
            <a:r>
              <a:rPr sz="2200" spc="-15" dirty="0">
                <a:latin typeface="Roboto"/>
                <a:cs typeface="Roboto"/>
              </a:rPr>
              <a:t> customers</a:t>
            </a:r>
            <a:r>
              <a:rPr sz="2200" spc="-10" dirty="0">
                <a:latin typeface="Roboto"/>
                <a:cs typeface="Roboto"/>
              </a:rPr>
              <a:t> .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557336" y="2184601"/>
            <a:ext cx="1781175" cy="177673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200" b="1" spc="-10" dirty="0">
                <a:latin typeface="Roboto"/>
                <a:cs typeface="Roboto"/>
              </a:rPr>
              <a:t>Babita</a:t>
            </a:r>
            <a:endParaRPr sz="2200">
              <a:latin typeface="Roboto"/>
              <a:cs typeface="Roboto"/>
            </a:endParaRPr>
          </a:p>
          <a:p>
            <a:pPr marL="17145" marR="5080">
              <a:lnSpc>
                <a:spcPct val="127600"/>
              </a:lnSpc>
              <a:spcBef>
                <a:spcPts val="155"/>
              </a:spcBef>
            </a:pPr>
            <a:r>
              <a:rPr sz="2200" dirty="0">
                <a:latin typeface="Roboto"/>
                <a:cs typeface="Roboto"/>
              </a:rPr>
              <a:t>Age: </a:t>
            </a:r>
            <a:r>
              <a:rPr sz="2200" spc="-10" dirty="0">
                <a:latin typeface="Roboto"/>
                <a:cs typeface="Roboto"/>
              </a:rPr>
              <a:t>35 </a:t>
            </a:r>
            <a:r>
              <a:rPr sz="2200" spc="-5" dirty="0">
                <a:latin typeface="Roboto"/>
                <a:cs typeface="Roboto"/>
              </a:rPr>
              <a:t> Homemaker 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Mumbai,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India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705072" y="2184601"/>
            <a:ext cx="1706880" cy="177673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200" b="1" spc="-10" dirty="0">
                <a:latin typeface="Roboto"/>
                <a:cs typeface="Roboto"/>
              </a:rPr>
              <a:t>Rahul</a:t>
            </a:r>
            <a:endParaRPr sz="2200">
              <a:latin typeface="Roboto"/>
              <a:cs typeface="Roboto"/>
            </a:endParaRPr>
          </a:p>
          <a:p>
            <a:pPr marL="12700" marR="5080">
              <a:lnSpc>
                <a:spcPct val="127600"/>
              </a:lnSpc>
              <a:spcBef>
                <a:spcPts val="155"/>
              </a:spcBef>
            </a:pPr>
            <a:r>
              <a:rPr sz="2200" dirty="0">
                <a:latin typeface="Roboto"/>
                <a:cs typeface="Roboto"/>
              </a:rPr>
              <a:t>Age: </a:t>
            </a:r>
            <a:r>
              <a:rPr sz="2200" spc="-10" dirty="0">
                <a:latin typeface="Roboto"/>
                <a:cs typeface="Roboto"/>
              </a:rPr>
              <a:t>28 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35" dirty="0">
                <a:latin typeface="Roboto"/>
                <a:cs typeface="Roboto"/>
              </a:rPr>
              <a:t>B</a:t>
            </a:r>
            <a:r>
              <a:rPr sz="2200" spc="-45" dirty="0">
                <a:latin typeface="Roboto"/>
                <a:cs typeface="Roboto"/>
              </a:rPr>
              <a:t>u</a:t>
            </a:r>
            <a:r>
              <a:rPr sz="2200" spc="-25" dirty="0">
                <a:latin typeface="Roboto"/>
                <a:cs typeface="Roboto"/>
              </a:rPr>
              <a:t>is</a:t>
            </a:r>
            <a:r>
              <a:rPr sz="2200" spc="-45" dirty="0">
                <a:latin typeface="Roboto"/>
                <a:cs typeface="Roboto"/>
              </a:rPr>
              <a:t>n</a:t>
            </a:r>
            <a:r>
              <a:rPr sz="2200" spc="5" dirty="0">
                <a:latin typeface="Roboto"/>
                <a:cs typeface="Roboto"/>
              </a:rPr>
              <a:t>e</a:t>
            </a:r>
            <a:r>
              <a:rPr sz="2200" spc="-25" dirty="0">
                <a:latin typeface="Roboto"/>
                <a:cs typeface="Roboto"/>
              </a:rPr>
              <a:t>ss</a:t>
            </a:r>
            <a:r>
              <a:rPr sz="2200" dirty="0">
                <a:latin typeface="Roboto"/>
                <a:cs typeface="Roboto"/>
              </a:rPr>
              <a:t>m</a:t>
            </a:r>
            <a:r>
              <a:rPr sz="2200" spc="-20" dirty="0">
                <a:latin typeface="Roboto"/>
                <a:cs typeface="Roboto"/>
              </a:rPr>
              <a:t>a</a:t>
            </a:r>
            <a:r>
              <a:rPr sz="2200" spc="-25" dirty="0">
                <a:latin typeface="Roboto"/>
                <a:cs typeface="Roboto"/>
              </a:rPr>
              <a:t>n  Delhi,</a:t>
            </a:r>
            <a:r>
              <a:rPr sz="2200" spc="-2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India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5949266" y="2172287"/>
            <a:ext cx="1389380" cy="18014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406400">
              <a:lnSpc>
                <a:spcPct val="132700"/>
              </a:lnSpc>
              <a:spcBef>
                <a:spcPts val="215"/>
              </a:spcBef>
            </a:pPr>
            <a:r>
              <a:rPr sz="2200" b="1" spc="-10" dirty="0">
                <a:latin typeface="Roboto"/>
                <a:cs typeface="Roboto"/>
              </a:rPr>
              <a:t>Riya </a:t>
            </a:r>
            <a:r>
              <a:rPr sz="2200" b="1" spc="-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Age: </a:t>
            </a:r>
            <a:r>
              <a:rPr sz="2200" spc="-10" dirty="0">
                <a:latin typeface="Roboto"/>
                <a:cs typeface="Roboto"/>
              </a:rPr>
              <a:t>20 </a:t>
            </a:r>
            <a:r>
              <a:rPr sz="2200" spc="-535" dirty="0">
                <a:latin typeface="Roboto"/>
                <a:cs typeface="Roboto"/>
              </a:rPr>
              <a:t> </a:t>
            </a:r>
            <a:r>
              <a:rPr sz="2200" spc="-45" dirty="0">
                <a:latin typeface="Roboto"/>
                <a:cs typeface="Roboto"/>
              </a:rPr>
              <a:t>S</a:t>
            </a:r>
            <a:r>
              <a:rPr sz="2200" spc="-25" dirty="0">
                <a:latin typeface="Roboto"/>
                <a:cs typeface="Roboto"/>
              </a:rPr>
              <a:t>t</a:t>
            </a:r>
            <a:r>
              <a:rPr sz="2200" spc="-45" dirty="0">
                <a:latin typeface="Roboto"/>
                <a:cs typeface="Roboto"/>
              </a:rPr>
              <a:t>u</a:t>
            </a:r>
            <a:r>
              <a:rPr sz="2200" spc="-15" dirty="0">
                <a:latin typeface="Roboto"/>
                <a:cs typeface="Roboto"/>
              </a:rPr>
              <a:t>d</a:t>
            </a:r>
            <a:r>
              <a:rPr sz="2200" spc="5" dirty="0">
                <a:latin typeface="Roboto"/>
                <a:cs typeface="Roboto"/>
              </a:rPr>
              <a:t>e</a:t>
            </a:r>
            <a:r>
              <a:rPr sz="2200" spc="-45" dirty="0">
                <a:latin typeface="Roboto"/>
                <a:cs typeface="Roboto"/>
              </a:rPr>
              <a:t>n</a:t>
            </a:r>
            <a:r>
              <a:rPr sz="2200" spc="-25" dirty="0">
                <a:latin typeface="Roboto"/>
                <a:cs typeface="Roboto"/>
              </a:rPr>
              <a:t>t</a:t>
            </a:r>
            <a:endParaRPr sz="2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200" spc="-20" dirty="0">
                <a:latin typeface="Roboto"/>
                <a:cs typeface="Roboto"/>
              </a:rPr>
              <a:t>Pune,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India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7917" y="2164675"/>
            <a:ext cx="16100425" cy="7347584"/>
            <a:chOff x="827917" y="2164675"/>
            <a:chExt cx="16100425" cy="7347584"/>
          </a:xfrm>
        </p:grpSpPr>
        <p:sp>
          <p:nvSpPr>
            <p:cNvPr id="3" name="object 3"/>
            <p:cNvSpPr/>
            <p:nvPr/>
          </p:nvSpPr>
          <p:spPr>
            <a:xfrm>
              <a:off x="4396971" y="2193250"/>
              <a:ext cx="22225" cy="7299959"/>
            </a:xfrm>
            <a:custGeom>
              <a:avLst/>
              <a:gdLst/>
              <a:ahLst/>
              <a:cxnLst/>
              <a:rect l="l" t="t" r="r" b="b"/>
              <a:pathLst>
                <a:path w="22225" h="7299959">
                  <a:moveTo>
                    <a:pt x="0" y="7299677"/>
                  </a:moveTo>
                  <a:lnTo>
                    <a:pt x="2166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6967" y="3041934"/>
              <a:ext cx="16062325" cy="26034"/>
            </a:xfrm>
            <a:custGeom>
              <a:avLst/>
              <a:gdLst/>
              <a:ahLst/>
              <a:cxnLst/>
              <a:rect l="l" t="t" r="r" b="b"/>
              <a:pathLst>
                <a:path w="16062325" h="26035">
                  <a:moveTo>
                    <a:pt x="16062296" y="0"/>
                  </a:moveTo>
                  <a:lnTo>
                    <a:pt x="0" y="2575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5135" y="2335972"/>
              <a:ext cx="400049" cy="4571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42395" y="2328170"/>
              <a:ext cx="533399" cy="4667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016" y="2324931"/>
              <a:ext cx="695324" cy="4762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40551" y="2183725"/>
              <a:ext cx="22225" cy="7299959"/>
            </a:xfrm>
            <a:custGeom>
              <a:avLst/>
              <a:gdLst/>
              <a:ahLst/>
              <a:cxnLst/>
              <a:rect l="l" t="t" r="r" b="b"/>
              <a:pathLst>
                <a:path w="22225" h="7299959">
                  <a:moveTo>
                    <a:pt x="0" y="7299677"/>
                  </a:moveTo>
                  <a:lnTo>
                    <a:pt x="2166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90597" y="2183725"/>
              <a:ext cx="22225" cy="7299959"/>
            </a:xfrm>
            <a:custGeom>
              <a:avLst/>
              <a:gdLst/>
              <a:ahLst/>
              <a:cxnLst/>
              <a:rect l="l" t="t" r="r" b="b"/>
              <a:pathLst>
                <a:path w="22225" h="7299959">
                  <a:moveTo>
                    <a:pt x="0" y="7299677"/>
                  </a:moveTo>
                  <a:lnTo>
                    <a:pt x="2166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68510" y="539750"/>
            <a:ext cx="63531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pc="-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204" dirty="0">
                <a:latin typeface="Arial"/>
                <a:cs typeface="Arial"/>
              </a:rPr>
              <a:t>Competition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40866" y="2290855"/>
            <a:ext cx="1212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0" dirty="0">
                <a:latin typeface="Roboto"/>
                <a:cs typeface="Roboto"/>
              </a:rPr>
              <a:t>S</a:t>
            </a:r>
            <a:r>
              <a:rPr sz="2800" spc="-55" dirty="0">
                <a:latin typeface="Roboto"/>
                <a:cs typeface="Roboto"/>
              </a:rPr>
              <a:t>h</a:t>
            </a:r>
            <a:r>
              <a:rPr sz="2800" dirty="0">
                <a:latin typeface="Roboto"/>
                <a:cs typeface="Roboto"/>
              </a:rPr>
              <a:t>o</a:t>
            </a:r>
            <a:r>
              <a:rPr sz="2800" spc="-30" dirty="0">
                <a:latin typeface="Roboto"/>
                <a:cs typeface="Roboto"/>
              </a:rPr>
              <a:t>pi</a:t>
            </a:r>
            <a:r>
              <a:rPr sz="2800" spc="50" dirty="0">
                <a:latin typeface="Roboto"/>
                <a:cs typeface="Roboto"/>
              </a:rPr>
              <a:t>f</a:t>
            </a:r>
            <a:r>
              <a:rPr sz="2800" spc="-85" dirty="0">
                <a:latin typeface="Roboto"/>
                <a:cs typeface="Roboto"/>
              </a:rPr>
              <a:t>y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70266" y="2290855"/>
            <a:ext cx="1217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>
                <a:latin typeface="Roboto"/>
                <a:cs typeface="Roboto"/>
              </a:rPr>
              <a:t>D</a:t>
            </a:r>
            <a:r>
              <a:rPr sz="2800" spc="-55" dirty="0">
                <a:latin typeface="Roboto"/>
                <a:cs typeface="Roboto"/>
              </a:rPr>
              <a:t>u</a:t>
            </a:r>
            <a:r>
              <a:rPr sz="2800" spc="-25" dirty="0">
                <a:latin typeface="Roboto"/>
                <a:cs typeface="Roboto"/>
              </a:rPr>
              <a:t>kaa</a:t>
            </a:r>
            <a:r>
              <a:rPr sz="2800" spc="-50" dirty="0">
                <a:latin typeface="Roboto"/>
                <a:cs typeface="Roboto"/>
              </a:rPr>
              <a:t>n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66978" y="2301005"/>
            <a:ext cx="2442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latin typeface="Roboto"/>
                <a:cs typeface="Roboto"/>
              </a:rPr>
              <a:t>Woocommerce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0956" y="3470242"/>
            <a:ext cx="2717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latin typeface="Roboto"/>
                <a:cs typeface="Roboto"/>
              </a:rPr>
              <a:t>No</a:t>
            </a:r>
            <a:r>
              <a:rPr sz="2800" spc="-45" dirty="0">
                <a:latin typeface="Roboto"/>
                <a:cs typeface="Roboto"/>
              </a:rPr>
              <a:t> </a:t>
            </a:r>
            <a:r>
              <a:rPr sz="2800" spc="25" dirty="0">
                <a:latin typeface="Roboto"/>
                <a:cs typeface="Roboto"/>
              </a:rPr>
              <a:t>of</a:t>
            </a:r>
            <a:r>
              <a:rPr sz="2800" spc="-45" dirty="0">
                <a:latin typeface="Roboto"/>
                <a:cs typeface="Roboto"/>
              </a:rPr>
              <a:t> </a:t>
            </a:r>
            <a:r>
              <a:rPr sz="2800" spc="-20" dirty="0">
                <a:latin typeface="Roboto"/>
                <a:cs typeface="Roboto"/>
              </a:rPr>
              <a:t>downloads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2668" y="4655392"/>
            <a:ext cx="103631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latin typeface="Roboto"/>
                <a:cs typeface="Roboto"/>
              </a:rPr>
              <a:t>Rating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8454" y="6250194"/>
            <a:ext cx="756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Roboto"/>
                <a:cs typeface="Roboto"/>
              </a:rPr>
              <a:t>P</a:t>
            </a:r>
            <a:r>
              <a:rPr sz="2800" spc="-35" dirty="0">
                <a:latin typeface="Roboto"/>
                <a:cs typeface="Roboto"/>
              </a:rPr>
              <a:t>r</a:t>
            </a:r>
            <a:r>
              <a:rPr sz="2800" dirty="0">
                <a:latin typeface="Roboto"/>
                <a:cs typeface="Roboto"/>
              </a:rPr>
              <a:t>o</a:t>
            </a:r>
            <a:r>
              <a:rPr sz="2800" spc="-25" dirty="0">
                <a:latin typeface="Roboto"/>
                <a:cs typeface="Roboto"/>
              </a:rPr>
              <a:t>s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11014" y="8035497"/>
            <a:ext cx="83946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latin typeface="Roboto"/>
                <a:cs typeface="Roboto"/>
              </a:rPr>
              <a:t>C</a:t>
            </a:r>
            <a:r>
              <a:rPr sz="2800" dirty="0">
                <a:latin typeface="Roboto"/>
                <a:cs typeface="Roboto"/>
              </a:rPr>
              <a:t>o</a:t>
            </a:r>
            <a:r>
              <a:rPr sz="2800" spc="-55" dirty="0">
                <a:latin typeface="Roboto"/>
                <a:cs typeface="Roboto"/>
              </a:rPr>
              <a:t>n</a:t>
            </a:r>
            <a:r>
              <a:rPr sz="2800" spc="-25" dirty="0">
                <a:latin typeface="Roboto"/>
                <a:cs typeface="Roboto"/>
              </a:rPr>
              <a:t>s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81546" y="3468337"/>
            <a:ext cx="7416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Roboto"/>
                <a:cs typeface="Roboto"/>
              </a:rPr>
              <a:t>10</a:t>
            </a:r>
            <a:r>
              <a:rPr sz="2200" dirty="0">
                <a:latin typeface="Roboto"/>
                <a:cs typeface="Roboto"/>
              </a:rPr>
              <a:t>M</a:t>
            </a:r>
            <a:r>
              <a:rPr sz="2200" spc="-5" dirty="0">
                <a:latin typeface="Roboto"/>
                <a:cs typeface="Roboto"/>
              </a:rPr>
              <a:t>+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30964" y="3413727"/>
            <a:ext cx="5848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Roboto"/>
                <a:cs typeface="Roboto"/>
              </a:rPr>
              <a:t>5</a:t>
            </a:r>
            <a:r>
              <a:rPr sz="2200" dirty="0">
                <a:latin typeface="Roboto"/>
                <a:cs typeface="Roboto"/>
              </a:rPr>
              <a:t>M</a:t>
            </a:r>
            <a:r>
              <a:rPr sz="2200" spc="-5" dirty="0">
                <a:latin typeface="Roboto"/>
                <a:cs typeface="Roboto"/>
              </a:rPr>
              <a:t>+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66906" y="3439762"/>
            <a:ext cx="82994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Roboto"/>
                <a:cs typeface="Roboto"/>
              </a:rPr>
              <a:t>500</a:t>
            </a:r>
            <a:r>
              <a:rPr sz="2200" spc="-25" dirty="0">
                <a:latin typeface="Roboto"/>
                <a:cs typeface="Roboto"/>
              </a:rPr>
              <a:t>K</a:t>
            </a:r>
            <a:r>
              <a:rPr sz="2200" spc="-5" dirty="0">
                <a:latin typeface="Roboto"/>
                <a:cs typeface="Roboto"/>
              </a:rPr>
              <a:t>+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45911" y="4653487"/>
            <a:ext cx="4127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Roboto"/>
                <a:cs typeface="Roboto"/>
              </a:rPr>
              <a:t>4.</a:t>
            </a:r>
            <a:r>
              <a:rPr sz="2200" spc="-5" dirty="0">
                <a:latin typeface="Roboto"/>
                <a:cs typeface="Roboto"/>
              </a:rPr>
              <a:t>5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56275" y="4653487"/>
            <a:ext cx="4127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Roboto"/>
                <a:cs typeface="Roboto"/>
              </a:rPr>
              <a:t>4.</a:t>
            </a:r>
            <a:r>
              <a:rPr sz="2200" spc="-5" dirty="0">
                <a:latin typeface="Roboto"/>
                <a:cs typeface="Roboto"/>
              </a:rPr>
              <a:t>8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16867" y="4653487"/>
            <a:ext cx="4127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Roboto"/>
                <a:cs typeface="Roboto"/>
              </a:rPr>
              <a:t>4.</a:t>
            </a:r>
            <a:r>
              <a:rPr sz="2200" spc="-5" dirty="0">
                <a:latin typeface="Roboto"/>
                <a:cs typeface="Roboto"/>
              </a:rPr>
              <a:t>1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615525" y="5832650"/>
            <a:ext cx="347726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latin typeface="Roboto"/>
                <a:cs typeface="Roboto"/>
              </a:rPr>
              <a:t>It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provides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thousands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of </a:t>
            </a:r>
            <a:r>
              <a:rPr sz="1800" spc="2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customizations </a:t>
            </a:r>
            <a:r>
              <a:rPr sz="1800" spc="-30" dirty="0">
                <a:latin typeface="Roboto"/>
                <a:cs typeface="Roboto"/>
              </a:rPr>
              <a:t>You</a:t>
            </a:r>
            <a:r>
              <a:rPr sz="1800" spc="-15" dirty="0">
                <a:latin typeface="Roboto"/>
                <a:cs typeface="Roboto"/>
              </a:rPr>
              <a:t> can</a:t>
            </a:r>
            <a:r>
              <a:rPr sz="1800" spc="-10" dirty="0">
                <a:latin typeface="Roboto"/>
                <a:cs typeface="Roboto"/>
              </a:rPr>
              <a:t> add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new </a:t>
            </a:r>
            <a:r>
              <a:rPr sz="1800" spc="-5" dirty="0">
                <a:latin typeface="Roboto"/>
                <a:cs typeface="Roboto"/>
              </a:rPr>
              <a:t> features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or</a:t>
            </a:r>
            <a:r>
              <a:rPr sz="1800" spc="-20" dirty="0">
                <a:latin typeface="Roboto"/>
                <a:cs typeface="Roboto"/>
              </a:rPr>
              <a:t> plugins and </a:t>
            </a:r>
            <a:r>
              <a:rPr sz="1800" spc="-10" dirty="0">
                <a:latin typeface="Roboto"/>
                <a:cs typeface="Roboto"/>
              </a:rPr>
              <a:t>customize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them </a:t>
            </a:r>
            <a:r>
              <a:rPr sz="1800" spc="-15" dirty="0">
                <a:latin typeface="Roboto"/>
                <a:cs typeface="Roboto"/>
              </a:rPr>
              <a:t>accordingly.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38617" y="5881532"/>
            <a:ext cx="313055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0040">
              <a:lnSpc>
                <a:spcPct val="115599"/>
              </a:lnSpc>
              <a:spcBef>
                <a:spcPts val="100"/>
              </a:spcBef>
            </a:pPr>
            <a:r>
              <a:rPr sz="2000" spc="-20" dirty="0">
                <a:latin typeface="Roboto"/>
                <a:cs typeface="Roboto"/>
              </a:rPr>
              <a:t>Easy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to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use</a:t>
            </a:r>
            <a:r>
              <a:rPr sz="2000" spc="-10" dirty="0">
                <a:latin typeface="Roboto"/>
                <a:cs typeface="Roboto"/>
              </a:rPr>
              <a:t> software, 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and</a:t>
            </a:r>
            <a:r>
              <a:rPr sz="2000" spc="-15" dirty="0">
                <a:latin typeface="Roboto"/>
                <a:cs typeface="Roboto"/>
              </a:rPr>
              <a:t> creates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the</a:t>
            </a:r>
            <a:r>
              <a:rPr sz="2000" spc="-1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shop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within</a:t>
            </a:r>
            <a:endParaRPr sz="2000">
              <a:latin typeface="Roboto"/>
              <a:cs typeface="Roboto"/>
            </a:endParaRPr>
          </a:p>
          <a:p>
            <a:pPr marL="1076960">
              <a:lnSpc>
                <a:spcPct val="100000"/>
              </a:lnSpc>
              <a:spcBef>
                <a:spcPts val="375"/>
              </a:spcBef>
            </a:pPr>
            <a:r>
              <a:rPr sz="2000" spc="-20" dirty="0">
                <a:latin typeface="Roboto"/>
                <a:cs typeface="Roboto"/>
              </a:rPr>
              <a:t>minutes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95272" y="5880269"/>
            <a:ext cx="411416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100"/>
              </a:lnSpc>
              <a:spcBef>
                <a:spcPts val="100"/>
              </a:spcBef>
            </a:pPr>
            <a:r>
              <a:rPr sz="1900" spc="-20" dirty="0">
                <a:latin typeface="Roboto"/>
                <a:cs typeface="Roboto"/>
                <a:hlinkClick r:id="rId5"/>
              </a:rPr>
              <a:t>Shopify </a:t>
            </a:r>
            <a:r>
              <a:rPr sz="1900" spc="5" dirty="0">
                <a:latin typeface="Roboto"/>
                <a:cs typeface="Roboto"/>
                <a:hlinkClick r:id="rId5"/>
              </a:rPr>
              <a:t>offers </a:t>
            </a:r>
            <a:r>
              <a:rPr sz="1900" spc="-15" dirty="0">
                <a:latin typeface="Roboto"/>
                <a:cs typeface="Roboto"/>
                <a:hlinkClick r:id="rId5"/>
              </a:rPr>
              <a:t>a </a:t>
            </a:r>
            <a:r>
              <a:rPr sz="1900" spc="-20" dirty="0">
                <a:latin typeface="Roboto"/>
                <a:cs typeface="Roboto"/>
                <a:hlinkClick r:id="rId5"/>
              </a:rPr>
              <a:t>range </a:t>
            </a:r>
            <a:r>
              <a:rPr sz="1900" spc="15" dirty="0">
                <a:latin typeface="Roboto"/>
                <a:cs typeface="Roboto"/>
                <a:hlinkClick r:id="rId5"/>
              </a:rPr>
              <a:t>of </a:t>
            </a:r>
            <a:r>
              <a:rPr sz="1900" spc="-5" dirty="0">
                <a:latin typeface="Roboto"/>
                <a:cs typeface="Roboto"/>
                <a:hlinkClick r:id="rId5"/>
              </a:rPr>
              <a:t>SEO </a:t>
            </a:r>
            <a:r>
              <a:rPr sz="1900" spc="-15" dirty="0">
                <a:latin typeface="Roboto"/>
                <a:cs typeface="Roboto"/>
                <a:hlinkClick r:id="rId5"/>
              </a:rPr>
              <a:t>tools </a:t>
            </a:r>
            <a:r>
              <a:rPr sz="1900" spc="-10" dirty="0">
                <a:latin typeface="Roboto"/>
                <a:cs typeface="Roboto"/>
                <a:hlinkClick r:id="rId5"/>
              </a:rPr>
              <a:t>to 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  <a:hlinkClick r:id="rId5"/>
              </a:rPr>
              <a:t>help</a:t>
            </a:r>
            <a:r>
              <a:rPr sz="1900" spc="-10" dirty="0">
                <a:latin typeface="Roboto"/>
                <a:cs typeface="Roboto"/>
                <a:hlinkClick r:id="rId5"/>
              </a:rPr>
              <a:t> </a:t>
            </a:r>
            <a:r>
              <a:rPr sz="1900" spc="-20" dirty="0">
                <a:latin typeface="Roboto"/>
                <a:cs typeface="Roboto"/>
                <a:hlinkClick r:id="rId5"/>
              </a:rPr>
              <a:t>businesses</a:t>
            </a:r>
            <a:r>
              <a:rPr sz="1900" spc="-5" dirty="0">
                <a:latin typeface="Roboto"/>
                <a:cs typeface="Roboto"/>
                <a:hlinkClick r:id="rId5"/>
              </a:rPr>
              <a:t> </a:t>
            </a:r>
            <a:r>
              <a:rPr sz="1900" spc="-15" dirty="0">
                <a:latin typeface="Roboto"/>
                <a:cs typeface="Roboto"/>
                <a:hlinkClick r:id="rId5"/>
              </a:rPr>
              <a:t>improve</a:t>
            </a:r>
            <a:r>
              <a:rPr sz="1900" spc="-5" dirty="0">
                <a:latin typeface="Roboto"/>
                <a:cs typeface="Roboto"/>
                <a:hlinkClick r:id="rId5"/>
              </a:rPr>
              <a:t> </a:t>
            </a:r>
            <a:r>
              <a:rPr sz="1900" spc="-20" dirty="0">
                <a:latin typeface="Roboto"/>
                <a:cs typeface="Roboto"/>
                <a:hlinkClick r:id="rId5"/>
              </a:rPr>
              <a:t>their</a:t>
            </a:r>
            <a:r>
              <a:rPr sz="1900" spc="-5" dirty="0">
                <a:latin typeface="Roboto"/>
                <a:cs typeface="Roboto"/>
                <a:hlinkClick r:id="rId5"/>
              </a:rPr>
              <a:t> </a:t>
            </a:r>
            <a:r>
              <a:rPr sz="1900" spc="-20" dirty="0">
                <a:latin typeface="Roboto"/>
                <a:cs typeface="Roboto"/>
                <a:hlinkClick r:id="rId5"/>
              </a:rPr>
              <a:t>online </a:t>
            </a:r>
            <a:r>
              <a:rPr sz="1900" spc="-1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  <a:hlinkClick r:id="rId5"/>
              </a:rPr>
              <a:t>visibility</a:t>
            </a:r>
            <a:r>
              <a:rPr sz="1900" spc="-5" dirty="0">
                <a:latin typeface="Roboto"/>
                <a:cs typeface="Roboto"/>
                <a:hlinkClick r:id="rId5"/>
              </a:rPr>
              <a:t> </a:t>
            </a:r>
            <a:r>
              <a:rPr sz="1900" spc="-25" dirty="0">
                <a:latin typeface="Roboto"/>
                <a:cs typeface="Roboto"/>
              </a:rPr>
              <a:t>and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drive</a:t>
            </a:r>
            <a:r>
              <a:rPr sz="1900" spc="-5" dirty="0">
                <a:latin typeface="Roboto"/>
                <a:cs typeface="Roboto"/>
              </a:rPr>
              <a:t> more </a:t>
            </a:r>
            <a:r>
              <a:rPr sz="1900" spc="-20" dirty="0">
                <a:latin typeface="Roboto"/>
                <a:cs typeface="Roboto"/>
              </a:rPr>
              <a:t>organic</a:t>
            </a:r>
            <a:r>
              <a:rPr sz="1900" spc="-5" dirty="0">
                <a:latin typeface="Roboto"/>
                <a:cs typeface="Roboto"/>
              </a:rPr>
              <a:t> traffic </a:t>
            </a:r>
            <a:r>
              <a:rPr sz="1900" spc="-45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to </a:t>
            </a:r>
            <a:r>
              <a:rPr sz="1900" spc="-20" dirty="0">
                <a:latin typeface="Roboto"/>
                <a:cs typeface="Roboto"/>
              </a:rPr>
              <a:t>their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store.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12846" y="7963380"/>
            <a:ext cx="387921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20" dirty="0">
                <a:latin typeface="Roboto"/>
                <a:cs typeface="Roboto"/>
              </a:rPr>
              <a:t>Transaction </a:t>
            </a:r>
            <a:r>
              <a:rPr sz="2000" spc="5" dirty="0">
                <a:latin typeface="Roboto"/>
                <a:cs typeface="Roboto"/>
              </a:rPr>
              <a:t>fees</a:t>
            </a:r>
            <a:r>
              <a:rPr sz="2000" spc="-1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for</a:t>
            </a:r>
            <a:r>
              <a:rPr sz="2000" spc="-15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using</a:t>
            </a:r>
            <a:r>
              <a:rPr sz="2000" spc="-15" dirty="0">
                <a:latin typeface="Roboto"/>
                <a:cs typeface="Roboto"/>
              </a:rPr>
              <a:t> </a:t>
            </a:r>
            <a:r>
              <a:rPr sz="2000" spc="-40" dirty="0">
                <a:latin typeface="Roboto"/>
                <a:cs typeface="Roboto"/>
              </a:rPr>
              <a:t>any</a:t>
            </a:r>
            <a:r>
              <a:rPr sz="2000" spc="-15" dirty="0">
                <a:latin typeface="Roboto"/>
                <a:cs typeface="Roboto"/>
              </a:rPr>
              <a:t> 3rd </a:t>
            </a:r>
            <a:r>
              <a:rPr sz="2000" spc="-484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party</a:t>
            </a:r>
            <a:r>
              <a:rPr sz="2000" spc="-1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payments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option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other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than </a:t>
            </a:r>
            <a:r>
              <a:rPr sz="2000" spc="-2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shopify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payments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.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61918" y="8030373"/>
            <a:ext cx="308419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0" marR="5080" indent="-997585">
              <a:lnSpc>
                <a:spcPct val="115599"/>
              </a:lnSpc>
              <a:spcBef>
                <a:spcPts val="100"/>
              </a:spcBef>
            </a:pPr>
            <a:r>
              <a:rPr sz="2000" spc="-20" dirty="0">
                <a:latin typeface="Roboto"/>
                <a:cs typeface="Roboto"/>
              </a:rPr>
              <a:t>Very bad </a:t>
            </a:r>
            <a:r>
              <a:rPr sz="2000" spc="-15" dirty="0">
                <a:latin typeface="Roboto"/>
                <a:cs typeface="Roboto"/>
              </a:rPr>
              <a:t>customer </a:t>
            </a:r>
            <a:r>
              <a:rPr sz="2000" spc="-25" dirty="0">
                <a:latin typeface="Roboto"/>
                <a:cs typeface="Roboto"/>
              </a:rPr>
              <a:t>support </a:t>
            </a:r>
            <a:r>
              <a:rPr sz="2000" spc="-484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services </a:t>
            </a:r>
            <a:r>
              <a:rPr sz="2000" spc="-10" dirty="0">
                <a:latin typeface="Roboto"/>
                <a:cs typeface="Roboto"/>
              </a:rPr>
              <a:t>.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217905" y="7817965"/>
            <a:ext cx="272796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599"/>
              </a:lnSpc>
              <a:spcBef>
                <a:spcPts val="100"/>
              </a:spcBef>
            </a:pPr>
            <a:r>
              <a:rPr sz="2000" spc="-25" dirty="0">
                <a:latin typeface="Roboto"/>
                <a:cs typeface="Roboto"/>
              </a:rPr>
              <a:t>It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is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a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open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source </a:t>
            </a:r>
            <a:r>
              <a:rPr sz="2000" spc="-10" dirty="0">
                <a:latin typeface="Roboto"/>
                <a:cs typeface="Roboto"/>
              </a:rPr>
              <a:t> software</a:t>
            </a:r>
            <a:r>
              <a:rPr sz="2000" spc="-1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and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has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no </a:t>
            </a:r>
            <a:r>
              <a:rPr sz="2000" spc="-1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support </a:t>
            </a:r>
            <a:r>
              <a:rPr sz="2000" spc="-10" dirty="0">
                <a:latin typeface="Roboto"/>
                <a:cs typeface="Roboto"/>
              </a:rPr>
              <a:t>team</a:t>
            </a:r>
            <a:r>
              <a:rPr sz="2000" spc="-20" dirty="0">
                <a:latin typeface="Roboto"/>
                <a:cs typeface="Roboto"/>
              </a:rPr>
              <a:t> available </a:t>
            </a:r>
            <a:r>
              <a:rPr sz="2000" spc="-10" dirty="0">
                <a:latin typeface="Roboto"/>
                <a:cs typeface="Roboto"/>
              </a:rPr>
              <a:t>.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31804" y="657859"/>
            <a:ext cx="132213" cy="13221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57720" y="657859"/>
            <a:ext cx="132213" cy="13221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083638" y="657859"/>
            <a:ext cx="132213" cy="132213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17231793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657712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083632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231793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657712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083632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231793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57712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083632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231793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657712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083632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231793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657712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083632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522" y="4991038"/>
            <a:ext cx="5340350" cy="2115820"/>
          </a:xfrm>
          <a:custGeom>
            <a:avLst/>
            <a:gdLst/>
            <a:ahLst/>
            <a:cxnLst/>
            <a:rect l="l" t="t" r="r" b="b"/>
            <a:pathLst>
              <a:path w="5340350" h="2115820">
                <a:moveTo>
                  <a:pt x="5054586" y="2115640"/>
                </a:moveTo>
                <a:lnTo>
                  <a:pt x="285749" y="2115640"/>
                </a:lnTo>
                <a:lnTo>
                  <a:pt x="239399" y="2111900"/>
                </a:lnTo>
                <a:lnTo>
                  <a:pt x="195430" y="2101073"/>
                </a:lnTo>
                <a:lnTo>
                  <a:pt x="154431" y="2083745"/>
                </a:lnTo>
                <a:lnTo>
                  <a:pt x="116989" y="2060507"/>
                </a:lnTo>
                <a:lnTo>
                  <a:pt x="83694" y="2031946"/>
                </a:lnTo>
                <a:lnTo>
                  <a:pt x="55133" y="1998651"/>
                </a:lnTo>
                <a:lnTo>
                  <a:pt x="31894" y="1961209"/>
                </a:lnTo>
                <a:lnTo>
                  <a:pt x="14567" y="1920210"/>
                </a:lnTo>
                <a:lnTo>
                  <a:pt x="3739" y="1876241"/>
                </a:lnTo>
                <a:lnTo>
                  <a:pt x="0" y="1829892"/>
                </a:lnTo>
                <a:lnTo>
                  <a:pt x="0" y="285748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9" y="0"/>
                </a:lnTo>
                <a:lnTo>
                  <a:pt x="5054586" y="0"/>
                </a:lnTo>
                <a:lnTo>
                  <a:pt x="5100936" y="3739"/>
                </a:lnTo>
                <a:lnTo>
                  <a:pt x="5144905" y="14567"/>
                </a:lnTo>
                <a:lnTo>
                  <a:pt x="5185905" y="31894"/>
                </a:lnTo>
                <a:lnTo>
                  <a:pt x="5223346" y="55133"/>
                </a:lnTo>
                <a:lnTo>
                  <a:pt x="5256642" y="83694"/>
                </a:lnTo>
                <a:lnTo>
                  <a:pt x="5285203" y="116989"/>
                </a:lnTo>
                <a:lnTo>
                  <a:pt x="5308441" y="154431"/>
                </a:lnTo>
                <a:lnTo>
                  <a:pt x="5325768" y="195430"/>
                </a:lnTo>
                <a:lnTo>
                  <a:pt x="5336596" y="239399"/>
                </a:lnTo>
                <a:lnTo>
                  <a:pt x="5340336" y="285748"/>
                </a:lnTo>
                <a:lnTo>
                  <a:pt x="5340336" y="1829892"/>
                </a:lnTo>
                <a:lnTo>
                  <a:pt x="5336596" y="1876241"/>
                </a:lnTo>
                <a:lnTo>
                  <a:pt x="5325768" y="1920210"/>
                </a:lnTo>
                <a:lnTo>
                  <a:pt x="5308441" y="1961209"/>
                </a:lnTo>
                <a:lnTo>
                  <a:pt x="5285203" y="1998651"/>
                </a:lnTo>
                <a:lnTo>
                  <a:pt x="5256642" y="2031946"/>
                </a:lnTo>
                <a:lnTo>
                  <a:pt x="5223346" y="2060507"/>
                </a:lnTo>
                <a:lnTo>
                  <a:pt x="5185905" y="2083745"/>
                </a:lnTo>
                <a:lnTo>
                  <a:pt x="5144905" y="2101073"/>
                </a:lnTo>
                <a:lnTo>
                  <a:pt x="5100936" y="2111900"/>
                </a:lnTo>
                <a:lnTo>
                  <a:pt x="5054586" y="211564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1974" y="5210341"/>
            <a:ext cx="425958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marR="62230" algn="ctr">
              <a:lnSpc>
                <a:spcPct val="114599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Roboto"/>
                <a:cs typeface="Roboto"/>
              </a:rPr>
              <a:t>Why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Roboto"/>
                <a:cs typeface="Roboto"/>
              </a:rPr>
              <a:t>Some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10" dirty="0">
                <a:solidFill>
                  <a:srgbClr val="FFFFFF"/>
                </a:solidFill>
                <a:latin typeface="Roboto"/>
                <a:cs typeface="Roboto"/>
              </a:rPr>
              <a:t>Sellers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Do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Not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Utilize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Roboto"/>
                <a:cs typeface="Roboto"/>
              </a:rPr>
              <a:t>In-built </a:t>
            </a:r>
            <a:r>
              <a:rPr sz="1800" b="1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Delivery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Options?</a:t>
            </a:r>
            <a:endParaRPr sz="1800">
              <a:latin typeface="Roboto"/>
              <a:cs typeface="Roboto"/>
            </a:endParaRPr>
          </a:p>
          <a:p>
            <a:pPr marL="12065" marR="5080" indent="56515" algn="ctr">
              <a:lnSpc>
                <a:spcPct val="114599"/>
              </a:lnSpc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High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delivery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charges,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lack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trust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delivery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partners,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seller's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inability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see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advantages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using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feature.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5686" y="4783533"/>
            <a:ext cx="749300" cy="733425"/>
            <a:chOff x="225686" y="4783533"/>
            <a:chExt cx="749300" cy="733425"/>
          </a:xfrm>
        </p:grpSpPr>
        <p:sp>
          <p:nvSpPr>
            <p:cNvPr id="5" name="object 5"/>
            <p:cNvSpPr/>
            <p:nvPr/>
          </p:nvSpPr>
          <p:spPr>
            <a:xfrm>
              <a:off x="241464" y="4783533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58526" y="717039"/>
                  </a:moveTo>
                  <a:lnTo>
                    <a:pt x="309870" y="713767"/>
                  </a:lnTo>
                  <a:lnTo>
                    <a:pt x="263211" y="704233"/>
                  </a:lnTo>
                  <a:lnTo>
                    <a:pt x="218967" y="688865"/>
                  </a:lnTo>
                  <a:lnTo>
                    <a:pt x="177568" y="668091"/>
                  </a:lnTo>
                  <a:lnTo>
                    <a:pt x="139439" y="642337"/>
                  </a:lnTo>
                  <a:lnTo>
                    <a:pt x="105008" y="612031"/>
                  </a:lnTo>
                  <a:lnTo>
                    <a:pt x="74702" y="577600"/>
                  </a:lnTo>
                  <a:lnTo>
                    <a:pt x="48948" y="539471"/>
                  </a:lnTo>
                  <a:lnTo>
                    <a:pt x="28174" y="498072"/>
                  </a:lnTo>
                  <a:lnTo>
                    <a:pt x="12806" y="453828"/>
                  </a:lnTo>
                  <a:lnTo>
                    <a:pt x="3272" y="407168"/>
                  </a:lnTo>
                  <a:lnTo>
                    <a:pt x="0" y="358519"/>
                  </a:lnTo>
                  <a:lnTo>
                    <a:pt x="3272" y="309870"/>
                  </a:lnTo>
                  <a:lnTo>
                    <a:pt x="12806" y="263211"/>
                  </a:lnTo>
                  <a:lnTo>
                    <a:pt x="28174" y="218967"/>
                  </a:lnTo>
                  <a:lnTo>
                    <a:pt x="48948" y="177568"/>
                  </a:lnTo>
                  <a:lnTo>
                    <a:pt x="74702" y="139439"/>
                  </a:lnTo>
                  <a:lnTo>
                    <a:pt x="105008" y="105008"/>
                  </a:lnTo>
                  <a:lnTo>
                    <a:pt x="139439" y="74702"/>
                  </a:lnTo>
                  <a:lnTo>
                    <a:pt x="177568" y="48948"/>
                  </a:lnTo>
                  <a:lnTo>
                    <a:pt x="218967" y="28174"/>
                  </a:lnTo>
                  <a:lnTo>
                    <a:pt x="263211" y="12806"/>
                  </a:lnTo>
                  <a:lnTo>
                    <a:pt x="309870" y="3272"/>
                  </a:lnTo>
                  <a:lnTo>
                    <a:pt x="358520" y="0"/>
                  </a:lnTo>
                  <a:lnTo>
                    <a:pt x="407169" y="3272"/>
                  </a:lnTo>
                  <a:lnTo>
                    <a:pt x="453828" y="12806"/>
                  </a:lnTo>
                  <a:lnTo>
                    <a:pt x="498072" y="28174"/>
                  </a:lnTo>
                  <a:lnTo>
                    <a:pt x="539471" y="48948"/>
                  </a:lnTo>
                  <a:lnTo>
                    <a:pt x="577600" y="74702"/>
                  </a:lnTo>
                  <a:lnTo>
                    <a:pt x="612031" y="105008"/>
                  </a:lnTo>
                  <a:lnTo>
                    <a:pt x="642337" y="139439"/>
                  </a:lnTo>
                  <a:lnTo>
                    <a:pt x="668091" y="177568"/>
                  </a:lnTo>
                  <a:lnTo>
                    <a:pt x="688865" y="218967"/>
                  </a:lnTo>
                  <a:lnTo>
                    <a:pt x="704233" y="263211"/>
                  </a:lnTo>
                  <a:lnTo>
                    <a:pt x="713767" y="309870"/>
                  </a:lnTo>
                  <a:lnTo>
                    <a:pt x="717039" y="358519"/>
                  </a:lnTo>
                  <a:lnTo>
                    <a:pt x="713767" y="407168"/>
                  </a:lnTo>
                  <a:lnTo>
                    <a:pt x="704233" y="453828"/>
                  </a:lnTo>
                  <a:lnTo>
                    <a:pt x="688865" y="498072"/>
                  </a:lnTo>
                  <a:lnTo>
                    <a:pt x="668091" y="539471"/>
                  </a:lnTo>
                  <a:lnTo>
                    <a:pt x="642337" y="577600"/>
                  </a:lnTo>
                  <a:lnTo>
                    <a:pt x="612031" y="612031"/>
                  </a:lnTo>
                  <a:lnTo>
                    <a:pt x="577600" y="642337"/>
                  </a:lnTo>
                  <a:lnTo>
                    <a:pt x="539471" y="668091"/>
                  </a:lnTo>
                  <a:lnTo>
                    <a:pt x="498072" y="688865"/>
                  </a:lnTo>
                  <a:lnTo>
                    <a:pt x="453828" y="704233"/>
                  </a:lnTo>
                  <a:lnTo>
                    <a:pt x="407169" y="713767"/>
                  </a:lnTo>
                  <a:lnTo>
                    <a:pt x="358526" y="717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736" y="5179593"/>
              <a:ext cx="711200" cy="318770"/>
            </a:xfrm>
            <a:custGeom>
              <a:avLst/>
              <a:gdLst/>
              <a:ahLst/>
              <a:cxnLst/>
              <a:rect l="l" t="t" r="r" b="b"/>
              <a:pathLst>
                <a:path w="711200" h="318770">
                  <a:moveTo>
                    <a:pt x="0" y="11032"/>
                  </a:moveTo>
                  <a:lnTo>
                    <a:pt x="9532" y="57683"/>
                  </a:lnTo>
                  <a:lnTo>
                    <a:pt x="24896" y="101918"/>
                  </a:lnTo>
                  <a:lnTo>
                    <a:pt x="45667" y="143310"/>
                  </a:lnTo>
                  <a:lnTo>
                    <a:pt x="71415" y="181431"/>
                  </a:lnTo>
                  <a:lnTo>
                    <a:pt x="101716" y="215856"/>
                  </a:lnTo>
                  <a:lnTo>
                    <a:pt x="136140" y="246156"/>
                  </a:lnTo>
                  <a:lnTo>
                    <a:pt x="174262" y="271905"/>
                  </a:lnTo>
                  <a:lnTo>
                    <a:pt x="215654" y="292675"/>
                  </a:lnTo>
                  <a:lnTo>
                    <a:pt x="259889" y="308040"/>
                  </a:lnTo>
                  <a:lnTo>
                    <a:pt x="306540" y="317572"/>
                  </a:lnTo>
                  <a:lnTo>
                    <a:pt x="317574" y="318314"/>
                  </a:lnTo>
                </a:path>
                <a:path w="711200" h="318770">
                  <a:moveTo>
                    <a:pt x="392786" y="318314"/>
                  </a:moveTo>
                  <a:lnTo>
                    <a:pt x="450471" y="308040"/>
                  </a:lnTo>
                  <a:lnTo>
                    <a:pt x="494706" y="292675"/>
                  </a:lnTo>
                  <a:lnTo>
                    <a:pt x="536098" y="271905"/>
                  </a:lnTo>
                  <a:lnTo>
                    <a:pt x="574219" y="246156"/>
                  </a:lnTo>
                  <a:lnTo>
                    <a:pt x="608644" y="215856"/>
                  </a:lnTo>
                  <a:lnTo>
                    <a:pt x="638944" y="181431"/>
                  </a:lnTo>
                  <a:lnTo>
                    <a:pt x="664693" y="143310"/>
                  </a:lnTo>
                  <a:lnTo>
                    <a:pt x="685463" y="101918"/>
                  </a:lnTo>
                  <a:lnTo>
                    <a:pt x="700828" y="57683"/>
                  </a:lnTo>
                  <a:lnTo>
                    <a:pt x="710360" y="11032"/>
                  </a:lnTo>
                  <a:lnTo>
                    <a:pt x="711102" y="0"/>
                  </a:lnTo>
                </a:path>
              </a:pathLst>
            </a:custGeom>
            <a:ln w="38099">
              <a:solidFill>
                <a:srgbClr val="00BE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6019" y="4835697"/>
            <a:ext cx="2679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solidFill>
                  <a:srgbClr val="00BE62"/>
                </a:solidFill>
                <a:latin typeface="Roboto"/>
                <a:cs typeface="Roboto"/>
              </a:rPr>
              <a:t>4</a:t>
            </a:r>
            <a:endParaRPr sz="34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0611" y="2381359"/>
            <a:ext cx="4371975" cy="2311400"/>
          </a:xfrm>
          <a:custGeom>
            <a:avLst/>
            <a:gdLst/>
            <a:ahLst/>
            <a:cxnLst/>
            <a:rect l="l" t="t" r="r" b="b"/>
            <a:pathLst>
              <a:path w="4371975" h="2311400">
                <a:moveTo>
                  <a:pt x="4085699" y="2311376"/>
                </a:moveTo>
                <a:lnTo>
                  <a:pt x="285744" y="2311376"/>
                </a:lnTo>
                <a:lnTo>
                  <a:pt x="239399" y="2307636"/>
                </a:lnTo>
                <a:lnTo>
                  <a:pt x="195430" y="2296808"/>
                </a:lnTo>
                <a:lnTo>
                  <a:pt x="154431" y="2279481"/>
                </a:lnTo>
                <a:lnTo>
                  <a:pt x="116989" y="2256243"/>
                </a:lnTo>
                <a:lnTo>
                  <a:pt x="83693" y="2227682"/>
                </a:lnTo>
                <a:lnTo>
                  <a:pt x="55132" y="2194386"/>
                </a:lnTo>
                <a:lnTo>
                  <a:pt x="31894" y="2156945"/>
                </a:lnTo>
                <a:lnTo>
                  <a:pt x="14567" y="2115945"/>
                </a:lnTo>
                <a:lnTo>
                  <a:pt x="3739" y="2071976"/>
                </a:lnTo>
                <a:lnTo>
                  <a:pt x="0" y="2025630"/>
                </a:lnTo>
                <a:lnTo>
                  <a:pt x="0" y="285745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2" y="116989"/>
                </a:lnTo>
                <a:lnTo>
                  <a:pt x="83693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9" y="0"/>
                </a:lnTo>
                <a:lnTo>
                  <a:pt x="4085695" y="0"/>
                </a:lnTo>
                <a:lnTo>
                  <a:pt x="4132045" y="3739"/>
                </a:lnTo>
                <a:lnTo>
                  <a:pt x="4176014" y="14567"/>
                </a:lnTo>
                <a:lnTo>
                  <a:pt x="4217013" y="31894"/>
                </a:lnTo>
                <a:lnTo>
                  <a:pt x="4254455" y="55133"/>
                </a:lnTo>
                <a:lnTo>
                  <a:pt x="4287750" y="83694"/>
                </a:lnTo>
                <a:lnTo>
                  <a:pt x="4316311" y="116989"/>
                </a:lnTo>
                <a:lnTo>
                  <a:pt x="4339550" y="154431"/>
                </a:lnTo>
                <a:lnTo>
                  <a:pt x="4356877" y="195430"/>
                </a:lnTo>
                <a:lnTo>
                  <a:pt x="4367705" y="239399"/>
                </a:lnTo>
                <a:lnTo>
                  <a:pt x="4371444" y="285745"/>
                </a:lnTo>
                <a:lnTo>
                  <a:pt x="4371444" y="2025630"/>
                </a:lnTo>
                <a:lnTo>
                  <a:pt x="4367705" y="2071976"/>
                </a:lnTo>
                <a:lnTo>
                  <a:pt x="4356877" y="2115945"/>
                </a:lnTo>
                <a:lnTo>
                  <a:pt x="4339550" y="2156945"/>
                </a:lnTo>
                <a:lnTo>
                  <a:pt x="4316311" y="2194386"/>
                </a:lnTo>
                <a:lnTo>
                  <a:pt x="4287750" y="2227682"/>
                </a:lnTo>
                <a:lnTo>
                  <a:pt x="4254455" y="2256243"/>
                </a:lnTo>
                <a:lnTo>
                  <a:pt x="4217013" y="2279481"/>
                </a:lnTo>
                <a:lnTo>
                  <a:pt x="4176014" y="2296808"/>
                </a:lnTo>
                <a:lnTo>
                  <a:pt x="4132045" y="2307636"/>
                </a:lnTo>
                <a:lnTo>
                  <a:pt x="4085699" y="231137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66346" y="2541367"/>
            <a:ext cx="374015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144780" algn="ctr">
              <a:lnSpc>
                <a:spcPct val="114599"/>
              </a:lnSpc>
              <a:spcBef>
                <a:spcPts val="100"/>
              </a:spcBef>
            </a:pPr>
            <a:r>
              <a:rPr sz="1800" b="1" spc="20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present,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platform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lacks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800" b="1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option </a:t>
            </a:r>
            <a:r>
              <a:rPr sz="1800" b="1" spc="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custom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themes.</a:t>
            </a:r>
            <a:endParaRPr sz="1800">
              <a:latin typeface="Roboto"/>
              <a:cs typeface="Roboto"/>
            </a:endParaRPr>
          </a:p>
          <a:p>
            <a:pPr marL="12700" marR="5080" indent="-635" algn="ctr">
              <a:lnSpc>
                <a:spcPct val="114599"/>
              </a:lnSpc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Given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unique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UI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design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be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differentiating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factor 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online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stores,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it's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essential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Roboto"/>
                <a:cs typeface="Roboto"/>
              </a:rPr>
              <a:t>offer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variety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themes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stand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out.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76313" y="2003789"/>
            <a:ext cx="749300" cy="736600"/>
            <a:chOff x="1676313" y="2003789"/>
            <a:chExt cx="749300" cy="736600"/>
          </a:xfrm>
        </p:grpSpPr>
        <p:sp>
          <p:nvSpPr>
            <p:cNvPr id="11" name="object 11"/>
            <p:cNvSpPr/>
            <p:nvPr/>
          </p:nvSpPr>
          <p:spPr>
            <a:xfrm>
              <a:off x="1692091" y="2022839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58527" y="717039"/>
                  </a:moveTo>
                  <a:lnTo>
                    <a:pt x="309870" y="713767"/>
                  </a:lnTo>
                  <a:lnTo>
                    <a:pt x="263211" y="704233"/>
                  </a:lnTo>
                  <a:lnTo>
                    <a:pt x="218967" y="688865"/>
                  </a:lnTo>
                  <a:lnTo>
                    <a:pt x="177568" y="668091"/>
                  </a:lnTo>
                  <a:lnTo>
                    <a:pt x="139439" y="642337"/>
                  </a:lnTo>
                  <a:lnTo>
                    <a:pt x="105008" y="612031"/>
                  </a:lnTo>
                  <a:lnTo>
                    <a:pt x="74702" y="577600"/>
                  </a:lnTo>
                  <a:lnTo>
                    <a:pt x="48948" y="539471"/>
                  </a:lnTo>
                  <a:lnTo>
                    <a:pt x="28174" y="498072"/>
                  </a:lnTo>
                  <a:lnTo>
                    <a:pt x="12806" y="453828"/>
                  </a:lnTo>
                  <a:lnTo>
                    <a:pt x="3272" y="407169"/>
                  </a:lnTo>
                  <a:lnTo>
                    <a:pt x="0" y="358520"/>
                  </a:lnTo>
                  <a:lnTo>
                    <a:pt x="3272" y="309870"/>
                  </a:lnTo>
                  <a:lnTo>
                    <a:pt x="12806" y="263211"/>
                  </a:lnTo>
                  <a:lnTo>
                    <a:pt x="28174" y="218967"/>
                  </a:lnTo>
                  <a:lnTo>
                    <a:pt x="48948" y="177568"/>
                  </a:lnTo>
                  <a:lnTo>
                    <a:pt x="74702" y="139439"/>
                  </a:lnTo>
                  <a:lnTo>
                    <a:pt x="105008" y="105008"/>
                  </a:lnTo>
                  <a:lnTo>
                    <a:pt x="139439" y="74702"/>
                  </a:lnTo>
                  <a:lnTo>
                    <a:pt x="177568" y="48948"/>
                  </a:lnTo>
                  <a:lnTo>
                    <a:pt x="218967" y="28174"/>
                  </a:lnTo>
                  <a:lnTo>
                    <a:pt x="263211" y="12806"/>
                  </a:lnTo>
                  <a:lnTo>
                    <a:pt x="309870" y="3272"/>
                  </a:lnTo>
                  <a:lnTo>
                    <a:pt x="358519" y="0"/>
                  </a:lnTo>
                  <a:lnTo>
                    <a:pt x="407169" y="3272"/>
                  </a:lnTo>
                  <a:lnTo>
                    <a:pt x="453828" y="12806"/>
                  </a:lnTo>
                  <a:lnTo>
                    <a:pt x="498072" y="28174"/>
                  </a:lnTo>
                  <a:lnTo>
                    <a:pt x="539471" y="48948"/>
                  </a:lnTo>
                  <a:lnTo>
                    <a:pt x="577600" y="74702"/>
                  </a:lnTo>
                  <a:lnTo>
                    <a:pt x="612031" y="105008"/>
                  </a:lnTo>
                  <a:lnTo>
                    <a:pt x="642337" y="139439"/>
                  </a:lnTo>
                  <a:lnTo>
                    <a:pt x="668091" y="177568"/>
                  </a:lnTo>
                  <a:lnTo>
                    <a:pt x="688865" y="218967"/>
                  </a:lnTo>
                  <a:lnTo>
                    <a:pt x="704233" y="263211"/>
                  </a:lnTo>
                  <a:lnTo>
                    <a:pt x="713766" y="309870"/>
                  </a:lnTo>
                  <a:lnTo>
                    <a:pt x="717039" y="358519"/>
                  </a:lnTo>
                  <a:lnTo>
                    <a:pt x="713766" y="407169"/>
                  </a:lnTo>
                  <a:lnTo>
                    <a:pt x="704233" y="453828"/>
                  </a:lnTo>
                  <a:lnTo>
                    <a:pt x="688865" y="498072"/>
                  </a:lnTo>
                  <a:lnTo>
                    <a:pt x="668091" y="539471"/>
                  </a:lnTo>
                  <a:lnTo>
                    <a:pt x="642337" y="577600"/>
                  </a:lnTo>
                  <a:lnTo>
                    <a:pt x="612031" y="612031"/>
                  </a:lnTo>
                  <a:lnTo>
                    <a:pt x="577600" y="642337"/>
                  </a:lnTo>
                  <a:lnTo>
                    <a:pt x="539471" y="668091"/>
                  </a:lnTo>
                  <a:lnTo>
                    <a:pt x="498072" y="688865"/>
                  </a:lnTo>
                  <a:lnTo>
                    <a:pt x="453828" y="704233"/>
                  </a:lnTo>
                  <a:lnTo>
                    <a:pt x="407169" y="713767"/>
                  </a:lnTo>
                  <a:lnTo>
                    <a:pt x="358527" y="717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5363" y="2022839"/>
              <a:ext cx="711200" cy="407670"/>
            </a:xfrm>
            <a:custGeom>
              <a:avLst/>
              <a:gdLst/>
              <a:ahLst/>
              <a:cxnLst/>
              <a:rect l="l" t="t" r="r" b="b"/>
              <a:pathLst>
                <a:path w="711200" h="407669">
                  <a:moveTo>
                    <a:pt x="355180" y="0"/>
                  </a:moveTo>
                  <a:lnTo>
                    <a:pt x="306540" y="3272"/>
                  </a:lnTo>
                  <a:lnTo>
                    <a:pt x="259889" y="12804"/>
                  </a:lnTo>
                  <a:lnTo>
                    <a:pt x="215654" y="28168"/>
                  </a:lnTo>
                  <a:lnTo>
                    <a:pt x="174262" y="48939"/>
                  </a:lnTo>
                  <a:lnTo>
                    <a:pt x="136140" y="74688"/>
                  </a:lnTo>
                  <a:lnTo>
                    <a:pt x="101716" y="104988"/>
                  </a:lnTo>
                  <a:lnTo>
                    <a:pt x="71415" y="139412"/>
                  </a:lnTo>
                  <a:lnTo>
                    <a:pt x="45666" y="177534"/>
                  </a:lnTo>
                  <a:lnTo>
                    <a:pt x="24896" y="218926"/>
                  </a:lnTo>
                  <a:lnTo>
                    <a:pt x="9531" y="263161"/>
                  </a:lnTo>
                  <a:lnTo>
                    <a:pt x="0" y="309812"/>
                  </a:lnTo>
                </a:path>
                <a:path w="711200" h="407669">
                  <a:moveTo>
                    <a:pt x="710360" y="407092"/>
                  </a:moveTo>
                  <a:lnTo>
                    <a:pt x="711102" y="396059"/>
                  </a:lnTo>
                </a:path>
                <a:path w="711200" h="407669">
                  <a:moveTo>
                    <a:pt x="711102" y="320845"/>
                  </a:moveTo>
                  <a:lnTo>
                    <a:pt x="700828" y="263161"/>
                  </a:lnTo>
                  <a:lnTo>
                    <a:pt x="685463" y="218926"/>
                  </a:lnTo>
                  <a:lnTo>
                    <a:pt x="664693" y="177534"/>
                  </a:lnTo>
                  <a:lnTo>
                    <a:pt x="638944" y="139412"/>
                  </a:lnTo>
                  <a:lnTo>
                    <a:pt x="608644" y="104988"/>
                  </a:lnTo>
                  <a:lnTo>
                    <a:pt x="574219" y="74688"/>
                  </a:lnTo>
                  <a:lnTo>
                    <a:pt x="536098" y="48939"/>
                  </a:lnTo>
                  <a:lnTo>
                    <a:pt x="494706" y="28168"/>
                  </a:lnTo>
                  <a:lnTo>
                    <a:pt x="450471" y="12804"/>
                  </a:lnTo>
                  <a:lnTo>
                    <a:pt x="403820" y="3272"/>
                  </a:lnTo>
                  <a:lnTo>
                    <a:pt x="355180" y="0"/>
                  </a:lnTo>
                </a:path>
              </a:pathLst>
            </a:custGeom>
            <a:ln w="38099">
              <a:solidFill>
                <a:srgbClr val="00BE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354946" y="2221350"/>
            <a:ext cx="6809105" cy="3472179"/>
          </a:xfrm>
          <a:custGeom>
            <a:avLst/>
            <a:gdLst/>
            <a:ahLst/>
            <a:cxnLst/>
            <a:rect l="l" t="t" r="r" b="b"/>
            <a:pathLst>
              <a:path w="6809105" h="3472179">
                <a:moveTo>
                  <a:pt x="6523206" y="3472048"/>
                </a:moveTo>
                <a:lnTo>
                  <a:pt x="285749" y="3472048"/>
                </a:lnTo>
                <a:lnTo>
                  <a:pt x="239399" y="3468308"/>
                </a:lnTo>
                <a:lnTo>
                  <a:pt x="195430" y="3457481"/>
                </a:lnTo>
                <a:lnTo>
                  <a:pt x="154431" y="3440154"/>
                </a:lnTo>
                <a:lnTo>
                  <a:pt x="116989" y="3416915"/>
                </a:lnTo>
                <a:lnTo>
                  <a:pt x="83694" y="3388354"/>
                </a:lnTo>
                <a:lnTo>
                  <a:pt x="55133" y="3355059"/>
                </a:lnTo>
                <a:lnTo>
                  <a:pt x="31894" y="3317617"/>
                </a:lnTo>
                <a:lnTo>
                  <a:pt x="14567" y="3276618"/>
                </a:lnTo>
                <a:lnTo>
                  <a:pt x="3739" y="3232649"/>
                </a:lnTo>
                <a:lnTo>
                  <a:pt x="0" y="3186301"/>
                </a:lnTo>
                <a:lnTo>
                  <a:pt x="0" y="285746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7" y="0"/>
                </a:lnTo>
                <a:lnTo>
                  <a:pt x="6523208" y="0"/>
                </a:lnTo>
                <a:lnTo>
                  <a:pt x="6569557" y="3739"/>
                </a:lnTo>
                <a:lnTo>
                  <a:pt x="6613526" y="14567"/>
                </a:lnTo>
                <a:lnTo>
                  <a:pt x="6654525" y="31894"/>
                </a:lnTo>
                <a:lnTo>
                  <a:pt x="6691967" y="55133"/>
                </a:lnTo>
                <a:lnTo>
                  <a:pt x="6725262" y="83694"/>
                </a:lnTo>
                <a:lnTo>
                  <a:pt x="6753823" y="116989"/>
                </a:lnTo>
                <a:lnTo>
                  <a:pt x="6777062" y="154431"/>
                </a:lnTo>
                <a:lnTo>
                  <a:pt x="6794389" y="195430"/>
                </a:lnTo>
                <a:lnTo>
                  <a:pt x="6805216" y="239399"/>
                </a:lnTo>
                <a:lnTo>
                  <a:pt x="6808956" y="285746"/>
                </a:lnTo>
                <a:lnTo>
                  <a:pt x="6808956" y="3186301"/>
                </a:lnTo>
                <a:lnTo>
                  <a:pt x="6805216" y="3232649"/>
                </a:lnTo>
                <a:lnTo>
                  <a:pt x="6794389" y="3276618"/>
                </a:lnTo>
                <a:lnTo>
                  <a:pt x="6777062" y="3317617"/>
                </a:lnTo>
                <a:lnTo>
                  <a:pt x="6753823" y="3355059"/>
                </a:lnTo>
                <a:lnTo>
                  <a:pt x="6725262" y="3388354"/>
                </a:lnTo>
                <a:lnTo>
                  <a:pt x="6691967" y="3416915"/>
                </a:lnTo>
                <a:lnTo>
                  <a:pt x="6654525" y="3440154"/>
                </a:lnTo>
                <a:lnTo>
                  <a:pt x="6613526" y="3457481"/>
                </a:lnTo>
                <a:lnTo>
                  <a:pt x="6569557" y="3468308"/>
                </a:lnTo>
                <a:lnTo>
                  <a:pt x="6523206" y="3472048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55709" y="2647369"/>
            <a:ext cx="620776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1800" b="1" spc="5" dirty="0">
                <a:solidFill>
                  <a:srgbClr val="FFFFFF"/>
                </a:solidFill>
                <a:latin typeface="Roboto"/>
                <a:cs typeface="Roboto"/>
              </a:rPr>
              <a:t>Customers</a:t>
            </a:r>
            <a:r>
              <a:rPr sz="18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15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18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Roboto"/>
                <a:cs typeface="Roboto"/>
              </a:rPr>
              <a:t>experiencing</a:t>
            </a:r>
            <a:r>
              <a:rPr sz="18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difficulty</a:t>
            </a:r>
            <a:r>
              <a:rPr sz="18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8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locating</a:t>
            </a:r>
            <a:r>
              <a:rPr sz="18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Swiggy </a:t>
            </a:r>
            <a:r>
              <a:rPr sz="1800" b="1" spc="-4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Minis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option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within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the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Swiggy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app.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Presently,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app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only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displays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minis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feature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once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customer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clicked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on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minis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store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link.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customers'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unfamiliarity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endParaRPr sz="1800">
              <a:latin typeface="Roboto"/>
              <a:cs typeface="Roboto"/>
            </a:endParaRPr>
          </a:p>
          <a:p>
            <a:pPr marL="325755" marR="317500" algn="ctr">
              <a:lnSpc>
                <a:spcPct val="114599"/>
              </a:lnSpc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purchasing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products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from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these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stores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hindering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adoption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rate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feature.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issue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needs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be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addressed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urgently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improve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overall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customer</a:t>
            </a:r>
            <a:endParaRPr sz="18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experience.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09465" y="2003789"/>
            <a:ext cx="733425" cy="736600"/>
            <a:chOff x="8109465" y="2003789"/>
            <a:chExt cx="733425" cy="736600"/>
          </a:xfrm>
        </p:grpSpPr>
        <p:sp>
          <p:nvSpPr>
            <p:cNvPr id="16" name="object 16"/>
            <p:cNvSpPr/>
            <p:nvPr/>
          </p:nvSpPr>
          <p:spPr>
            <a:xfrm>
              <a:off x="8109465" y="2022839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58527" y="717039"/>
                  </a:moveTo>
                  <a:lnTo>
                    <a:pt x="309870" y="713767"/>
                  </a:lnTo>
                  <a:lnTo>
                    <a:pt x="263210" y="704233"/>
                  </a:lnTo>
                  <a:lnTo>
                    <a:pt x="218967" y="688865"/>
                  </a:lnTo>
                  <a:lnTo>
                    <a:pt x="177567" y="668091"/>
                  </a:lnTo>
                  <a:lnTo>
                    <a:pt x="139438" y="642337"/>
                  </a:lnTo>
                  <a:lnTo>
                    <a:pt x="105007" y="612031"/>
                  </a:lnTo>
                  <a:lnTo>
                    <a:pt x="74701" y="577600"/>
                  </a:lnTo>
                  <a:lnTo>
                    <a:pt x="48948" y="539471"/>
                  </a:lnTo>
                  <a:lnTo>
                    <a:pt x="28173" y="498072"/>
                  </a:lnTo>
                  <a:lnTo>
                    <a:pt x="12806" y="453828"/>
                  </a:lnTo>
                  <a:lnTo>
                    <a:pt x="3272" y="407169"/>
                  </a:lnTo>
                  <a:lnTo>
                    <a:pt x="0" y="358526"/>
                  </a:lnTo>
                  <a:lnTo>
                    <a:pt x="3272" y="309870"/>
                  </a:lnTo>
                  <a:lnTo>
                    <a:pt x="12806" y="263211"/>
                  </a:lnTo>
                  <a:lnTo>
                    <a:pt x="28173" y="218967"/>
                  </a:lnTo>
                  <a:lnTo>
                    <a:pt x="48948" y="177568"/>
                  </a:lnTo>
                  <a:lnTo>
                    <a:pt x="74701" y="139439"/>
                  </a:lnTo>
                  <a:lnTo>
                    <a:pt x="105007" y="105008"/>
                  </a:lnTo>
                  <a:lnTo>
                    <a:pt x="139438" y="74702"/>
                  </a:lnTo>
                  <a:lnTo>
                    <a:pt x="177567" y="48948"/>
                  </a:lnTo>
                  <a:lnTo>
                    <a:pt x="218967" y="28174"/>
                  </a:lnTo>
                  <a:lnTo>
                    <a:pt x="263210" y="12806"/>
                  </a:lnTo>
                  <a:lnTo>
                    <a:pt x="309870" y="3272"/>
                  </a:lnTo>
                  <a:lnTo>
                    <a:pt x="358519" y="0"/>
                  </a:lnTo>
                  <a:lnTo>
                    <a:pt x="407168" y="3272"/>
                  </a:lnTo>
                  <a:lnTo>
                    <a:pt x="453828" y="12806"/>
                  </a:lnTo>
                  <a:lnTo>
                    <a:pt x="498071" y="28174"/>
                  </a:lnTo>
                  <a:lnTo>
                    <a:pt x="539471" y="48948"/>
                  </a:lnTo>
                  <a:lnTo>
                    <a:pt x="577600" y="74702"/>
                  </a:lnTo>
                  <a:lnTo>
                    <a:pt x="612031" y="105008"/>
                  </a:lnTo>
                  <a:lnTo>
                    <a:pt x="642337" y="139439"/>
                  </a:lnTo>
                  <a:lnTo>
                    <a:pt x="668090" y="177568"/>
                  </a:lnTo>
                  <a:lnTo>
                    <a:pt x="688865" y="218967"/>
                  </a:lnTo>
                  <a:lnTo>
                    <a:pt x="704232" y="263211"/>
                  </a:lnTo>
                  <a:lnTo>
                    <a:pt x="713766" y="309870"/>
                  </a:lnTo>
                  <a:lnTo>
                    <a:pt x="717038" y="358526"/>
                  </a:lnTo>
                  <a:lnTo>
                    <a:pt x="713766" y="407169"/>
                  </a:lnTo>
                  <a:lnTo>
                    <a:pt x="704232" y="453828"/>
                  </a:lnTo>
                  <a:lnTo>
                    <a:pt x="688865" y="498072"/>
                  </a:lnTo>
                  <a:lnTo>
                    <a:pt x="668090" y="539471"/>
                  </a:lnTo>
                  <a:lnTo>
                    <a:pt x="642337" y="577600"/>
                  </a:lnTo>
                  <a:lnTo>
                    <a:pt x="612031" y="612031"/>
                  </a:lnTo>
                  <a:lnTo>
                    <a:pt x="577600" y="642337"/>
                  </a:lnTo>
                  <a:lnTo>
                    <a:pt x="539471" y="668091"/>
                  </a:lnTo>
                  <a:lnTo>
                    <a:pt x="498071" y="688865"/>
                  </a:lnTo>
                  <a:lnTo>
                    <a:pt x="453828" y="704233"/>
                  </a:lnTo>
                  <a:lnTo>
                    <a:pt x="407168" y="713767"/>
                  </a:lnTo>
                  <a:lnTo>
                    <a:pt x="358527" y="717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4453" y="2022839"/>
              <a:ext cx="609600" cy="668020"/>
            </a:xfrm>
            <a:custGeom>
              <a:avLst/>
              <a:gdLst/>
              <a:ahLst/>
              <a:cxnLst/>
              <a:rect l="l" t="t" r="r" b="b"/>
              <a:pathLst>
                <a:path w="609600" h="668019">
                  <a:moveTo>
                    <a:pt x="253464" y="0"/>
                  </a:moveTo>
                  <a:lnTo>
                    <a:pt x="204824" y="3272"/>
                  </a:lnTo>
                  <a:lnTo>
                    <a:pt x="158173" y="12804"/>
                  </a:lnTo>
                  <a:lnTo>
                    <a:pt x="113938" y="28168"/>
                  </a:lnTo>
                  <a:lnTo>
                    <a:pt x="72546" y="48939"/>
                  </a:lnTo>
                  <a:lnTo>
                    <a:pt x="34424" y="74688"/>
                  </a:lnTo>
                  <a:lnTo>
                    <a:pt x="0" y="104988"/>
                  </a:lnTo>
                </a:path>
                <a:path w="609600" h="668019">
                  <a:moveTo>
                    <a:pt x="434382" y="667965"/>
                  </a:moveTo>
                  <a:lnTo>
                    <a:pt x="472503" y="642216"/>
                  </a:lnTo>
                  <a:lnTo>
                    <a:pt x="506928" y="611916"/>
                  </a:lnTo>
                  <a:lnTo>
                    <a:pt x="537228" y="577492"/>
                  </a:lnTo>
                  <a:lnTo>
                    <a:pt x="562977" y="539370"/>
                  </a:lnTo>
                  <a:lnTo>
                    <a:pt x="583747" y="497978"/>
                  </a:lnTo>
                  <a:lnTo>
                    <a:pt x="599112" y="453743"/>
                  </a:lnTo>
                  <a:lnTo>
                    <a:pt x="608644" y="407092"/>
                  </a:lnTo>
                  <a:lnTo>
                    <a:pt x="609386" y="396055"/>
                  </a:lnTo>
                </a:path>
                <a:path w="609600" h="668019">
                  <a:moveTo>
                    <a:pt x="609386" y="320849"/>
                  </a:moveTo>
                  <a:lnTo>
                    <a:pt x="599112" y="263161"/>
                  </a:lnTo>
                  <a:lnTo>
                    <a:pt x="583747" y="218926"/>
                  </a:lnTo>
                  <a:lnTo>
                    <a:pt x="562977" y="177534"/>
                  </a:lnTo>
                  <a:lnTo>
                    <a:pt x="537228" y="139412"/>
                  </a:lnTo>
                  <a:lnTo>
                    <a:pt x="506928" y="104988"/>
                  </a:lnTo>
                  <a:lnTo>
                    <a:pt x="472503" y="74688"/>
                  </a:lnTo>
                  <a:lnTo>
                    <a:pt x="434381" y="48939"/>
                  </a:lnTo>
                  <a:lnTo>
                    <a:pt x="392990" y="28168"/>
                  </a:lnTo>
                  <a:lnTo>
                    <a:pt x="348754" y="12804"/>
                  </a:lnTo>
                  <a:lnTo>
                    <a:pt x="302103" y="3272"/>
                  </a:lnTo>
                  <a:lnTo>
                    <a:pt x="253464" y="0"/>
                  </a:lnTo>
                </a:path>
              </a:pathLst>
            </a:custGeom>
            <a:ln w="38099">
              <a:solidFill>
                <a:srgbClr val="00BE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16646" y="2075003"/>
            <a:ext cx="66852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30010" algn="l"/>
              </a:tabLst>
            </a:pPr>
            <a:r>
              <a:rPr sz="3400" spc="-5" dirty="0">
                <a:solidFill>
                  <a:srgbClr val="00BE62"/>
                </a:solidFill>
                <a:latin typeface="Roboto"/>
                <a:cs typeface="Roboto"/>
              </a:rPr>
              <a:t>5	1</a:t>
            </a:r>
            <a:endParaRPr sz="34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076674" y="6166220"/>
            <a:ext cx="5695950" cy="2758440"/>
          </a:xfrm>
          <a:custGeom>
            <a:avLst/>
            <a:gdLst/>
            <a:ahLst/>
            <a:cxnLst/>
            <a:rect l="l" t="t" r="r" b="b"/>
            <a:pathLst>
              <a:path w="5695950" h="2758440">
                <a:moveTo>
                  <a:pt x="5409915" y="2758015"/>
                </a:moveTo>
                <a:lnTo>
                  <a:pt x="285749" y="2758015"/>
                </a:lnTo>
                <a:lnTo>
                  <a:pt x="239399" y="2754275"/>
                </a:lnTo>
                <a:lnTo>
                  <a:pt x="195430" y="2743448"/>
                </a:lnTo>
                <a:lnTo>
                  <a:pt x="154431" y="2726121"/>
                </a:lnTo>
                <a:lnTo>
                  <a:pt x="116989" y="2702882"/>
                </a:lnTo>
                <a:lnTo>
                  <a:pt x="83694" y="2674321"/>
                </a:lnTo>
                <a:lnTo>
                  <a:pt x="55133" y="2641026"/>
                </a:lnTo>
                <a:lnTo>
                  <a:pt x="31894" y="2603584"/>
                </a:lnTo>
                <a:lnTo>
                  <a:pt x="14567" y="2562585"/>
                </a:lnTo>
                <a:lnTo>
                  <a:pt x="3739" y="2518616"/>
                </a:lnTo>
                <a:lnTo>
                  <a:pt x="0" y="2472266"/>
                </a:lnTo>
                <a:lnTo>
                  <a:pt x="0" y="285749"/>
                </a:lnTo>
                <a:lnTo>
                  <a:pt x="3739" y="239399"/>
                </a:lnTo>
                <a:lnTo>
                  <a:pt x="14567" y="195431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9" y="0"/>
                </a:lnTo>
                <a:lnTo>
                  <a:pt x="5409915" y="0"/>
                </a:lnTo>
                <a:lnTo>
                  <a:pt x="5456265" y="3739"/>
                </a:lnTo>
                <a:lnTo>
                  <a:pt x="5500234" y="14567"/>
                </a:lnTo>
                <a:lnTo>
                  <a:pt x="5541233" y="31894"/>
                </a:lnTo>
                <a:lnTo>
                  <a:pt x="5578675" y="55133"/>
                </a:lnTo>
                <a:lnTo>
                  <a:pt x="5611970" y="83694"/>
                </a:lnTo>
                <a:lnTo>
                  <a:pt x="5640531" y="116989"/>
                </a:lnTo>
                <a:lnTo>
                  <a:pt x="5663770" y="154431"/>
                </a:lnTo>
                <a:lnTo>
                  <a:pt x="5681097" y="195431"/>
                </a:lnTo>
                <a:lnTo>
                  <a:pt x="5691925" y="239399"/>
                </a:lnTo>
                <a:lnTo>
                  <a:pt x="5695665" y="285749"/>
                </a:lnTo>
                <a:lnTo>
                  <a:pt x="5695665" y="2472266"/>
                </a:lnTo>
                <a:lnTo>
                  <a:pt x="5691925" y="2518616"/>
                </a:lnTo>
                <a:lnTo>
                  <a:pt x="5681097" y="2562585"/>
                </a:lnTo>
                <a:lnTo>
                  <a:pt x="5663770" y="2603584"/>
                </a:lnTo>
                <a:lnTo>
                  <a:pt x="5640531" y="2641026"/>
                </a:lnTo>
                <a:lnTo>
                  <a:pt x="5611970" y="2674321"/>
                </a:lnTo>
                <a:lnTo>
                  <a:pt x="5578675" y="2702882"/>
                </a:lnTo>
                <a:lnTo>
                  <a:pt x="5541233" y="2726121"/>
                </a:lnTo>
                <a:lnTo>
                  <a:pt x="5500234" y="2743448"/>
                </a:lnTo>
                <a:lnTo>
                  <a:pt x="5456265" y="2754275"/>
                </a:lnTo>
                <a:lnTo>
                  <a:pt x="5409915" y="2758015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304093" y="6549546"/>
            <a:ext cx="524129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 marR="61594" algn="ctr">
              <a:lnSpc>
                <a:spcPct val="114599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Difficulty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Incorporating Product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Variants Leads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800" b="1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Roboto"/>
                <a:cs typeface="Roboto"/>
              </a:rPr>
              <a:t>Negative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10" dirty="0">
                <a:solidFill>
                  <a:srgbClr val="FFFFFF"/>
                </a:solidFill>
                <a:latin typeface="Roboto"/>
                <a:cs typeface="Roboto"/>
              </a:rPr>
              <a:t>Seller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Impressions</a:t>
            </a:r>
            <a:endParaRPr sz="1800">
              <a:latin typeface="Roboto"/>
              <a:cs typeface="Roboto"/>
            </a:endParaRPr>
          </a:p>
          <a:p>
            <a:pPr marL="12700" marR="5080" algn="ctr">
              <a:lnSpc>
                <a:spcPct val="114599"/>
              </a:lnSpc>
            </a:pPr>
            <a:r>
              <a:rPr sz="1800" spc="3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vast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majority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products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come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different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colors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sizes,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yet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sellers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unable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add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various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options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their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products.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issue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created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poor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impression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among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many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sellers.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718153" y="5788650"/>
            <a:ext cx="733425" cy="751840"/>
            <a:chOff x="11718153" y="5788650"/>
            <a:chExt cx="733425" cy="751840"/>
          </a:xfrm>
        </p:grpSpPr>
        <p:sp>
          <p:nvSpPr>
            <p:cNvPr id="22" name="object 22"/>
            <p:cNvSpPr/>
            <p:nvPr/>
          </p:nvSpPr>
          <p:spPr>
            <a:xfrm>
              <a:off x="11718153" y="5807700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58520" y="717039"/>
                  </a:moveTo>
                  <a:lnTo>
                    <a:pt x="309870" y="713766"/>
                  </a:lnTo>
                  <a:lnTo>
                    <a:pt x="263211" y="704232"/>
                  </a:lnTo>
                  <a:lnTo>
                    <a:pt x="218967" y="688865"/>
                  </a:lnTo>
                  <a:lnTo>
                    <a:pt x="177567" y="668091"/>
                  </a:lnTo>
                  <a:lnTo>
                    <a:pt x="139438" y="642337"/>
                  </a:lnTo>
                  <a:lnTo>
                    <a:pt x="105007" y="612031"/>
                  </a:lnTo>
                  <a:lnTo>
                    <a:pt x="74701" y="577600"/>
                  </a:lnTo>
                  <a:lnTo>
                    <a:pt x="48948" y="539471"/>
                  </a:lnTo>
                  <a:lnTo>
                    <a:pt x="28173" y="498071"/>
                  </a:lnTo>
                  <a:lnTo>
                    <a:pt x="12806" y="453828"/>
                  </a:lnTo>
                  <a:lnTo>
                    <a:pt x="3272" y="407168"/>
                  </a:lnTo>
                  <a:lnTo>
                    <a:pt x="0" y="358518"/>
                  </a:lnTo>
                  <a:lnTo>
                    <a:pt x="3272" y="309870"/>
                  </a:lnTo>
                  <a:lnTo>
                    <a:pt x="12806" y="263210"/>
                  </a:lnTo>
                  <a:lnTo>
                    <a:pt x="28173" y="218967"/>
                  </a:lnTo>
                  <a:lnTo>
                    <a:pt x="48948" y="177567"/>
                  </a:lnTo>
                  <a:lnTo>
                    <a:pt x="74701" y="139438"/>
                  </a:lnTo>
                  <a:lnTo>
                    <a:pt x="105007" y="105007"/>
                  </a:lnTo>
                  <a:lnTo>
                    <a:pt x="139438" y="74702"/>
                  </a:lnTo>
                  <a:lnTo>
                    <a:pt x="177567" y="48948"/>
                  </a:lnTo>
                  <a:lnTo>
                    <a:pt x="218967" y="28174"/>
                  </a:lnTo>
                  <a:lnTo>
                    <a:pt x="263211" y="12806"/>
                  </a:lnTo>
                  <a:lnTo>
                    <a:pt x="309870" y="3272"/>
                  </a:lnTo>
                  <a:lnTo>
                    <a:pt x="358520" y="0"/>
                  </a:lnTo>
                  <a:lnTo>
                    <a:pt x="407168" y="3272"/>
                  </a:lnTo>
                  <a:lnTo>
                    <a:pt x="453828" y="12806"/>
                  </a:lnTo>
                  <a:lnTo>
                    <a:pt x="498071" y="28174"/>
                  </a:lnTo>
                  <a:lnTo>
                    <a:pt x="539471" y="48948"/>
                  </a:lnTo>
                  <a:lnTo>
                    <a:pt x="577600" y="74702"/>
                  </a:lnTo>
                  <a:lnTo>
                    <a:pt x="612031" y="105007"/>
                  </a:lnTo>
                  <a:lnTo>
                    <a:pt x="642337" y="139438"/>
                  </a:lnTo>
                  <a:lnTo>
                    <a:pt x="668090" y="177567"/>
                  </a:lnTo>
                  <a:lnTo>
                    <a:pt x="688865" y="218967"/>
                  </a:lnTo>
                  <a:lnTo>
                    <a:pt x="704232" y="263210"/>
                  </a:lnTo>
                  <a:lnTo>
                    <a:pt x="713766" y="309870"/>
                  </a:lnTo>
                  <a:lnTo>
                    <a:pt x="717039" y="358521"/>
                  </a:lnTo>
                  <a:lnTo>
                    <a:pt x="713766" y="407168"/>
                  </a:lnTo>
                  <a:lnTo>
                    <a:pt x="704232" y="453828"/>
                  </a:lnTo>
                  <a:lnTo>
                    <a:pt x="688865" y="498071"/>
                  </a:lnTo>
                  <a:lnTo>
                    <a:pt x="668090" y="539471"/>
                  </a:lnTo>
                  <a:lnTo>
                    <a:pt x="642337" y="577600"/>
                  </a:lnTo>
                  <a:lnTo>
                    <a:pt x="612031" y="612031"/>
                  </a:lnTo>
                  <a:lnTo>
                    <a:pt x="577600" y="642337"/>
                  </a:lnTo>
                  <a:lnTo>
                    <a:pt x="539471" y="668091"/>
                  </a:lnTo>
                  <a:lnTo>
                    <a:pt x="498071" y="688865"/>
                  </a:lnTo>
                  <a:lnTo>
                    <a:pt x="453828" y="704232"/>
                  </a:lnTo>
                  <a:lnTo>
                    <a:pt x="407168" y="713766"/>
                  </a:lnTo>
                  <a:lnTo>
                    <a:pt x="358520" y="717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767092" y="5807700"/>
              <a:ext cx="665480" cy="713740"/>
            </a:xfrm>
            <a:custGeom>
              <a:avLst/>
              <a:gdLst/>
              <a:ahLst/>
              <a:cxnLst/>
              <a:rect l="l" t="t" r="r" b="b"/>
              <a:pathLst>
                <a:path w="665479" h="713740">
                  <a:moveTo>
                    <a:pt x="309513" y="0"/>
                  </a:moveTo>
                  <a:lnTo>
                    <a:pt x="260873" y="3272"/>
                  </a:lnTo>
                  <a:lnTo>
                    <a:pt x="214222" y="12804"/>
                  </a:lnTo>
                  <a:lnTo>
                    <a:pt x="169987" y="28168"/>
                  </a:lnTo>
                  <a:lnTo>
                    <a:pt x="128595" y="48939"/>
                  </a:lnTo>
                  <a:lnTo>
                    <a:pt x="90473" y="74688"/>
                  </a:lnTo>
                  <a:lnTo>
                    <a:pt x="56049" y="104988"/>
                  </a:lnTo>
                  <a:lnTo>
                    <a:pt x="25748" y="139412"/>
                  </a:lnTo>
                  <a:lnTo>
                    <a:pt x="0" y="177534"/>
                  </a:lnTo>
                </a:path>
                <a:path w="665479" h="713740">
                  <a:moveTo>
                    <a:pt x="358153" y="713632"/>
                  </a:moveTo>
                  <a:lnTo>
                    <a:pt x="404804" y="704100"/>
                  </a:lnTo>
                  <a:lnTo>
                    <a:pt x="449039" y="688736"/>
                  </a:lnTo>
                  <a:lnTo>
                    <a:pt x="490431" y="667965"/>
                  </a:lnTo>
                  <a:lnTo>
                    <a:pt x="528552" y="642216"/>
                  </a:lnTo>
                  <a:lnTo>
                    <a:pt x="562977" y="611916"/>
                  </a:lnTo>
                  <a:lnTo>
                    <a:pt x="593277" y="577492"/>
                  </a:lnTo>
                  <a:lnTo>
                    <a:pt x="619026" y="539370"/>
                  </a:lnTo>
                  <a:lnTo>
                    <a:pt x="639796" y="497978"/>
                  </a:lnTo>
                  <a:lnTo>
                    <a:pt x="655161" y="453743"/>
                  </a:lnTo>
                  <a:lnTo>
                    <a:pt x="664693" y="407092"/>
                  </a:lnTo>
                  <a:lnTo>
                    <a:pt x="665435" y="396058"/>
                  </a:lnTo>
                </a:path>
                <a:path w="665479" h="713740">
                  <a:moveTo>
                    <a:pt x="665435" y="320846"/>
                  </a:moveTo>
                  <a:lnTo>
                    <a:pt x="655161" y="263161"/>
                  </a:lnTo>
                  <a:lnTo>
                    <a:pt x="639796" y="218926"/>
                  </a:lnTo>
                  <a:lnTo>
                    <a:pt x="619026" y="177534"/>
                  </a:lnTo>
                  <a:lnTo>
                    <a:pt x="593277" y="139412"/>
                  </a:lnTo>
                  <a:lnTo>
                    <a:pt x="562977" y="104988"/>
                  </a:lnTo>
                  <a:lnTo>
                    <a:pt x="528552" y="74688"/>
                  </a:lnTo>
                  <a:lnTo>
                    <a:pt x="490431" y="48939"/>
                  </a:lnTo>
                  <a:lnTo>
                    <a:pt x="449039" y="28168"/>
                  </a:lnTo>
                  <a:lnTo>
                    <a:pt x="404804" y="12804"/>
                  </a:lnTo>
                  <a:lnTo>
                    <a:pt x="358153" y="3272"/>
                  </a:lnTo>
                  <a:lnTo>
                    <a:pt x="309513" y="0"/>
                  </a:lnTo>
                </a:path>
              </a:pathLst>
            </a:custGeom>
            <a:ln w="38099">
              <a:solidFill>
                <a:srgbClr val="00BE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942709" y="5859864"/>
            <a:ext cx="2679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solidFill>
                  <a:srgbClr val="00BE62"/>
                </a:solidFill>
                <a:latin typeface="Roboto"/>
                <a:cs typeface="Roboto"/>
              </a:rPr>
              <a:t>2</a:t>
            </a:r>
            <a:endParaRPr sz="3400">
              <a:latin typeface="Roboto"/>
              <a:cs typeface="Robo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11395" y="7066750"/>
            <a:ext cx="5786120" cy="2996565"/>
          </a:xfrm>
          <a:custGeom>
            <a:avLst/>
            <a:gdLst/>
            <a:ahLst/>
            <a:cxnLst/>
            <a:rect l="l" t="t" r="r" b="b"/>
            <a:pathLst>
              <a:path w="5786120" h="2996565">
                <a:moveTo>
                  <a:pt x="5499881" y="2996259"/>
                </a:moveTo>
                <a:lnTo>
                  <a:pt x="285747" y="2996259"/>
                </a:lnTo>
                <a:lnTo>
                  <a:pt x="239399" y="2992519"/>
                </a:lnTo>
                <a:lnTo>
                  <a:pt x="195430" y="2981691"/>
                </a:lnTo>
                <a:lnTo>
                  <a:pt x="154431" y="2964364"/>
                </a:lnTo>
                <a:lnTo>
                  <a:pt x="116989" y="2941126"/>
                </a:lnTo>
                <a:lnTo>
                  <a:pt x="83693" y="2912565"/>
                </a:lnTo>
                <a:lnTo>
                  <a:pt x="55132" y="2879270"/>
                </a:lnTo>
                <a:lnTo>
                  <a:pt x="31894" y="2841828"/>
                </a:lnTo>
                <a:lnTo>
                  <a:pt x="14567" y="2800828"/>
                </a:lnTo>
                <a:lnTo>
                  <a:pt x="3739" y="2756859"/>
                </a:lnTo>
                <a:lnTo>
                  <a:pt x="0" y="2710512"/>
                </a:lnTo>
                <a:lnTo>
                  <a:pt x="0" y="285746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2" y="116989"/>
                </a:lnTo>
                <a:lnTo>
                  <a:pt x="83693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9" y="0"/>
                </a:lnTo>
                <a:lnTo>
                  <a:pt x="5499878" y="0"/>
                </a:lnTo>
                <a:lnTo>
                  <a:pt x="5546228" y="3739"/>
                </a:lnTo>
                <a:lnTo>
                  <a:pt x="5590197" y="14567"/>
                </a:lnTo>
                <a:lnTo>
                  <a:pt x="5631197" y="31894"/>
                </a:lnTo>
                <a:lnTo>
                  <a:pt x="5668639" y="55133"/>
                </a:lnTo>
                <a:lnTo>
                  <a:pt x="5701934" y="83694"/>
                </a:lnTo>
                <a:lnTo>
                  <a:pt x="5730495" y="116989"/>
                </a:lnTo>
                <a:lnTo>
                  <a:pt x="5753733" y="154431"/>
                </a:lnTo>
                <a:lnTo>
                  <a:pt x="5771061" y="195430"/>
                </a:lnTo>
                <a:lnTo>
                  <a:pt x="5781888" y="239399"/>
                </a:lnTo>
                <a:lnTo>
                  <a:pt x="5785628" y="285746"/>
                </a:lnTo>
                <a:lnTo>
                  <a:pt x="5785628" y="2710512"/>
                </a:lnTo>
                <a:lnTo>
                  <a:pt x="5781888" y="2756859"/>
                </a:lnTo>
                <a:lnTo>
                  <a:pt x="5771061" y="2800828"/>
                </a:lnTo>
                <a:lnTo>
                  <a:pt x="5753733" y="2841828"/>
                </a:lnTo>
                <a:lnTo>
                  <a:pt x="5730495" y="2879270"/>
                </a:lnTo>
                <a:lnTo>
                  <a:pt x="5701934" y="2912565"/>
                </a:lnTo>
                <a:lnTo>
                  <a:pt x="5668639" y="2941126"/>
                </a:lnTo>
                <a:lnTo>
                  <a:pt x="5631197" y="2964364"/>
                </a:lnTo>
                <a:lnTo>
                  <a:pt x="5590197" y="2981691"/>
                </a:lnTo>
                <a:lnTo>
                  <a:pt x="5546228" y="2992519"/>
                </a:lnTo>
                <a:lnTo>
                  <a:pt x="5499881" y="2996259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86618" y="7254875"/>
            <a:ext cx="503491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334645" algn="ctr">
              <a:lnSpc>
                <a:spcPct val="114599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Swiggy </a:t>
            </a:r>
            <a:r>
              <a:rPr sz="1800" b="1" spc="-20" dirty="0">
                <a:solidFill>
                  <a:srgbClr val="FFFFFF"/>
                </a:solidFill>
                <a:latin typeface="Roboto"/>
                <a:cs typeface="Roboto"/>
              </a:rPr>
              <a:t>Minis' </a:t>
            </a:r>
            <a:r>
              <a:rPr sz="1800" b="1" spc="5" dirty="0">
                <a:solidFill>
                  <a:srgbClr val="FFFFFF"/>
                </a:solidFill>
                <a:latin typeface="Roboto"/>
                <a:cs typeface="Roboto"/>
              </a:rPr>
              <a:t>current model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lacks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viable </a:t>
            </a:r>
            <a:r>
              <a:rPr sz="1800" b="1" spc="-4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approach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1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expanding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its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 network.</a:t>
            </a:r>
            <a:endParaRPr sz="1800">
              <a:latin typeface="Roboto"/>
              <a:cs typeface="Roboto"/>
            </a:endParaRPr>
          </a:p>
          <a:p>
            <a:pPr marL="12700" marR="5080" algn="ctr">
              <a:lnSpc>
                <a:spcPct val="114599"/>
              </a:lnSpc>
            </a:pPr>
            <a:r>
              <a:rPr sz="1800" b="1" spc="-15" dirty="0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resently,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Minis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store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functions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through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link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enables customers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purchase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products.</a:t>
            </a:r>
            <a:endParaRPr sz="1800">
              <a:latin typeface="Roboto"/>
              <a:cs typeface="Roboto"/>
            </a:endParaRPr>
          </a:p>
          <a:p>
            <a:pPr marL="56515" marR="48895" algn="ctr">
              <a:lnSpc>
                <a:spcPct val="114599"/>
              </a:lnSpc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However, 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if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sellers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already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possess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substantial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network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share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their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store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link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with,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then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why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would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seller adopt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Swiggy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Minis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first</a:t>
            </a:r>
            <a:endParaRPr sz="18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place.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352874" y="6689180"/>
            <a:ext cx="733425" cy="751840"/>
            <a:chOff x="5352874" y="6689180"/>
            <a:chExt cx="733425" cy="751840"/>
          </a:xfrm>
        </p:grpSpPr>
        <p:sp>
          <p:nvSpPr>
            <p:cNvPr id="28" name="object 28"/>
            <p:cNvSpPr/>
            <p:nvPr/>
          </p:nvSpPr>
          <p:spPr>
            <a:xfrm>
              <a:off x="5352874" y="6708230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58519" y="717039"/>
                  </a:moveTo>
                  <a:lnTo>
                    <a:pt x="309870" y="713766"/>
                  </a:lnTo>
                  <a:lnTo>
                    <a:pt x="263210" y="704232"/>
                  </a:lnTo>
                  <a:lnTo>
                    <a:pt x="218967" y="688865"/>
                  </a:lnTo>
                  <a:lnTo>
                    <a:pt x="177567" y="668091"/>
                  </a:lnTo>
                  <a:lnTo>
                    <a:pt x="139438" y="642337"/>
                  </a:lnTo>
                  <a:lnTo>
                    <a:pt x="105007" y="612031"/>
                  </a:lnTo>
                  <a:lnTo>
                    <a:pt x="74701" y="577600"/>
                  </a:lnTo>
                  <a:lnTo>
                    <a:pt x="48948" y="539471"/>
                  </a:lnTo>
                  <a:lnTo>
                    <a:pt x="28174" y="498071"/>
                  </a:lnTo>
                  <a:lnTo>
                    <a:pt x="12806" y="453828"/>
                  </a:lnTo>
                  <a:lnTo>
                    <a:pt x="3272" y="407168"/>
                  </a:lnTo>
                  <a:lnTo>
                    <a:pt x="0" y="358519"/>
                  </a:lnTo>
                  <a:lnTo>
                    <a:pt x="3272" y="309870"/>
                  </a:lnTo>
                  <a:lnTo>
                    <a:pt x="12806" y="263211"/>
                  </a:lnTo>
                  <a:lnTo>
                    <a:pt x="28174" y="218967"/>
                  </a:lnTo>
                  <a:lnTo>
                    <a:pt x="48948" y="177568"/>
                  </a:lnTo>
                  <a:lnTo>
                    <a:pt x="74701" y="139439"/>
                  </a:lnTo>
                  <a:lnTo>
                    <a:pt x="105007" y="105008"/>
                  </a:lnTo>
                  <a:lnTo>
                    <a:pt x="139438" y="74702"/>
                  </a:lnTo>
                  <a:lnTo>
                    <a:pt x="177567" y="48948"/>
                  </a:lnTo>
                  <a:lnTo>
                    <a:pt x="218967" y="28174"/>
                  </a:lnTo>
                  <a:lnTo>
                    <a:pt x="263210" y="12806"/>
                  </a:lnTo>
                  <a:lnTo>
                    <a:pt x="309870" y="3272"/>
                  </a:lnTo>
                  <a:lnTo>
                    <a:pt x="358519" y="0"/>
                  </a:lnTo>
                  <a:lnTo>
                    <a:pt x="407168" y="3272"/>
                  </a:lnTo>
                  <a:lnTo>
                    <a:pt x="453828" y="12806"/>
                  </a:lnTo>
                  <a:lnTo>
                    <a:pt x="498072" y="28174"/>
                  </a:lnTo>
                  <a:lnTo>
                    <a:pt x="539471" y="48948"/>
                  </a:lnTo>
                  <a:lnTo>
                    <a:pt x="577600" y="74702"/>
                  </a:lnTo>
                  <a:lnTo>
                    <a:pt x="612031" y="105008"/>
                  </a:lnTo>
                  <a:lnTo>
                    <a:pt x="642337" y="139439"/>
                  </a:lnTo>
                  <a:lnTo>
                    <a:pt x="668091" y="177568"/>
                  </a:lnTo>
                  <a:lnTo>
                    <a:pt x="688865" y="218967"/>
                  </a:lnTo>
                  <a:lnTo>
                    <a:pt x="704233" y="263211"/>
                  </a:lnTo>
                  <a:lnTo>
                    <a:pt x="713766" y="309870"/>
                  </a:lnTo>
                  <a:lnTo>
                    <a:pt x="717039" y="358521"/>
                  </a:lnTo>
                  <a:lnTo>
                    <a:pt x="713766" y="407168"/>
                  </a:lnTo>
                  <a:lnTo>
                    <a:pt x="704233" y="453828"/>
                  </a:lnTo>
                  <a:lnTo>
                    <a:pt x="688865" y="498071"/>
                  </a:lnTo>
                  <a:lnTo>
                    <a:pt x="668091" y="539471"/>
                  </a:lnTo>
                  <a:lnTo>
                    <a:pt x="642337" y="577600"/>
                  </a:lnTo>
                  <a:lnTo>
                    <a:pt x="612031" y="612031"/>
                  </a:lnTo>
                  <a:lnTo>
                    <a:pt x="577600" y="642337"/>
                  </a:lnTo>
                  <a:lnTo>
                    <a:pt x="539471" y="668091"/>
                  </a:lnTo>
                  <a:lnTo>
                    <a:pt x="498072" y="688865"/>
                  </a:lnTo>
                  <a:lnTo>
                    <a:pt x="453828" y="704232"/>
                  </a:lnTo>
                  <a:lnTo>
                    <a:pt x="407168" y="713766"/>
                  </a:lnTo>
                  <a:lnTo>
                    <a:pt x="358519" y="717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8512" y="6689180"/>
              <a:ext cx="321864" cy="17751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711327" y="6708230"/>
              <a:ext cx="356235" cy="713740"/>
            </a:xfrm>
            <a:custGeom>
              <a:avLst/>
              <a:gdLst/>
              <a:ahLst/>
              <a:cxnLst/>
              <a:rect l="l" t="t" r="r" b="b"/>
              <a:pathLst>
                <a:path w="356235" h="713740">
                  <a:moveTo>
                    <a:pt x="48640" y="713632"/>
                  </a:moveTo>
                  <a:lnTo>
                    <a:pt x="95290" y="704100"/>
                  </a:lnTo>
                  <a:lnTo>
                    <a:pt x="139525" y="688736"/>
                  </a:lnTo>
                  <a:lnTo>
                    <a:pt x="180917" y="667965"/>
                  </a:lnTo>
                  <a:lnTo>
                    <a:pt x="219039" y="642216"/>
                  </a:lnTo>
                  <a:lnTo>
                    <a:pt x="253464" y="611916"/>
                  </a:lnTo>
                  <a:lnTo>
                    <a:pt x="283764" y="577492"/>
                  </a:lnTo>
                  <a:lnTo>
                    <a:pt x="309513" y="539370"/>
                  </a:lnTo>
                  <a:lnTo>
                    <a:pt x="330283" y="497978"/>
                  </a:lnTo>
                  <a:lnTo>
                    <a:pt x="345648" y="453743"/>
                  </a:lnTo>
                  <a:lnTo>
                    <a:pt x="355180" y="407092"/>
                  </a:lnTo>
                  <a:lnTo>
                    <a:pt x="355922" y="396057"/>
                  </a:lnTo>
                </a:path>
                <a:path w="356235" h="713740">
                  <a:moveTo>
                    <a:pt x="355922" y="320847"/>
                  </a:moveTo>
                  <a:lnTo>
                    <a:pt x="345648" y="263161"/>
                  </a:lnTo>
                  <a:lnTo>
                    <a:pt x="330283" y="218926"/>
                  </a:lnTo>
                  <a:lnTo>
                    <a:pt x="309513" y="177534"/>
                  </a:lnTo>
                  <a:lnTo>
                    <a:pt x="283764" y="139412"/>
                  </a:lnTo>
                  <a:lnTo>
                    <a:pt x="253464" y="104988"/>
                  </a:lnTo>
                  <a:lnTo>
                    <a:pt x="219039" y="74688"/>
                  </a:lnTo>
                  <a:lnTo>
                    <a:pt x="180917" y="48939"/>
                  </a:lnTo>
                  <a:lnTo>
                    <a:pt x="139525" y="28168"/>
                  </a:lnTo>
                  <a:lnTo>
                    <a:pt x="95290" y="12804"/>
                  </a:lnTo>
                  <a:lnTo>
                    <a:pt x="48639" y="3272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BE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577429" y="6760395"/>
            <a:ext cx="2679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solidFill>
                  <a:srgbClr val="00BE62"/>
                </a:solidFill>
                <a:latin typeface="Roboto"/>
                <a:cs typeface="Roboto"/>
              </a:rPr>
              <a:t>3</a:t>
            </a:r>
            <a:endParaRPr sz="3400">
              <a:latin typeface="Roboto"/>
              <a:cs typeface="Roboto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4524215" y="539750"/>
            <a:ext cx="90417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>
                <a:solidFill>
                  <a:srgbClr val="000000"/>
                </a:solidFill>
                <a:latin typeface="Arial"/>
                <a:cs typeface="Arial"/>
              </a:rPr>
              <a:t>Defining</a:t>
            </a:r>
            <a:r>
              <a:rPr spc="-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180" dirty="0">
                <a:latin typeface="Arial"/>
                <a:cs typeface="Arial"/>
              </a:rPr>
              <a:t>Problem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Space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16663" y="1561064"/>
            <a:ext cx="1452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Roboto"/>
                <a:cs typeface="Roboto"/>
              </a:rPr>
              <a:t>In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the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course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of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our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primary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and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secondary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research,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we </a:t>
            </a:r>
            <a:r>
              <a:rPr sz="1800" spc="-20" dirty="0">
                <a:latin typeface="Roboto"/>
                <a:cs typeface="Roboto"/>
              </a:rPr>
              <a:t>had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conversations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with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multiple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sellers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and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identified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the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following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as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the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main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issues: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84876" y="9843218"/>
            <a:ext cx="200461" cy="200461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15192871" y="10026306"/>
            <a:ext cx="525145" cy="19050"/>
          </a:xfrm>
          <a:custGeom>
            <a:avLst/>
            <a:gdLst/>
            <a:ahLst/>
            <a:cxnLst/>
            <a:rect l="l" t="t" r="r" b="b"/>
            <a:pathLst>
              <a:path w="525144" h="19050">
                <a:moveTo>
                  <a:pt x="524840" y="0"/>
                </a:moveTo>
                <a:lnTo>
                  <a:pt x="61493" y="0"/>
                </a:lnTo>
                <a:lnTo>
                  <a:pt x="0" y="0"/>
                </a:lnTo>
                <a:lnTo>
                  <a:pt x="0" y="19050"/>
                </a:lnTo>
                <a:lnTo>
                  <a:pt x="61493" y="19050"/>
                </a:lnTo>
                <a:lnTo>
                  <a:pt x="524840" y="19050"/>
                </a:lnTo>
                <a:lnTo>
                  <a:pt x="524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97339" y="10026306"/>
            <a:ext cx="2139315" cy="19050"/>
          </a:xfrm>
          <a:custGeom>
            <a:avLst/>
            <a:gdLst/>
            <a:ahLst/>
            <a:cxnLst/>
            <a:rect l="l" t="t" r="r" b="b"/>
            <a:pathLst>
              <a:path w="2139315" h="19050">
                <a:moveTo>
                  <a:pt x="2139048" y="0"/>
                </a:moveTo>
                <a:lnTo>
                  <a:pt x="1163447" y="0"/>
                </a:lnTo>
                <a:lnTo>
                  <a:pt x="0" y="0"/>
                </a:lnTo>
                <a:lnTo>
                  <a:pt x="0" y="19050"/>
                </a:lnTo>
                <a:lnTo>
                  <a:pt x="1163447" y="19050"/>
                </a:lnTo>
                <a:lnTo>
                  <a:pt x="2139048" y="19050"/>
                </a:lnTo>
                <a:lnTo>
                  <a:pt x="2139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134979" y="9791380"/>
            <a:ext cx="3814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Roboto"/>
                <a:cs typeface="Roboto"/>
                <a:hlinkClick r:id="rId4"/>
              </a:rPr>
              <a:t>Link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Roboto"/>
                <a:cs typeface="Roboto"/>
                <a:hlinkClick r:id="rId4"/>
              </a:rPr>
              <a:t> to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Roboto"/>
                <a:cs typeface="Roboto"/>
                <a:hlinkClick r:id="rId4"/>
              </a:rPr>
              <a:t>the</a:t>
            </a:r>
            <a:r>
              <a:rPr sz="1600" spc="-5" dirty="0">
                <a:latin typeface="Roboto"/>
                <a:cs typeface="Roboto"/>
                <a:hlinkClick r:id="rId4"/>
              </a:rPr>
              <a:t> </a:t>
            </a:r>
            <a:r>
              <a:rPr sz="1600" spc="-20" dirty="0">
                <a:latin typeface="Roboto"/>
                <a:cs typeface="Roboto"/>
                <a:hlinkClick r:id="rId4"/>
              </a:rPr>
              <a:t>p</a:t>
            </a:r>
            <a:r>
              <a:rPr sz="1600" spc="-20" dirty="0">
                <a:latin typeface="Roboto"/>
                <a:cs typeface="Roboto"/>
              </a:rPr>
              <a:t>rimary</a:t>
            </a:r>
            <a:r>
              <a:rPr sz="1600" spc="-5" dirty="0">
                <a:latin typeface="Roboto"/>
                <a:cs typeface="Roboto"/>
              </a:rPr>
              <a:t> &amp; </a:t>
            </a:r>
            <a:r>
              <a:rPr sz="1600" spc="-20" dirty="0">
                <a:latin typeface="Roboto"/>
                <a:cs typeface="Roboto"/>
              </a:rPr>
              <a:t>secondary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reasearch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31804" y="657859"/>
            <a:ext cx="132213" cy="13221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657720" y="657859"/>
            <a:ext cx="132213" cy="13221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83638" y="657859"/>
            <a:ext cx="132213" cy="132213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7231793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57712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083632" y="104339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231793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63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54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657712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68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51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083632" y="14289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9" y="61760"/>
                </a:moveTo>
                <a:lnTo>
                  <a:pt x="118656" y="25768"/>
                </a:lnTo>
                <a:lnTo>
                  <a:pt x="87401" y="3365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60"/>
                </a:lnTo>
                <a:lnTo>
                  <a:pt x="0" y="70446"/>
                </a:lnTo>
                <a:lnTo>
                  <a:pt x="13550" y="106438"/>
                </a:lnTo>
                <a:lnTo>
                  <a:pt x="44818" y="128841"/>
                </a:lnTo>
                <a:lnTo>
                  <a:pt x="61772" y="132207"/>
                </a:lnTo>
                <a:lnTo>
                  <a:pt x="70446" y="132207"/>
                </a:lnTo>
                <a:lnTo>
                  <a:pt x="106438" y="118656"/>
                </a:lnTo>
                <a:lnTo>
                  <a:pt x="128841" y="87388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231793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657712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083632" y="181447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231793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657712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083632" y="219999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81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63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54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16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231793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81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63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54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657712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68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51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083632" y="258556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9" y="61772"/>
                </a:moveTo>
                <a:lnTo>
                  <a:pt x="118656" y="25768"/>
                </a:lnTo>
                <a:lnTo>
                  <a:pt x="87401" y="3378"/>
                </a:lnTo>
                <a:lnTo>
                  <a:pt x="70446" y="0"/>
                </a:lnTo>
                <a:lnTo>
                  <a:pt x="61772" y="0"/>
                </a:lnTo>
                <a:lnTo>
                  <a:pt x="25768" y="13550"/>
                </a:lnTo>
                <a:lnTo>
                  <a:pt x="3378" y="44818"/>
                </a:lnTo>
                <a:lnTo>
                  <a:pt x="0" y="61772"/>
                </a:lnTo>
                <a:lnTo>
                  <a:pt x="0" y="70446"/>
                </a:lnTo>
                <a:lnTo>
                  <a:pt x="13550" y="106451"/>
                </a:lnTo>
                <a:lnTo>
                  <a:pt x="44818" y="128841"/>
                </a:lnTo>
                <a:lnTo>
                  <a:pt x="61772" y="132219"/>
                </a:lnTo>
                <a:lnTo>
                  <a:pt x="70446" y="132219"/>
                </a:lnTo>
                <a:lnTo>
                  <a:pt x="106438" y="118668"/>
                </a:lnTo>
                <a:lnTo>
                  <a:pt x="128841" y="87401"/>
                </a:lnTo>
                <a:lnTo>
                  <a:pt x="132219" y="70446"/>
                </a:lnTo>
                <a:lnTo>
                  <a:pt x="132219" y="66103"/>
                </a:lnTo>
                <a:lnTo>
                  <a:pt x="132219" y="617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54159" y="895328"/>
            <a:ext cx="132213" cy="1322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54159" y="469410"/>
            <a:ext cx="132213" cy="1322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54159" y="43492"/>
            <a:ext cx="132213" cy="13221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6439681" y="895328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39681" y="46941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39681" y="434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25202" y="895328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25202" y="46941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25202" y="434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10771" y="895328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10771" y="46941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10771" y="434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96293" y="895328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96293" y="46941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96293" y="434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439681" y="895328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439681" y="46941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439681" y="434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825202" y="895328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825202" y="46941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825202" y="434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10771" y="895328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210771" y="46941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10771" y="434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96293" y="895328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96293" y="46941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596293" y="434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81862" y="895328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81862" y="46941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81862" y="434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825202" y="895328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825202" y="46941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825202" y="434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210771" y="895328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210771" y="46941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210771" y="434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596293" y="895328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596293" y="46941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596293" y="434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981862" y="895328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981862" y="46941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981862" y="434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210771" y="895328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210771" y="46941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210771" y="434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596293" y="895328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596293" y="46941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596293" y="434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981862" y="895328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981862" y="46941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981862" y="434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8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18649" y="2214439"/>
            <a:ext cx="3096895" cy="679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10"/>
              </a:lnSpc>
            </a:pPr>
            <a:r>
              <a:rPr sz="3200" b="1" spc="-5" dirty="0">
                <a:latin typeface="Roboto"/>
                <a:cs typeface="Roboto"/>
              </a:rPr>
              <a:t>Pain</a:t>
            </a:r>
            <a:r>
              <a:rPr sz="3200" b="1" spc="-45" dirty="0">
                <a:latin typeface="Roboto"/>
                <a:cs typeface="Roboto"/>
              </a:rPr>
              <a:t> </a:t>
            </a:r>
            <a:r>
              <a:rPr sz="3200" b="1" spc="-10" dirty="0">
                <a:latin typeface="Roboto"/>
                <a:cs typeface="Roboto"/>
              </a:rPr>
              <a:t>Points</a:t>
            </a:r>
            <a:endParaRPr sz="3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7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Roboto"/>
              <a:cs typeface="Roboto"/>
            </a:endParaRPr>
          </a:p>
          <a:p>
            <a:pPr>
              <a:lnSpc>
                <a:spcPct val="114599"/>
              </a:lnSpc>
            </a:pPr>
            <a:r>
              <a:rPr sz="1800" spc="-15" dirty="0">
                <a:latin typeface="Roboto"/>
                <a:cs typeface="Roboto"/>
              </a:rPr>
              <a:t>Language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barrier</a:t>
            </a:r>
            <a:r>
              <a:rPr sz="1800" spc="-20" dirty="0">
                <a:latin typeface="Roboto"/>
                <a:cs typeface="Roboto"/>
              </a:rPr>
              <a:t> with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some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of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the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users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Roboto"/>
                <a:cs typeface="Roboto"/>
              </a:rPr>
              <a:t>Less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visibility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of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products </a:t>
            </a:r>
            <a:r>
              <a:rPr sz="1800" spc="-10" dirty="0"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Roboto"/>
              <a:cs typeface="Roboto"/>
            </a:endParaRPr>
          </a:p>
          <a:p>
            <a:pPr marR="68580">
              <a:lnSpc>
                <a:spcPct val="114599"/>
              </a:lnSpc>
            </a:pPr>
            <a:r>
              <a:rPr sz="1800" spc="5" dirty="0">
                <a:latin typeface="Roboto"/>
                <a:cs typeface="Roboto"/>
              </a:rPr>
              <a:t>No </a:t>
            </a:r>
            <a:r>
              <a:rPr sz="1800" spc="-15" dirty="0">
                <a:latin typeface="Roboto"/>
                <a:cs typeface="Roboto"/>
              </a:rPr>
              <a:t>option </a:t>
            </a:r>
            <a:r>
              <a:rPr sz="1800" spc="5" dirty="0">
                <a:latin typeface="Roboto"/>
                <a:cs typeface="Roboto"/>
              </a:rPr>
              <a:t>for </a:t>
            </a:r>
            <a:r>
              <a:rPr sz="1800" spc="-10" dirty="0">
                <a:latin typeface="Roboto"/>
                <a:cs typeface="Roboto"/>
              </a:rPr>
              <a:t>selection </a:t>
            </a:r>
            <a:r>
              <a:rPr sz="1800" spc="15" dirty="0">
                <a:latin typeface="Roboto"/>
                <a:cs typeface="Roboto"/>
              </a:rPr>
              <a:t>of </a:t>
            </a:r>
            <a:r>
              <a:rPr sz="1800" spc="2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different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variants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of</a:t>
            </a:r>
            <a:r>
              <a:rPr sz="1800" spc="-15" dirty="0">
                <a:latin typeface="Roboto"/>
                <a:cs typeface="Roboto"/>
              </a:rPr>
              <a:t> a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product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(like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size,color)</a:t>
            </a:r>
            <a:r>
              <a:rPr sz="1800" spc="-10" dirty="0">
                <a:latin typeface="Roboto"/>
                <a:cs typeface="Roboto"/>
              </a:rPr>
              <a:t> 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Roboto"/>
              <a:cs typeface="Roboto"/>
            </a:endParaRPr>
          </a:p>
          <a:p>
            <a:pPr marR="343535" algn="just">
              <a:lnSpc>
                <a:spcPct val="114599"/>
              </a:lnSpc>
            </a:pPr>
            <a:r>
              <a:rPr sz="1800" spc="-15" dirty="0">
                <a:latin typeface="Roboto"/>
                <a:cs typeface="Roboto"/>
              </a:rPr>
              <a:t>Lack </a:t>
            </a:r>
            <a:r>
              <a:rPr sz="1800" spc="15" dirty="0">
                <a:latin typeface="Roboto"/>
                <a:cs typeface="Roboto"/>
              </a:rPr>
              <a:t>of </a:t>
            </a:r>
            <a:r>
              <a:rPr sz="1800" dirty="0">
                <a:latin typeface="Roboto"/>
                <a:cs typeface="Roboto"/>
              </a:rPr>
              <a:t>SEO </a:t>
            </a:r>
            <a:r>
              <a:rPr sz="1800" spc="-20" dirty="0">
                <a:latin typeface="Roboto"/>
                <a:cs typeface="Roboto"/>
              </a:rPr>
              <a:t>and </a:t>
            </a:r>
            <a:r>
              <a:rPr sz="1800" spc="-15" dirty="0">
                <a:latin typeface="Roboto"/>
                <a:cs typeface="Roboto"/>
              </a:rPr>
              <a:t>marketing </a:t>
            </a:r>
            <a:r>
              <a:rPr sz="1800" spc="-44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options </a:t>
            </a:r>
            <a:r>
              <a:rPr sz="1800" spc="-25" dirty="0">
                <a:latin typeface="Roboto"/>
                <a:cs typeface="Roboto"/>
              </a:rPr>
              <a:t>in </a:t>
            </a:r>
            <a:r>
              <a:rPr sz="1800" spc="-15" dirty="0">
                <a:latin typeface="Roboto"/>
                <a:cs typeface="Roboto"/>
              </a:rPr>
              <a:t>the app </a:t>
            </a:r>
            <a:r>
              <a:rPr sz="1800" spc="5" dirty="0">
                <a:latin typeface="Roboto"/>
                <a:cs typeface="Roboto"/>
              </a:rPr>
              <a:t>for </a:t>
            </a:r>
            <a:r>
              <a:rPr sz="1800" spc="-10" dirty="0">
                <a:latin typeface="Roboto"/>
                <a:cs typeface="Roboto"/>
              </a:rPr>
              <a:t>store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owners 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79270" y="2214439"/>
            <a:ext cx="2957195" cy="663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0419">
              <a:lnSpc>
                <a:spcPts val="3610"/>
              </a:lnSpc>
            </a:pPr>
            <a:r>
              <a:rPr sz="3200" b="1" spc="-15" dirty="0">
                <a:latin typeface="Roboto"/>
                <a:cs typeface="Roboto"/>
              </a:rPr>
              <a:t>Solution</a:t>
            </a:r>
            <a:endParaRPr sz="3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7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Roboto"/>
              <a:cs typeface="Roboto"/>
            </a:endParaRPr>
          </a:p>
          <a:p>
            <a:pPr marR="210820">
              <a:lnSpc>
                <a:spcPct val="114599"/>
              </a:lnSpc>
            </a:pPr>
            <a:r>
              <a:rPr sz="1800" spc="-20" dirty="0">
                <a:latin typeface="Roboto"/>
                <a:cs typeface="Roboto"/>
              </a:rPr>
              <a:t>Introduction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of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multilingual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feature</a:t>
            </a:r>
            <a:r>
              <a:rPr sz="1800" spc="-10" dirty="0">
                <a:latin typeface="Roboto"/>
                <a:cs typeface="Roboto"/>
              </a:rPr>
              <a:t> to </a:t>
            </a:r>
            <a:r>
              <a:rPr sz="1800" spc="-15" dirty="0">
                <a:latin typeface="Roboto"/>
                <a:cs typeface="Roboto"/>
              </a:rPr>
              <a:t>the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app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r>
              <a:rPr sz="1800" spc="-20" dirty="0">
                <a:latin typeface="Roboto"/>
                <a:cs typeface="Roboto"/>
              </a:rPr>
              <a:t>Subscription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Model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Roboto"/>
              <a:cs typeface="Roboto"/>
            </a:endParaRPr>
          </a:p>
          <a:p>
            <a:pPr>
              <a:lnSpc>
                <a:spcPct val="114599"/>
              </a:lnSpc>
            </a:pPr>
            <a:r>
              <a:rPr sz="1800" spc="5" dirty="0">
                <a:latin typeface="Roboto"/>
                <a:cs typeface="Roboto"/>
              </a:rPr>
              <a:t>Add</a:t>
            </a:r>
            <a:r>
              <a:rPr sz="1800" spc="-15" dirty="0">
                <a:latin typeface="Roboto"/>
                <a:cs typeface="Roboto"/>
              </a:rPr>
              <a:t> option</a:t>
            </a:r>
            <a:r>
              <a:rPr sz="1800" spc="-10" dirty="0">
                <a:latin typeface="Roboto"/>
                <a:cs typeface="Roboto"/>
              </a:rPr>
              <a:t> to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select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different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sizes, </a:t>
            </a:r>
            <a:r>
              <a:rPr sz="1800" spc="-15" dirty="0">
                <a:latin typeface="Roboto"/>
                <a:cs typeface="Roboto"/>
              </a:rPr>
              <a:t>colour</a:t>
            </a:r>
            <a:r>
              <a:rPr sz="1800" spc="-5" dirty="0">
                <a:latin typeface="Roboto"/>
                <a:cs typeface="Roboto"/>
              </a:rPr>
              <a:t> ,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and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other 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variants</a:t>
            </a:r>
            <a:r>
              <a:rPr sz="1800" spc="-10" dirty="0">
                <a:latin typeface="Roboto"/>
                <a:cs typeface="Roboto"/>
              </a:rPr>
              <a:t> 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Roboto"/>
              <a:cs typeface="Roboto"/>
            </a:endParaRPr>
          </a:p>
          <a:p>
            <a:pPr marR="205104">
              <a:lnSpc>
                <a:spcPct val="114599"/>
              </a:lnSpc>
            </a:pPr>
            <a:r>
              <a:rPr sz="1800" spc="-20" dirty="0">
                <a:latin typeface="Roboto"/>
                <a:cs typeface="Roboto"/>
              </a:rPr>
              <a:t>Providing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the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same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with 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subscription</a:t>
            </a:r>
            <a:r>
              <a:rPr sz="1800" spc="-10" dirty="0">
                <a:latin typeface="Roboto"/>
                <a:cs typeface="Roboto"/>
              </a:rPr>
              <a:t> based</a:t>
            </a:r>
            <a:r>
              <a:rPr sz="1800" spc="-5" dirty="0">
                <a:latin typeface="Roboto"/>
                <a:cs typeface="Roboto"/>
              </a:rPr>
              <a:t> model </a:t>
            </a:r>
            <a:r>
              <a:rPr sz="1800" spc="-10" dirty="0"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206166" y="1928689"/>
            <a:ext cx="1136015" cy="681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200" b="1" spc="-5" dirty="0">
                <a:latin typeface="Roboto"/>
                <a:cs typeface="Roboto"/>
              </a:rPr>
              <a:t>R</a:t>
            </a:r>
            <a:r>
              <a:rPr sz="3200" b="1" spc="50" dirty="0">
                <a:latin typeface="Roboto"/>
                <a:cs typeface="Roboto"/>
              </a:rPr>
              <a:t>e</a:t>
            </a:r>
            <a:r>
              <a:rPr sz="3200" b="1" spc="-10" dirty="0">
                <a:latin typeface="Roboto"/>
                <a:cs typeface="Roboto"/>
              </a:rPr>
              <a:t>a</a:t>
            </a:r>
            <a:r>
              <a:rPr sz="3200" b="1" spc="10" dirty="0">
                <a:latin typeface="Roboto"/>
                <a:cs typeface="Roboto"/>
              </a:rPr>
              <a:t>c</a:t>
            </a:r>
            <a:r>
              <a:rPr sz="3200" b="1" spc="-20" dirty="0">
                <a:latin typeface="Roboto"/>
                <a:cs typeface="Roboto"/>
              </a:rPr>
              <a:t>h</a:t>
            </a:r>
            <a:endParaRPr sz="32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3200" b="1" dirty="0">
                <a:latin typeface="Roboto"/>
                <a:cs typeface="Roboto"/>
              </a:rPr>
              <a:t>(10)</a:t>
            </a:r>
            <a:endParaRPr sz="3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7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2245"/>
              </a:spcBef>
            </a:pPr>
            <a:r>
              <a:rPr sz="2500" spc="-5" dirty="0">
                <a:latin typeface="Roboto"/>
                <a:cs typeface="Roboto"/>
              </a:rPr>
              <a:t>8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975"/>
              </a:spcBef>
            </a:pPr>
            <a:r>
              <a:rPr sz="2500" spc="-10" dirty="0">
                <a:latin typeface="Roboto"/>
                <a:cs typeface="Roboto"/>
              </a:rPr>
              <a:t>10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980"/>
              </a:spcBef>
            </a:pPr>
            <a:r>
              <a:rPr sz="2500" spc="-5" dirty="0">
                <a:latin typeface="Roboto"/>
                <a:cs typeface="Roboto"/>
              </a:rPr>
              <a:t>8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975"/>
              </a:spcBef>
            </a:pPr>
            <a:r>
              <a:rPr sz="2500" spc="-10" dirty="0">
                <a:latin typeface="Roboto"/>
                <a:cs typeface="Roboto"/>
              </a:rPr>
              <a:t>10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979117" y="1928689"/>
            <a:ext cx="1266190" cy="681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200" b="1" spc="-15" dirty="0">
                <a:latin typeface="Roboto"/>
                <a:cs typeface="Roboto"/>
              </a:rPr>
              <a:t>I</a:t>
            </a:r>
            <a:r>
              <a:rPr sz="3200" b="1" spc="-5" dirty="0">
                <a:latin typeface="Roboto"/>
                <a:cs typeface="Roboto"/>
              </a:rPr>
              <a:t>m</a:t>
            </a:r>
            <a:r>
              <a:rPr sz="3200" b="1" spc="-10" dirty="0">
                <a:latin typeface="Roboto"/>
                <a:cs typeface="Roboto"/>
              </a:rPr>
              <a:t>pa</a:t>
            </a:r>
            <a:r>
              <a:rPr sz="3200" b="1" spc="10" dirty="0">
                <a:latin typeface="Roboto"/>
                <a:cs typeface="Roboto"/>
              </a:rPr>
              <a:t>c</a:t>
            </a:r>
            <a:r>
              <a:rPr sz="3200" b="1" spc="-35" dirty="0">
                <a:latin typeface="Roboto"/>
                <a:cs typeface="Roboto"/>
              </a:rPr>
              <a:t>t</a:t>
            </a:r>
            <a:endParaRPr sz="32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3200" b="1" spc="5" dirty="0">
                <a:latin typeface="Roboto"/>
                <a:cs typeface="Roboto"/>
              </a:rPr>
              <a:t>(5)</a:t>
            </a:r>
            <a:endParaRPr sz="3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7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2245"/>
              </a:spcBef>
            </a:pPr>
            <a:r>
              <a:rPr sz="2500" spc="-5" dirty="0">
                <a:latin typeface="Roboto"/>
                <a:cs typeface="Roboto"/>
              </a:rPr>
              <a:t>3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975"/>
              </a:spcBef>
            </a:pPr>
            <a:r>
              <a:rPr sz="2500" spc="-5" dirty="0">
                <a:latin typeface="Roboto"/>
                <a:cs typeface="Roboto"/>
              </a:rPr>
              <a:t>5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980"/>
              </a:spcBef>
            </a:pPr>
            <a:r>
              <a:rPr sz="2500" spc="-5" dirty="0">
                <a:latin typeface="Roboto"/>
                <a:cs typeface="Roboto"/>
              </a:rPr>
              <a:t>4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975"/>
              </a:spcBef>
            </a:pPr>
            <a:r>
              <a:rPr sz="2500" spc="-5" dirty="0">
                <a:latin typeface="Roboto"/>
                <a:cs typeface="Roboto"/>
              </a:rPr>
              <a:t>4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738647" y="1928689"/>
            <a:ext cx="2084705" cy="681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200" b="1" spc="50" dirty="0">
                <a:latin typeface="Roboto"/>
                <a:cs typeface="Roboto"/>
              </a:rPr>
              <a:t>C</a:t>
            </a:r>
            <a:r>
              <a:rPr sz="3200" b="1" spc="-5" dirty="0">
                <a:latin typeface="Roboto"/>
                <a:cs typeface="Roboto"/>
              </a:rPr>
              <a:t>o</a:t>
            </a:r>
            <a:r>
              <a:rPr sz="3200" b="1" spc="-20" dirty="0">
                <a:latin typeface="Roboto"/>
                <a:cs typeface="Roboto"/>
              </a:rPr>
              <a:t>n</a:t>
            </a:r>
            <a:r>
              <a:rPr sz="3200" b="1" spc="25" dirty="0">
                <a:latin typeface="Roboto"/>
                <a:cs typeface="Roboto"/>
              </a:rPr>
              <a:t>f</a:t>
            </a:r>
            <a:r>
              <a:rPr sz="3200" b="1" spc="-15" dirty="0">
                <a:latin typeface="Roboto"/>
                <a:cs typeface="Roboto"/>
              </a:rPr>
              <a:t>i</a:t>
            </a:r>
            <a:r>
              <a:rPr sz="3200" b="1" spc="-10" dirty="0">
                <a:latin typeface="Roboto"/>
                <a:cs typeface="Roboto"/>
              </a:rPr>
              <a:t>d</a:t>
            </a:r>
            <a:r>
              <a:rPr sz="3200" b="1" spc="50" dirty="0">
                <a:latin typeface="Roboto"/>
                <a:cs typeface="Roboto"/>
              </a:rPr>
              <a:t>e</a:t>
            </a:r>
            <a:r>
              <a:rPr sz="3200" b="1" spc="-20" dirty="0">
                <a:latin typeface="Roboto"/>
                <a:cs typeface="Roboto"/>
              </a:rPr>
              <a:t>n</a:t>
            </a:r>
            <a:r>
              <a:rPr sz="3200" b="1" spc="10" dirty="0">
                <a:latin typeface="Roboto"/>
                <a:cs typeface="Roboto"/>
              </a:rPr>
              <a:t>c</a:t>
            </a:r>
            <a:r>
              <a:rPr sz="3200" b="1" spc="55" dirty="0">
                <a:latin typeface="Roboto"/>
                <a:cs typeface="Roboto"/>
              </a:rPr>
              <a:t>e</a:t>
            </a:r>
            <a:endParaRPr sz="32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3200" b="1" dirty="0">
                <a:latin typeface="Roboto"/>
                <a:cs typeface="Roboto"/>
              </a:rPr>
              <a:t>(100)</a:t>
            </a:r>
            <a:endParaRPr sz="3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7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2245"/>
              </a:spcBef>
            </a:pPr>
            <a:r>
              <a:rPr sz="2500" spc="-10" dirty="0">
                <a:latin typeface="Roboto"/>
                <a:cs typeface="Roboto"/>
              </a:rPr>
              <a:t>80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975"/>
              </a:spcBef>
            </a:pPr>
            <a:r>
              <a:rPr sz="2500" spc="-10" dirty="0">
                <a:latin typeface="Roboto"/>
                <a:cs typeface="Roboto"/>
              </a:rPr>
              <a:t>90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980"/>
              </a:spcBef>
            </a:pPr>
            <a:r>
              <a:rPr sz="2500" spc="-10" dirty="0">
                <a:latin typeface="Roboto"/>
                <a:cs typeface="Roboto"/>
              </a:rPr>
              <a:t>80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975"/>
              </a:spcBef>
            </a:pPr>
            <a:r>
              <a:rPr sz="2500" spc="-10" dirty="0">
                <a:latin typeface="Roboto"/>
                <a:cs typeface="Roboto"/>
              </a:rPr>
              <a:t>90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482778" y="1928689"/>
            <a:ext cx="1035050" cy="681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200" b="1" spc="15" dirty="0">
                <a:latin typeface="Roboto"/>
                <a:cs typeface="Roboto"/>
              </a:rPr>
              <a:t>E</a:t>
            </a:r>
            <a:r>
              <a:rPr sz="3200" b="1" spc="25" dirty="0">
                <a:latin typeface="Roboto"/>
                <a:cs typeface="Roboto"/>
              </a:rPr>
              <a:t>ff</a:t>
            </a:r>
            <a:r>
              <a:rPr sz="3200" b="1" spc="-5" dirty="0">
                <a:latin typeface="Roboto"/>
                <a:cs typeface="Roboto"/>
              </a:rPr>
              <a:t>o</a:t>
            </a:r>
            <a:r>
              <a:rPr sz="3200" b="1" spc="35" dirty="0">
                <a:latin typeface="Roboto"/>
                <a:cs typeface="Roboto"/>
              </a:rPr>
              <a:t>r</a:t>
            </a:r>
            <a:r>
              <a:rPr sz="3200" b="1" spc="-35" dirty="0">
                <a:latin typeface="Roboto"/>
                <a:cs typeface="Roboto"/>
              </a:rPr>
              <a:t>t</a:t>
            </a:r>
            <a:endParaRPr sz="32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3200" b="1" dirty="0">
                <a:latin typeface="Roboto"/>
                <a:cs typeface="Roboto"/>
              </a:rPr>
              <a:t>(10)</a:t>
            </a:r>
            <a:endParaRPr sz="3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7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2245"/>
              </a:spcBef>
            </a:pPr>
            <a:r>
              <a:rPr sz="2500" spc="-5" dirty="0">
                <a:latin typeface="Roboto"/>
                <a:cs typeface="Roboto"/>
              </a:rPr>
              <a:t>7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975"/>
              </a:spcBef>
            </a:pPr>
            <a:r>
              <a:rPr sz="2500" spc="-5" dirty="0">
                <a:latin typeface="Roboto"/>
                <a:cs typeface="Roboto"/>
              </a:rPr>
              <a:t>8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980"/>
              </a:spcBef>
            </a:pPr>
            <a:r>
              <a:rPr sz="2500" spc="-5" dirty="0">
                <a:latin typeface="Roboto"/>
                <a:cs typeface="Roboto"/>
              </a:rPr>
              <a:t>8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975"/>
              </a:spcBef>
            </a:pPr>
            <a:r>
              <a:rPr sz="2500" spc="-5" dirty="0">
                <a:latin typeface="Roboto"/>
                <a:cs typeface="Roboto"/>
              </a:rPr>
              <a:t>9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244048" y="2214439"/>
            <a:ext cx="1344930" cy="657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10"/>
              </a:lnSpc>
            </a:pPr>
            <a:r>
              <a:rPr sz="3200" b="1" spc="20" dirty="0">
                <a:latin typeface="Roboto"/>
                <a:cs typeface="Roboto"/>
              </a:rPr>
              <a:t>P</a:t>
            </a:r>
            <a:r>
              <a:rPr sz="3200" b="1" spc="35" dirty="0">
                <a:latin typeface="Roboto"/>
                <a:cs typeface="Roboto"/>
              </a:rPr>
              <a:t>r</a:t>
            </a:r>
            <a:r>
              <a:rPr sz="3200" b="1" spc="-15" dirty="0">
                <a:latin typeface="Roboto"/>
                <a:cs typeface="Roboto"/>
              </a:rPr>
              <a:t>i</a:t>
            </a:r>
            <a:r>
              <a:rPr sz="3200" b="1" spc="-5" dirty="0">
                <a:latin typeface="Roboto"/>
                <a:cs typeface="Roboto"/>
              </a:rPr>
              <a:t>o</a:t>
            </a:r>
            <a:r>
              <a:rPr sz="3200" b="1" spc="35" dirty="0">
                <a:latin typeface="Roboto"/>
                <a:cs typeface="Roboto"/>
              </a:rPr>
              <a:t>r</a:t>
            </a:r>
            <a:r>
              <a:rPr sz="3200" b="1" spc="-15" dirty="0">
                <a:latin typeface="Roboto"/>
                <a:cs typeface="Roboto"/>
              </a:rPr>
              <a:t>i</a:t>
            </a:r>
            <a:r>
              <a:rPr sz="3200" b="1" spc="-40" dirty="0">
                <a:latin typeface="Roboto"/>
                <a:cs typeface="Roboto"/>
              </a:rPr>
              <a:t>t</a:t>
            </a:r>
            <a:r>
              <a:rPr sz="3200" b="1" spc="-30" dirty="0">
                <a:latin typeface="Roboto"/>
                <a:cs typeface="Roboto"/>
              </a:rPr>
              <a:t>y</a:t>
            </a:r>
            <a:endParaRPr sz="3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7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45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</a:pPr>
            <a:r>
              <a:rPr sz="3000" b="1" dirty="0">
                <a:latin typeface="Roboto"/>
                <a:cs typeface="Roboto"/>
              </a:rPr>
              <a:t>4</a:t>
            </a:r>
            <a:endParaRPr sz="3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45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</a:pPr>
            <a:r>
              <a:rPr sz="3000" b="1" dirty="0"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</a:pPr>
            <a:r>
              <a:rPr sz="3000" b="1" dirty="0">
                <a:latin typeface="Roboto"/>
                <a:cs typeface="Roboto"/>
              </a:rPr>
              <a:t>3</a:t>
            </a:r>
            <a:endParaRPr sz="3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45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</a:pPr>
            <a:r>
              <a:rPr sz="3000" b="1" dirty="0"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90049" y="1638911"/>
            <a:ext cx="17400270" cy="7703820"/>
            <a:chOff x="490049" y="1638911"/>
            <a:chExt cx="17400270" cy="7703820"/>
          </a:xfrm>
        </p:grpSpPr>
        <p:sp>
          <p:nvSpPr>
            <p:cNvPr id="61" name="object 61"/>
            <p:cNvSpPr/>
            <p:nvPr/>
          </p:nvSpPr>
          <p:spPr>
            <a:xfrm>
              <a:off x="509092" y="1677021"/>
              <a:ext cx="17362170" cy="7627620"/>
            </a:xfrm>
            <a:custGeom>
              <a:avLst/>
              <a:gdLst/>
              <a:ahLst/>
              <a:cxnLst/>
              <a:rect l="l" t="t" r="r" b="b"/>
              <a:pathLst>
                <a:path w="17362170" h="7627620">
                  <a:moveTo>
                    <a:pt x="17361967" y="0"/>
                  </a:moveTo>
                  <a:lnTo>
                    <a:pt x="17361967" y="0"/>
                  </a:lnTo>
                  <a:lnTo>
                    <a:pt x="0" y="0"/>
                  </a:lnTo>
                  <a:lnTo>
                    <a:pt x="0" y="7627125"/>
                  </a:lnTo>
                  <a:lnTo>
                    <a:pt x="17361967" y="7627125"/>
                  </a:lnTo>
                  <a:lnTo>
                    <a:pt x="17361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0049" y="1657961"/>
              <a:ext cx="17400270" cy="7665720"/>
            </a:xfrm>
            <a:custGeom>
              <a:avLst/>
              <a:gdLst/>
              <a:ahLst/>
              <a:cxnLst/>
              <a:rect l="l" t="t" r="r" b="b"/>
              <a:pathLst>
                <a:path w="17400270" h="7665720">
                  <a:moveTo>
                    <a:pt x="19049" y="19049"/>
                  </a:moveTo>
                  <a:lnTo>
                    <a:pt x="19049" y="7646179"/>
                  </a:lnTo>
                </a:path>
                <a:path w="17400270" h="7665720">
                  <a:moveTo>
                    <a:pt x="3779671" y="19049"/>
                  </a:moveTo>
                  <a:lnTo>
                    <a:pt x="3779671" y="7646179"/>
                  </a:lnTo>
                </a:path>
                <a:path w="17400270" h="7665720">
                  <a:moveTo>
                    <a:pt x="7357143" y="19049"/>
                  </a:moveTo>
                  <a:lnTo>
                    <a:pt x="7357143" y="7646179"/>
                  </a:lnTo>
                </a:path>
                <a:path w="17400270" h="7665720">
                  <a:moveTo>
                    <a:pt x="9211354" y="19049"/>
                  </a:moveTo>
                  <a:lnTo>
                    <a:pt x="9211354" y="7646179"/>
                  </a:lnTo>
                </a:path>
                <a:path w="17400270" h="7665720">
                  <a:moveTo>
                    <a:pt x="11032797" y="19049"/>
                  </a:moveTo>
                  <a:lnTo>
                    <a:pt x="11032797" y="7646179"/>
                  </a:lnTo>
                </a:path>
                <a:path w="17400270" h="7665720">
                  <a:moveTo>
                    <a:pt x="13548625" y="19049"/>
                  </a:moveTo>
                  <a:lnTo>
                    <a:pt x="13548625" y="7646179"/>
                  </a:lnTo>
                </a:path>
                <a:path w="17400270" h="7665720">
                  <a:moveTo>
                    <a:pt x="15471969" y="19049"/>
                  </a:moveTo>
                  <a:lnTo>
                    <a:pt x="15471969" y="7646179"/>
                  </a:lnTo>
                </a:path>
                <a:path w="17400270" h="7665720">
                  <a:moveTo>
                    <a:pt x="17381019" y="19049"/>
                  </a:moveTo>
                  <a:lnTo>
                    <a:pt x="17381019" y="7646179"/>
                  </a:lnTo>
                </a:path>
                <a:path w="17400270" h="7665720">
                  <a:moveTo>
                    <a:pt x="0" y="0"/>
                  </a:moveTo>
                  <a:lnTo>
                    <a:pt x="17400069" y="0"/>
                  </a:lnTo>
                </a:path>
                <a:path w="17400270" h="7665720">
                  <a:moveTo>
                    <a:pt x="0" y="1600199"/>
                  </a:moveTo>
                  <a:lnTo>
                    <a:pt x="17400069" y="1600199"/>
                  </a:lnTo>
                </a:path>
                <a:path w="17400270" h="7665720">
                  <a:moveTo>
                    <a:pt x="0" y="3116457"/>
                  </a:moveTo>
                  <a:lnTo>
                    <a:pt x="17400069" y="3116457"/>
                  </a:lnTo>
                </a:path>
                <a:path w="17400270" h="7665720">
                  <a:moveTo>
                    <a:pt x="0" y="4632714"/>
                  </a:moveTo>
                  <a:lnTo>
                    <a:pt x="17400069" y="4632714"/>
                  </a:lnTo>
                </a:path>
                <a:path w="17400270" h="7665720">
                  <a:moveTo>
                    <a:pt x="0" y="6148971"/>
                  </a:moveTo>
                  <a:lnTo>
                    <a:pt x="17400069" y="6148971"/>
                  </a:lnTo>
                </a:path>
                <a:path w="17400270" h="7665720">
                  <a:moveTo>
                    <a:pt x="0" y="7665229"/>
                  </a:moveTo>
                  <a:lnTo>
                    <a:pt x="17400069" y="766522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6935113" y="4918130"/>
              <a:ext cx="686435" cy="484505"/>
            </a:xfrm>
            <a:custGeom>
              <a:avLst/>
              <a:gdLst/>
              <a:ahLst/>
              <a:cxnLst/>
              <a:rect l="l" t="t" r="r" b="b"/>
              <a:pathLst>
                <a:path w="686434" h="484504">
                  <a:moveTo>
                    <a:pt x="291417" y="221553"/>
                  </a:moveTo>
                  <a:lnTo>
                    <a:pt x="143329" y="174027"/>
                  </a:lnTo>
                  <a:lnTo>
                    <a:pt x="152231" y="169737"/>
                  </a:lnTo>
                  <a:lnTo>
                    <a:pt x="171007" y="144573"/>
                  </a:lnTo>
                  <a:lnTo>
                    <a:pt x="209113" y="92078"/>
                  </a:lnTo>
                  <a:lnTo>
                    <a:pt x="219560" y="78495"/>
                  </a:lnTo>
                  <a:lnTo>
                    <a:pt x="228852" y="66895"/>
                  </a:lnTo>
                  <a:lnTo>
                    <a:pt x="237186" y="56372"/>
                  </a:lnTo>
                  <a:lnTo>
                    <a:pt x="244761" y="46025"/>
                  </a:lnTo>
                  <a:lnTo>
                    <a:pt x="239176" y="15087"/>
                  </a:lnTo>
                  <a:lnTo>
                    <a:pt x="252726" y="0"/>
                  </a:lnTo>
                  <a:lnTo>
                    <a:pt x="272933" y="1250"/>
                  </a:lnTo>
                  <a:lnTo>
                    <a:pt x="287323" y="19325"/>
                  </a:lnTo>
                  <a:lnTo>
                    <a:pt x="287466" y="21185"/>
                  </a:lnTo>
                  <a:lnTo>
                    <a:pt x="262554" y="13190"/>
                  </a:lnTo>
                  <a:lnTo>
                    <a:pt x="256222" y="16251"/>
                  </a:lnTo>
                  <a:lnTo>
                    <a:pt x="253491" y="21937"/>
                  </a:lnTo>
                  <a:lnTo>
                    <a:pt x="253692" y="28042"/>
                  </a:lnTo>
                  <a:lnTo>
                    <a:pt x="256158" y="32358"/>
                  </a:lnTo>
                  <a:lnTo>
                    <a:pt x="279491" y="39847"/>
                  </a:lnTo>
                  <a:lnTo>
                    <a:pt x="273275" y="44727"/>
                  </a:lnTo>
                  <a:lnTo>
                    <a:pt x="275202" y="64778"/>
                  </a:lnTo>
                  <a:lnTo>
                    <a:pt x="278746" y="89772"/>
                  </a:lnTo>
                  <a:lnTo>
                    <a:pt x="284132" y="136949"/>
                  </a:lnTo>
                  <a:lnTo>
                    <a:pt x="291417" y="221553"/>
                  </a:lnTo>
                  <a:close/>
                </a:path>
                <a:path w="686434" h="484504">
                  <a:moveTo>
                    <a:pt x="279491" y="39847"/>
                  </a:moveTo>
                  <a:lnTo>
                    <a:pt x="256158" y="32358"/>
                  </a:lnTo>
                  <a:lnTo>
                    <a:pt x="263777" y="33109"/>
                  </a:lnTo>
                  <a:lnTo>
                    <a:pt x="270572" y="27673"/>
                  </a:lnTo>
                  <a:lnTo>
                    <a:pt x="271759" y="19787"/>
                  </a:lnTo>
                  <a:lnTo>
                    <a:pt x="262554" y="13190"/>
                  </a:lnTo>
                  <a:lnTo>
                    <a:pt x="287466" y="21185"/>
                  </a:lnTo>
                  <a:lnTo>
                    <a:pt x="287981" y="27894"/>
                  </a:lnTo>
                  <a:lnTo>
                    <a:pt x="285151" y="34274"/>
                  </a:lnTo>
                  <a:lnTo>
                    <a:pt x="279895" y="39529"/>
                  </a:lnTo>
                  <a:lnTo>
                    <a:pt x="279491" y="39847"/>
                  </a:lnTo>
                  <a:close/>
                </a:path>
                <a:path w="686434" h="484504">
                  <a:moveTo>
                    <a:pt x="478715" y="294202"/>
                  </a:moveTo>
                  <a:lnTo>
                    <a:pt x="295089" y="235270"/>
                  </a:lnTo>
                  <a:lnTo>
                    <a:pt x="312444" y="229112"/>
                  </a:lnTo>
                  <a:lnTo>
                    <a:pt x="358180" y="199007"/>
                  </a:lnTo>
                  <a:lnTo>
                    <a:pt x="446823" y="138882"/>
                  </a:lnTo>
                  <a:lnTo>
                    <a:pt x="446707" y="134088"/>
                  </a:lnTo>
                  <a:lnTo>
                    <a:pt x="446286" y="130488"/>
                  </a:lnTo>
                  <a:lnTo>
                    <a:pt x="446547" y="127100"/>
                  </a:lnTo>
                  <a:lnTo>
                    <a:pt x="447268" y="124495"/>
                  </a:lnTo>
                  <a:lnTo>
                    <a:pt x="449679" y="116222"/>
                  </a:lnTo>
                  <a:lnTo>
                    <a:pt x="456410" y="109378"/>
                  </a:lnTo>
                  <a:lnTo>
                    <a:pt x="465743" y="106969"/>
                  </a:lnTo>
                  <a:lnTo>
                    <a:pt x="476667" y="109569"/>
                  </a:lnTo>
                  <a:lnTo>
                    <a:pt x="485533" y="116477"/>
                  </a:lnTo>
                  <a:lnTo>
                    <a:pt x="490129" y="125259"/>
                  </a:lnTo>
                  <a:lnTo>
                    <a:pt x="467126" y="117876"/>
                  </a:lnTo>
                  <a:lnTo>
                    <a:pt x="462394" y="124153"/>
                  </a:lnTo>
                  <a:lnTo>
                    <a:pt x="461453" y="129048"/>
                  </a:lnTo>
                  <a:lnTo>
                    <a:pt x="464566" y="132883"/>
                  </a:lnTo>
                  <a:lnTo>
                    <a:pt x="486375" y="139882"/>
                  </a:lnTo>
                  <a:lnTo>
                    <a:pt x="482716" y="143722"/>
                  </a:lnTo>
                  <a:lnTo>
                    <a:pt x="477044" y="146051"/>
                  </a:lnTo>
                  <a:lnTo>
                    <a:pt x="474037" y="147623"/>
                  </a:lnTo>
                  <a:lnTo>
                    <a:pt x="472997" y="151589"/>
                  </a:lnTo>
                  <a:lnTo>
                    <a:pt x="473215" y="161137"/>
                  </a:lnTo>
                  <a:lnTo>
                    <a:pt x="477248" y="259874"/>
                  </a:lnTo>
                  <a:lnTo>
                    <a:pt x="478715" y="294202"/>
                  </a:lnTo>
                  <a:close/>
                </a:path>
                <a:path w="686434" h="484504">
                  <a:moveTo>
                    <a:pt x="486375" y="139882"/>
                  </a:moveTo>
                  <a:lnTo>
                    <a:pt x="464566" y="132883"/>
                  </a:lnTo>
                  <a:lnTo>
                    <a:pt x="469539" y="134158"/>
                  </a:lnTo>
                  <a:lnTo>
                    <a:pt x="474180" y="131373"/>
                  </a:lnTo>
                  <a:lnTo>
                    <a:pt x="478103" y="125838"/>
                  </a:lnTo>
                  <a:lnTo>
                    <a:pt x="467126" y="117876"/>
                  </a:lnTo>
                  <a:lnTo>
                    <a:pt x="490129" y="125259"/>
                  </a:lnTo>
                  <a:lnTo>
                    <a:pt x="490548" y="126060"/>
                  </a:lnTo>
                  <a:lnTo>
                    <a:pt x="490135" y="135935"/>
                  </a:lnTo>
                  <a:lnTo>
                    <a:pt x="486375" y="139882"/>
                  </a:lnTo>
                  <a:close/>
                </a:path>
                <a:path w="686434" h="484504">
                  <a:moveTo>
                    <a:pt x="2738" y="290392"/>
                  </a:moveTo>
                  <a:lnTo>
                    <a:pt x="0" y="277814"/>
                  </a:lnTo>
                  <a:lnTo>
                    <a:pt x="8639" y="181649"/>
                  </a:lnTo>
                  <a:lnTo>
                    <a:pt x="16482" y="119183"/>
                  </a:lnTo>
                  <a:lnTo>
                    <a:pt x="21982" y="82476"/>
                  </a:lnTo>
                  <a:lnTo>
                    <a:pt x="23595" y="63584"/>
                  </a:lnTo>
                  <a:lnTo>
                    <a:pt x="19775" y="54565"/>
                  </a:lnTo>
                  <a:lnTo>
                    <a:pt x="12718" y="39475"/>
                  </a:lnTo>
                  <a:lnTo>
                    <a:pt x="15724" y="23243"/>
                  </a:lnTo>
                  <a:lnTo>
                    <a:pt x="26933" y="12947"/>
                  </a:lnTo>
                  <a:lnTo>
                    <a:pt x="44486" y="15667"/>
                  </a:lnTo>
                  <a:lnTo>
                    <a:pt x="52045" y="21572"/>
                  </a:lnTo>
                  <a:lnTo>
                    <a:pt x="56085" y="28115"/>
                  </a:lnTo>
                  <a:lnTo>
                    <a:pt x="57026" y="34898"/>
                  </a:lnTo>
                  <a:lnTo>
                    <a:pt x="56936" y="35244"/>
                  </a:lnTo>
                  <a:lnTo>
                    <a:pt x="38388" y="29291"/>
                  </a:lnTo>
                  <a:lnTo>
                    <a:pt x="32651" y="28039"/>
                  </a:lnTo>
                  <a:lnTo>
                    <a:pt x="28141" y="32645"/>
                  </a:lnTo>
                  <a:lnTo>
                    <a:pt x="25857" y="40438"/>
                  </a:lnTo>
                  <a:lnTo>
                    <a:pt x="31640" y="45109"/>
                  </a:lnTo>
                  <a:lnTo>
                    <a:pt x="49704" y="50907"/>
                  </a:lnTo>
                  <a:lnTo>
                    <a:pt x="54159" y="60978"/>
                  </a:lnTo>
                  <a:lnTo>
                    <a:pt x="79085" y="91957"/>
                  </a:lnTo>
                  <a:lnTo>
                    <a:pt x="134842" y="163902"/>
                  </a:lnTo>
                  <a:lnTo>
                    <a:pt x="143329" y="174027"/>
                  </a:lnTo>
                  <a:lnTo>
                    <a:pt x="291417" y="221553"/>
                  </a:lnTo>
                  <a:lnTo>
                    <a:pt x="291589" y="223546"/>
                  </a:lnTo>
                  <a:lnTo>
                    <a:pt x="295089" y="235270"/>
                  </a:lnTo>
                  <a:lnTo>
                    <a:pt x="478715" y="294202"/>
                  </a:lnTo>
                  <a:lnTo>
                    <a:pt x="479331" y="308610"/>
                  </a:lnTo>
                  <a:lnTo>
                    <a:pt x="482371" y="324121"/>
                  </a:lnTo>
                  <a:lnTo>
                    <a:pt x="603622" y="363034"/>
                  </a:lnTo>
                  <a:lnTo>
                    <a:pt x="596876" y="373056"/>
                  </a:lnTo>
                  <a:lnTo>
                    <a:pt x="546204" y="445054"/>
                  </a:lnTo>
                  <a:lnTo>
                    <a:pt x="142203" y="315397"/>
                  </a:lnTo>
                  <a:lnTo>
                    <a:pt x="103453" y="304546"/>
                  </a:lnTo>
                  <a:lnTo>
                    <a:pt x="49088" y="297097"/>
                  </a:lnTo>
                  <a:lnTo>
                    <a:pt x="17309" y="294599"/>
                  </a:lnTo>
                  <a:lnTo>
                    <a:pt x="2738" y="290392"/>
                  </a:lnTo>
                  <a:close/>
                </a:path>
                <a:path w="686434" h="484504">
                  <a:moveTo>
                    <a:pt x="49704" y="50907"/>
                  </a:moveTo>
                  <a:lnTo>
                    <a:pt x="31640" y="45109"/>
                  </a:lnTo>
                  <a:lnTo>
                    <a:pt x="35409" y="42258"/>
                  </a:lnTo>
                  <a:lnTo>
                    <a:pt x="40819" y="34624"/>
                  </a:lnTo>
                  <a:lnTo>
                    <a:pt x="38388" y="29291"/>
                  </a:lnTo>
                  <a:lnTo>
                    <a:pt x="56936" y="35244"/>
                  </a:lnTo>
                  <a:lnTo>
                    <a:pt x="55836" y="39443"/>
                  </a:lnTo>
                  <a:lnTo>
                    <a:pt x="55094" y="41849"/>
                  </a:lnTo>
                  <a:lnTo>
                    <a:pt x="49930" y="50459"/>
                  </a:lnTo>
                  <a:lnTo>
                    <a:pt x="49704" y="50907"/>
                  </a:lnTo>
                  <a:close/>
                </a:path>
                <a:path w="686434" h="484504">
                  <a:moveTo>
                    <a:pt x="603622" y="363034"/>
                  </a:moveTo>
                  <a:lnTo>
                    <a:pt x="482371" y="324121"/>
                  </a:lnTo>
                  <a:lnTo>
                    <a:pt x="489277" y="323181"/>
                  </a:lnTo>
                  <a:lnTo>
                    <a:pt x="500641" y="318364"/>
                  </a:lnTo>
                  <a:lnTo>
                    <a:pt x="538288" y="300782"/>
                  </a:lnTo>
                  <a:lnTo>
                    <a:pt x="560760" y="290442"/>
                  </a:lnTo>
                  <a:lnTo>
                    <a:pt x="598745" y="275959"/>
                  </a:lnTo>
                  <a:lnTo>
                    <a:pt x="622515" y="269821"/>
                  </a:lnTo>
                  <a:lnTo>
                    <a:pt x="635568" y="265339"/>
                  </a:lnTo>
                  <a:lnTo>
                    <a:pt x="641404" y="255825"/>
                  </a:lnTo>
                  <a:lnTo>
                    <a:pt x="646843" y="242839"/>
                  </a:lnTo>
                  <a:lnTo>
                    <a:pt x="655270" y="234466"/>
                  </a:lnTo>
                  <a:lnTo>
                    <a:pt x="665541" y="231840"/>
                  </a:lnTo>
                  <a:lnTo>
                    <a:pt x="676511" y="236099"/>
                  </a:lnTo>
                  <a:lnTo>
                    <a:pt x="684827" y="246777"/>
                  </a:lnTo>
                  <a:lnTo>
                    <a:pt x="685433" y="254412"/>
                  </a:lnTo>
                  <a:lnTo>
                    <a:pt x="664091" y="247563"/>
                  </a:lnTo>
                  <a:lnTo>
                    <a:pt x="659623" y="250196"/>
                  </a:lnTo>
                  <a:lnTo>
                    <a:pt x="654998" y="260312"/>
                  </a:lnTo>
                  <a:lnTo>
                    <a:pt x="657821" y="264999"/>
                  </a:lnTo>
                  <a:lnTo>
                    <a:pt x="678120" y="271513"/>
                  </a:lnTo>
                  <a:lnTo>
                    <a:pt x="667184" y="278202"/>
                  </a:lnTo>
                  <a:lnTo>
                    <a:pt x="660495" y="279523"/>
                  </a:lnTo>
                  <a:lnTo>
                    <a:pt x="656923" y="281953"/>
                  </a:lnTo>
                  <a:lnTo>
                    <a:pt x="649664" y="293209"/>
                  </a:lnTo>
                  <a:lnTo>
                    <a:pt x="631916" y="321004"/>
                  </a:lnTo>
                  <a:lnTo>
                    <a:pt x="603622" y="363034"/>
                  </a:lnTo>
                  <a:close/>
                </a:path>
                <a:path w="686434" h="484504">
                  <a:moveTo>
                    <a:pt x="678120" y="271513"/>
                  </a:moveTo>
                  <a:lnTo>
                    <a:pt x="657821" y="264999"/>
                  </a:lnTo>
                  <a:lnTo>
                    <a:pt x="664267" y="264301"/>
                  </a:lnTo>
                  <a:lnTo>
                    <a:pt x="670512" y="258264"/>
                  </a:lnTo>
                  <a:lnTo>
                    <a:pt x="671044" y="253366"/>
                  </a:lnTo>
                  <a:lnTo>
                    <a:pt x="668401" y="249209"/>
                  </a:lnTo>
                  <a:lnTo>
                    <a:pt x="664091" y="247563"/>
                  </a:lnTo>
                  <a:lnTo>
                    <a:pt x="685433" y="254412"/>
                  </a:lnTo>
                  <a:lnTo>
                    <a:pt x="685806" y="259123"/>
                  </a:lnTo>
                  <a:lnTo>
                    <a:pt x="679806" y="270482"/>
                  </a:lnTo>
                  <a:lnTo>
                    <a:pt x="678120" y="271513"/>
                  </a:lnTo>
                  <a:close/>
                </a:path>
                <a:path w="686434" h="484504">
                  <a:moveTo>
                    <a:pt x="509044" y="484232"/>
                  </a:moveTo>
                  <a:lnTo>
                    <a:pt x="487017" y="475159"/>
                  </a:lnTo>
                  <a:lnTo>
                    <a:pt x="444087" y="451986"/>
                  </a:lnTo>
                  <a:lnTo>
                    <a:pt x="294586" y="380616"/>
                  </a:lnTo>
                  <a:lnTo>
                    <a:pt x="243557" y="357018"/>
                  </a:lnTo>
                  <a:lnTo>
                    <a:pt x="190833" y="334083"/>
                  </a:lnTo>
                  <a:lnTo>
                    <a:pt x="142203" y="315397"/>
                  </a:lnTo>
                  <a:lnTo>
                    <a:pt x="546204" y="445054"/>
                  </a:lnTo>
                  <a:lnTo>
                    <a:pt x="537741" y="457079"/>
                  </a:lnTo>
                  <a:lnTo>
                    <a:pt x="522006" y="478454"/>
                  </a:lnTo>
                  <a:lnTo>
                    <a:pt x="509044" y="484232"/>
                  </a:lnTo>
                  <a:close/>
                </a:path>
              </a:pathLst>
            </a:custGeom>
            <a:solidFill>
              <a:srgbClr val="FFC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975241" y="5045794"/>
              <a:ext cx="547370" cy="313690"/>
            </a:xfrm>
            <a:custGeom>
              <a:avLst/>
              <a:gdLst/>
              <a:ahLst/>
              <a:cxnLst/>
              <a:rect l="l" t="t" r="r" b="b"/>
              <a:pathLst>
                <a:path w="547369" h="313689">
                  <a:moveTo>
                    <a:pt x="103734" y="93216"/>
                  </a:moveTo>
                  <a:lnTo>
                    <a:pt x="82253" y="86322"/>
                  </a:lnTo>
                  <a:lnTo>
                    <a:pt x="86128" y="85573"/>
                  </a:lnTo>
                  <a:lnTo>
                    <a:pt x="97032" y="78796"/>
                  </a:lnTo>
                  <a:lnTo>
                    <a:pt x="187685" y="16973"/>
                  </a:lnTo>
                  <a:lnTo>
                    <a:pt x="200934" y="9993"/>
                  </a:lnTo>
                  <a:lnTo>
                    <a:pt x="209386" y="19228"/>
                  </a:lnTo>
                  <a:lnTo>
                    <a:pt x="215184" y="39468"/>
                  </a:lnTo>
                  <a:lnTo>
                    <a:pt x="195533" y="33161"/>
                  </a:lnTo>
                  <a:lnTo>
                    <a:pt x="191217" y="33905"/>
                  </a:lnTo>
                  <a:lnTo>
                    <a:pt x="183197" y="39001"/>
                  </a:lnTo>
                  <a:lnTo>
                    <a:pt x="119796" y="82738"/>
                  </a:lnTo>
                  <a:lnTo>
                    <a:pt x="103734" y="93216"/>
                  </a:lnTo>
                  <a:close/>
                </a:path>
                <a:path w="547369" h="313689">
                  <a:moveTo>
                    <a:pt x="235837" y="155911"/>
                  </a:moveTo>
                  <a:lnTo>
                    <a:pt x="227206" y="146965"/>
                  </a:lnTo>
                  <a:lnTo>
                    <a:pt x="217752" y="113816"/>
                  </a:lnTo>
                  <a:lnTo>
                    <a:pt x="200572" y="46500"/>
                  </a:lnTo>
                  <a:lnTo>
                    <a:pt x="198024" y="37213"/>
                  </a:lnTo>
                  <a:lnTo>
                    <a:pt x="195533" y="33161"/>
                  </a:lnTo>
                  <a:lnTo>
                    <a:pt x="215184" y="39468"/>
                  </a:lnTo>
                  <a:lnTo>
                    <a:pt x="219283" y="53775"/>
                  </a:lnTo>
                  <a:lnTo>
                    <a:pt x="236865" y="122733"/>
                  </a:lnTo>
                  <a:lnTo>
                    <a:pt x="239401" y="132438"/>
                  </a:lnTo>
                  <a:lnTo>
                    <a:pt x="241751" y="136803"/>
                  </a:lnTo>
                  <a:lnTo>
                    <a:pt x="270741" y="146107"/>
                  </a:lnTo>
                  <a:lnTo>
                    <a:pt x="250945" y="152182"/>
                  </a:lnTo>
                  <a:lnTo>
                    <a:pt x="235837" y="155911"/>
                  </a:lnTo>
                  <a:close/>
                </a:path>
                <a:path w="547369" h="313689">
                  <a:moveTo>
                    <a:pt x="270741" y="146107"/>
                  </a:moveTo>
                  <a:lnTo>
                    <a:pt x="241751" y="136803"/>
                  </a:lnTo>
                  <a:lnTo>
                    <a:pt x="246144" y="137088"/>
                  </a:lnTo>
                  <a:lnTo>
                    <a:pt x="254809" y="134555"/>
                  </a:lnTo>
                  <a:lnTo>
                    <a:pt x="339206" y="108002"/>
                  </a:lnTo>
                  <a:lnTo>
                    <a:pt x="380597" y="96036"/>
                  </a:lnTo>
                  <a:lnTo>
                    <a:pt x="395072" y="97992"/>
                  </a:lnTo>
                  <a:lnTo>
                    <a:pt x="398720" y="113204"/>
                  </a:lnTo>
                  <a:lnTo>
                    <a:pt x="399692" y="119038"/>
                  </a:lnTo>
                  <a:lnTo>
                    <a:pt x="380559" y="112898"/>
                  </a:lnTo>
                  <a:lnTo>
                    <a:pt x="372646" y="114961"/>
                  </a:lnTo>
                  <a:lnTo>
                    <a:pt x="362396" y="117981"/>
                  </a:lnTo>
                  <a:lnTo>
                    <a:pt x="270741" y="146107"/>
                  </a:lnTo>
                  <a:close/>
                </a:path>
                <a:path w="547369" h="313689">
                  <a:moveTo>
                    <a:pt x="405408" y="237582"/>
                  </a:moveTo>
                  <a:lnTo>
                    <a:pt x="400933" y="222135"/>
                  </a:lnTo>
                  <a:lnTo>
                    <a:pt x="390335" y="157983"/>
                  </a:lnTo>
                  <a:lnTo>
                    <a:pt x="385060" y="126591"/>
                  </a:lnTo>
                  <a:lnTo>
                    <a:pt x="382628" y="115661"/>
                  </a:lnTo>
                  <a:lnTo>
                    <a:pt x="380559" y="112898"/>
                  </a:lnTo>
                  <a:lnTo>
                    <a:pt x="399692" y="119038"/>
                  </a:lnTo>
                  <a:lnTo>
                    <a:pt x="413986" y="204994"/>
                  </a:lnTo>
                  <a:lnTo>
                    <a:pt x="415516" y="213576"/>
                  </a:lnTo>
                  <a:lnTo>
                    <a:pt x="417635" y="224111"/>
                  </a:lnTo>
                  <a:lnTo>
                    <a:pt x="453067" y="235483"/>
                  </a:lnTo>
                  <a:lnTo>
                    <a:pt x="451476" y="235684"/>
                  </a:lnTo>
                  <a:lnTo>
                    <a:pt x="418531" y="240552"/>
                  </a:lnTo>
                  <a:lnTo>
                    <a:pt x="405408" y="237582"/>
                  </a:lnTo>
                  <a:close/>
                </a:path>
                <a:path w="547369" h="313689">
                  <a:moveTo>
                    <a:pt x="430601" y="307299"/>
                  </a:moveTo>
                  <a:lnTo>
                    <a:pt x="398639" y="295603"/>
                  </a:lnTo>
                  <a:lnTo>
                    <a:pt x="357882" y="279138"/>
                  </a:lnTo>
                  <a:lnTo>
                    <a:pt x="71761" y="157790"/>
                  </a:lnTo>
                  <a:lnTo>
                    <a:pt x="0" y="129084"/>
                  </a:lnTo>
                  <a:lnTo>
                    <a:pt x="1061" y="124336"/>
                  </a:lnTo>
                  <a:lnTo>
                    <a:pt x="2215" y="115070"/>
                  </a:lnTo>
                  <a:lnTo>
                    <a:pt x="9555" y="50722"/>
                  </a:lnTo>
                  <a:lnTo>
                    <a:pt x="14551" y="13587"/>
                  </a:lnTo>
                  <a:lnTo>
                    <a:pt x="20912" y="0"/>
                  </a:lnTo>
                  <a:lnTo>
                    <a:pt x="32010" y="8789"/>
                  </a:lnTo>
                  <a:lnTo>
                    <a:pt x="51305" y="38161"/>
                  </a:lnTo>
                  <a:lnTo>
                    <a:pt x="55124" y="44105"/>
                  </a:lnTo>
                  <a:lnTo>
                    <a:pt x="29405" y="35850"/>
                  </a:lnTo>
                  <a:lnTo>
                    <a:pt x="26146" y="51451"/>
                  </a:lnTo>
                  <a:lnTo>
                    <a:pt x="22647" y="75841"/>
                  </a:lnTo>
                  <a:lnTo>
                    <a:pt x="19948" y="100549"/>
                  </a:lnTo>
                  <a:lnTo>
                    <a:pt x="19089" y="117102"/>
                  </a:lnTo>
                  <a:lnTo>
                    <a:pt x="34437" y="124513"/>
                  </a:lnTo>
                  <a:lnTo>
                    <a:pt x="331913" y="250848"/>
                  </a:lnTo>
                  <a:lnTo>
                    <a:pt x="432026" y="291757"/>
                  </a:lnTo>
                  <a:lnTo>
                    <a:pt x="451917" y="299158"/>
                  </a:lnTo>
                  <a:lnTo>
                    <a:pt x="469660" y="304852"/>
                  </a:lnTo>
                  <a:lnTo>
                    <a:pt x="462472" y="312669"/>
                  </a:lnTo>
                  <a:lnTo>
                    <a:pt x="452351" y="313297"/>
                  </a:lnTo>
                  <a:lnTo>
                    <a:pt x="430601" y="307299"/>
                  </a:lnTo>
                  <a:close/>
                </a:path>
                <a:path w="547369" h="313689">
                  <a:moveTo>
                    <a:pt x="76242" y="104989"/>
                  </a:moveTo>
                  <a:lnTo>
                    <a:pt x="68305" y="94054"/>
                  </a:lnTo>
                  <a:lnTo>
                    <a:pt x="45860" y="58651"/>
                  </a:lnTo>
                  <a:lnTo>
                    <a:pt x="36360" y="43716"/>
                  </a:lnTo>
                  <a:lnTo>
                    <a:pt x="32936" y="39129"/>
                  </a:lnTo>
                  <a:lnTo>
                    <a:pt x="29405" y="35850"/>
                  </a:lnTo>
                  <a:lnTo>
                    <a:pt x="55124" y="44105"/>
                  </a:lnTo>
                  <a:lnTo>
                    <a:pt x="82253" y="86322"/>
                  </a:lnTo>
                  <a:lnTo>
                    <a:pt x="103734" y="93216"/>
                  </a:lnTo>
                  <a:lnTo>
                    <a:pt x="88991" y="102834"/>
                  </a:lnTo>
                  <a:lnTo>
                    <a:pt x="76242" y="104989"/>
                  </a:lnTo>
                  <a:close/>
                </a:path>
                <a:path w="547369" h="313689">
                  <a:moveTo>
                    <a:pt x="453067" y="235483"/>
                  </a:moveTo>
                  <a:lnTo>
                    <a:pt x="417635" y="224111"/>
                  </a:lnTo>
                  <a:lnTo>
                    <a:pt x="477977" y="216374"/>
                  </a:lnTo>
                  <a:lnTo>
                    <a:pt x="519127" y="210537"/>
                  </a:lnTo>
                  <a:lnTo>
                    <a:pt x="541812" y="209538"/>
                  </a:lnTo>
                  <a:lnTo>
                    <a:pt x="546761" y="216315"/>
                  </a:lnTo>
                  <a:lnTo>
                    <a:pt x="534703" y="233802"/>
                  </a:lnTo>
                  <a:lnTo>
                    <a:pt x="515415" y="227614"/>
                  </a:lnTo>
                  <a:lnTo>
                    <a:pt x="453067" y="235483"/>
                  </a:lnTo>
                  <a:close/>
                </a:path>
                <a:path w="547369" h="313689">
                  <a:moveTo>
                    <a:pt x="469660" y="304852"/>
                  </a:moveTo>
                  <a:lnTo>
                    <a:pt x="451917" y="299158"/>
                  </a:lnTo>
                  <a:lnTo>
                    <a:pt x="453991" y="297928"/>
                  </a:lnTo>
                  <a:lnTo>
                    <a:pt x="459920" y="291929"/>
                  </a:lnTo>
                  <a:lnTo>
                    <a:pt x="477190" y="273060"/>
                  </a:lnTo>
                  <a:lnTo>
                    <a:pt x="515097" y="231245"/>
                  </a:lnTo>
                  <a:lnTo>
                    <a:pt x="514964" y="229713"/>
                  </a:lnTo>
                  <a:lnTo>
                    <a:pt x="515420" y="227613"/>
                  </a:lnTo>
                  <a:lnTo>
                    <a:pt x="534703" y="233802"/>
                  </a:lnTo>
                  <a:lnTo>
                    <a:pt x="506363" y="264943"/>
                  </a:lnTo>
                  <a:lnTo>
                    <a:pt x="469660" y="3048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4537663" y="539750"/>
            <a:ext cx="101295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solidFill>
                  <a:srgbClr val="000000"/>
                </a:solidFill>
                <a:latin typeface="Arial"/>
                <a:cs typeface="Arial"/>
              </a:rPr>
              <a:t>Solution</a:t>
            </a:r>
            <a:r>
              <a:rPr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70" dirty="0">
                <a:latin typeface="Arial"/>
                <a:cs typeface="Arial"/>
              </a:rPr>
              <a:t>And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210" dirty="0">
                <a:latin typeface="Arial"/>
                <a:cs typeface="Arial"/>
              </a:rPr>
              <a:t>Prioritization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25714" y="32724"/>
            <a:ext cx="2162175" cy="2162175"/>
            <a:chOff x="15425714" y="32724"/>
            <a:chExt cx="2162175" cy="2162175"/>
          </a:xfrm>
        </p:grpSpPr>
        <p:sp>
          <p:nvSpPr>
            <p:cNvPr id="3" name="object 3"/>
            <p:cNvSpPr/>
            <p:nvPr/>
          </p:nvSpPr>
          <p:spPr>
            <a:xfrm>
              <a:off x="15568589" y="175599"/>
              <a:ext cx="1876425" cy="1876425"/>
            </a:xfrm>
            <a:custGeom>
              <a:avLst/>
              <a:gdLst/>
              <a:ahLst/>
              <a:cxnLst/>
              <a:rect l="l" t="t" r="r" b="b"/>
              <a:pathLst>
                <a:path w="1876425" h="1876425">
                  <a:moveTo>
                    <a:pt x="0" y="938769"/>
                  </a:moveTo>
                  <a:lnTo>
                    <a:pt x="1220" y="987039"/>
                  </a:lnTo>
                  <a:lnTo>
                    <a:pt x="4845" y="1034712"/>
                  </a:lnTo>
                  <a:lnTo>
                    <a:pt x="10815" y="1081692"/>
                  </a:lnTo>
                  <a:lnTo>
                    <a:pt x="19070" y="1127920"/>
                  </a:lnTo>
                  <a:lnTo>
                    <a:pt x="29552" y="1173336"/>
                  </a:lnTo>
                  <a:lnTo>
                    <a:pt x="42202" y="1217883"/>
                  </a:lnTo>
                  <a:lnTo>
                    <a:pt x="56961" y="1261500"/>
                  </a:lnTo>
                  <a:lnTo>
                    <a:pt x="73769" y="1304130"/>
                  </a:lnTo>
                  <a:lnTo>
                    <a:pt x="92568" y="1345712"/>
                  </a:lnTo>
                  <a:lnTo>
                    <a:pt x="113299" y="1386188"/>
                  </a:lnTo>
                  <a:lnTo>
                    <a:pt x="135902" y="1425500"/>
                  </a:lnTo>
                  <a:lnTo>
                    <a:pt x="160319" y="1463587"/>
                  </a:lnTo>
                  <a:lnTo>
                    <a:pt x="186492" y="1500391"/>
                  </a:lnTo>
                  <a:lnTo>
                    <a:pt x="214360" y="1535854"/>
                  </a:lnTo>
                  <a:lnTo>
                    <a:pt x="243864" y="1569915"/>
                  </a:lnTo>
                  <a:lnTo>
                    <a:pt x="274947" y="1602517"/>
                  </a:lnTo>
                  <a:lnTo>
                    <a:pt x="307549" y="1633600"/>
                  </a:lnTo>
                  <a:lnTo>
                    <a:pt x="341610" y="1663105"/>
                  </a:lnTo>
                  <a:lnTo>
                    <a:pt x="377073" y="1690973"/>
                  </a:lnTo>
                  <a:lnTo>
                    <a:pt x="413877" y="1717145"/>
                  </a:lnTo>
                  <a:lnTo>
                    <a:pt x="451965" y="1741562"/>
                  </a:lnTo>
                  <a:lnTo>
                    <a:pt x="491276" y="1764166"/>
                  </a:lnTo>
                  <a:lnTo>
                    <a:pt x="531752" y="1784896"/>
                  </a:lnTo>
                  <a:lnTo>
                    <a:pt x="573335" y="1803695"/>
                  </a:lnTo>
                  <a:lnTo>
                    <a:pt x="615964" y="1820504"/>
                  </a:lnTo>
                  <a:lnTo>
                    <a:pt x="659581" y="1835262"/>
                  </a:lnTo>
                  <a:lnTo>
                    <a:pt x="704128" y="1847912"/>
                  </a:lnTo>
                  <a:lnTo>
                    <a:pt x="749544" y="1858394"/>
                  </a:lnTo>
                  <a:lnTo>
                    <a:pt x="795772" y="1866649"/>
                  </a:lnTo>
                  <a:lnTo>
                    <a:pt x="842752" y="1872619"/>
                  </a:lnTo>
                  <a:lnTo>
                    <a:pt x="890425" y="1876244"/>
                  </a:lnTo>
                  <a:lnTo>
                    <a:pt x="897519" y="1876424"/>
                  </a:lnTo>
                </a:path>
                <a:path w="1876425" h="1876425">
                  <a:moveTo>
                    <a:pt x="979944" y="1876424"/>
                  </a:moveTo>
                  <a:lnTo>
                    <a:pt x="1034712" y="1872619"/>
                  </a:lnTo>
                  <a:lnTo>
                    <a:pt x="1081692" y="1866649"/>
                  </a:lnTo>
                  <a:lnTo>
                    <a:pt x="1127919" y="1858394"/>
                  </a:lnTo>
                  <a:lnTo>
                    <a:pt x="1173336" y="1847912"/>
                  </a:lnTo>
                  <a:lnTo>
                    <a:pt x="1217882" y="1835262"/>
                  </a:lnTo>
                  <a:lnTo>
                    <a:pt x="1261500" y="1820504"/>
                  </a:lnTo>
                  <a:lnTo>
                    <a:pt x="1304129" y="1803695"/>
                  </a:lnTo>
                  <a:lnTo>
                    <a:pt x="1345712" y="1784896"/>
                  </a:lnTo>
                  <a:lnTo>
                    <a:pt x="1386188" y="1764166"/>
                  </a:lnTo>
                  <a:lnTo>
                    <a:pt x="1425499" y="1741562"/>
                  </a:lnTo>
                  <a:lnTo>
                    <a:pt x="1463587" y="1717145"/>
                  </a:lnTo>
                  <a:lnTo>
                    <a:pt x="1500391" y="1690973"/>
                  </a:lnTo>
                  <a:lnTo>
                    <a:pt x="1535853" y="1663105"/>
                  </a:lnTo>
                  <a:lnTo>
                    <a:pt x="1569915" y="1633600"/>
                  </a:lnTo>
                  <a:lnTo>
                    <a:pt x="1602517" y="1602517"/>
                  </a:lnTo>
                  <a:lnTo>
                    <a:pt x="1633599" y="1569915"/>
                  </a:lnTo>
                  <a:lnTo>
                    <a:pt x="1663104" y="1535854"/>
                  </a:lnTo>
                  <a:lnTo>
                    <a:pt x="1690972" y="1500391"/>
                  </a:lnTo>
                  <a:lnTo>
                    <a:pt x="1717144" y="1463587"/>
                  </a:lnTo>
                  <a:lnTo>
                    <a:pt x="1741562" y="1425500"/>
                  </a:lnTo>
                  <a:lnTo>
                    <a:pt x="1764165" y="1386188"/>
                  </a:lnTo>
                  <a:lnTo>
                    <a:pt x="1784896" y="1345712"/>
                  </a:lnTo>
                  <a:lnTo>
                    <a:pt x="1803695" y="1304130"/>
                  </a:lnTo>
                  <a:lnTo>
                    <a:pt x="1820503" y="1261500"/>
                  </a:lnTo>
                  <a:lnTo>
                    <a:pt x="1835262" y="1217883"/>
                  </a:lnTo>
                  <a:lnTo>
                    <a:pt x="1847911" y="1173336"/>
                  </a:lnTo>
                  <a:lnTo>
                    <a:pt x="1858394" y="1127920"/>
                  </a:lnTo>
                  <a:lnTo>
                    <a:pt x="1866649" y="1081692"/>
                  </a:lnTo>
                  <a:lnTo>
                    <a:pt x="1872619" y="1034712"/>
                  </a:lnTo>
                  <a:lnTo>
                    <a:pt x="1876244" y="987039"/>
                  </a:lnTo>
                  <a:lnTo>
                    <a:pt x="1876424" y="979914"/>
                  </a:lnTo>
                </a:path>
                <a:path w="1876425" h="1876425">
                  <a:moveTo>
                    <a:pt x="1876424" y="897551"/>
                  </a:moveTo>
                  <a:lnTo>
                    <a:pt x="1872619" y="842752"/>
                  </a:lnTo>
                  <a:lnTo>
                    <a:pt x="1866649" y="795772"/>
                  </a:lnTo>
                  <a:lnTo>
                    <a:pt x="1858394" y="749545"/>
                  </a:lnTo>
                  <a:lnTo>
                    <a:pt x="1847911" y="704128"/>
                  </a:lnTo>
                  <a:lnTo>
                    <a:pt x="1835262" y="659582"/>
                  </a:lnTo>
                  <a:lnTo>
                    <a:pt x="1820503" y="615964"/>
                  </a:lnTo>
                  <a:lnTo>
                    <a:pt x="1803695" y="573335"/>
                  </a:lnTo>
                  <a:lnTo>
                    <a:pt x="1784896" y="531753"/>
                  </a:lnTo>
                  <a:lnTo>
                    <a:pt x="1764165" y="491276"/>
                  </a:lnTo>
                  <a:lnTo>
                    <a:pt x="1741562" y="451965"/>
                  </a:lnTo>
                  <a:lnTo>
                    <a:pt x="1717144" y="413878"/>
                  </a:lnTo>
                  <a:lnTo>
                    <a:pt x="1690972" y="377073"/>
                  </a:lnTo>
                  <a:lnTo>
                    <a:pt x="1663104" y="341611"/>
                  </a:lnTo>
                  <a:lnTo>
                    <a:pt x="1633599" y="307549"/>
                  </a:lnTo>
                  <a:lnTo>
                    <a:pt x="1602517" y="274948"/>
                  </a:lnTo>
                  <a:lnTo>
                    <a:pt x="1569915" y="243865"/>
                  </a:lnTo>
                  <a:lnTo>
                    <a:pt x="1535853" y="214360"/>
                  </a:lnTo>
                  <a:lnTo>
                    <a:pt x="1500391" y="186492"/>
                  </a:lnTo>
                  <a:lnTo>
                    <a:pt x="1463587" y="160320"/>
                  </a:lnTo>
                  <a:lnTo>
                    <a:pt x="1425499" y="135903"/>
                  </a:lnTo>
                  <a:lnTo>
                    <a:pt x="1386188" y="113299"/>
                  </a:lnTo>
                  <a:lnTo>
                    <a:pt x="1345712" y="92568"/>
                  </a:lnTo>
                  <a:lnTo>
                    <a:pt x="1304129" y="73769"/>
                  </a:lnTo>
                  <a:lnTo>
                    <a:pt x="1261500" y="56961"/>
                  </a:lnTo>
                  <a:lnTo>
                    <a:pt x="1217882" y="42203"/>
                  </a:lnTo>
                  <a:lnTo>
                    <a:pt x="1173336" y="29553"/>
                  </a:lnTo>
                  <a:lnTo>
                    <a:pt x="1127919" y="19071"/>
                  </a:lnTo>
                  <a:lnTo>
                    <a:pt x="1081692" y="10815"/>
                  </a:lnTo>
                  <a:lnTo>
                    <a:pt x="1034712" y="4846"/>
                  </a:lnTo>
                  <a:lnTo>
                    <a:pt x="987039" y="1220"/>
                  </a:lnTo>
                  <a:lnTo>
                    <a:pt x="938754" y="0"/>
                  </a:lnTo>
                </a:path>
              </a:pathLst>
            </a:custGeom>
            <a:ln w="285749">
              <a:solidFill>
                <a:srgbClr val="FF1F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60378" y="2053170"/>
              <a:ext cx="132213" cy="13221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86295" y="2053170"/>
            <a:ext cx="132213" cy="1322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12213" y="2053170"/>
            <a:ext cx="132213" cy="13221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7260379" y="24386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86295" y="24386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12213" y="24386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0379" y="28242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86295" y="28242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12213" y="28242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60379" y="320978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686295" y="320978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112213" y="320978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60379" y="35953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686295" y="35953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112213" y="35953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260379" y="24386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686295" y="24386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112213" y="243869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60379" y="28242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686295" y="28242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112213" y="28242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60379" y="320978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86295" y="320978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112213" y="320978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260379" y="35953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686295" y="35953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112213" y="35953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260379" y="39808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686295" y="39808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112213" y="39808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260379" y="28242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686295" y="28242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9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112213" y="28242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260379" y="320978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686295" y="320978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112213" y="320978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260379" y="35953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686295" y="35953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112213" y="35953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60379" y="39808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686295" y="39808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112213" y="39808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260379" y="320978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686295" y="320978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112213" y="320978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3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260379" y="35953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686295" y="35953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112213" y="35953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260379" y="39808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686295" y="39808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3" y="13552"/>
                </a:lnTo>
                <a:lnTo>
                  <a:pt x="128842" y="44818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112213" y="398087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70447" y="132213"/>
                </a:moveTo>
                <a:lnTo>
                  <a:pt x="61766" y="132213"/>
                </a:lnTo>
                <a:lnTo>
                  <a:pt x="57467" y="131790"/>
                </a:lnTo>
                <a:lnTo>
                  <a:pt x="22431" y="115920"/>
                </a:lnTo>
                <a:lnTo>
                  <a:pt x="2117" y="83260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0"/>
                </a:lnTo>
                <a:lnTo>
                  <a:pt x="6176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8"/>
                </a:lnTo>
                <a:lnTo>
                  <a:pt x="132213" y="61766"/>
                </a:lnTo>
                <a:lnTo>
                  <a:pt x="132213" y="66106"/>
                </a:lnTo>
                <a:lnTo>
                  <a:pt x="132213" y="70447"/>
                </a:lnTo>
                <a:lnTo>
                  <a:pt x="118661" y="106442"/>
                </a:lnTo>
                <a:lnTo>
                  <a:pt x="87394" y="128842"/>
                </a:lnTo>
                <a:lnTo>
                  <a:pt x="74746" y="131790"/>
                </a:lnTo>
                <a:lnTo>
                  <a:pt x="70447" y="13221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10966156" y="2437173"/>
            <a:ext cx="5543550" cy="7524750"/>
            <a:chOff x="10966156" y="2437173"/>
            <a:chExt cx="5543550" cy="7524750"/>
          </a:xfrm>
        </p:grpSpPr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66156" y="2437173"/>
              <a:ext cx="5543549" cy="752474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6406" y="2960766"/>
              <a:ext cx="1140813" cy="205921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2801878" y="3323004"/>
              <a:ext cx="1734185" cy="542925"/>
            </a:xfrm>
            <a:custGeom>
              <a:avLst/>
              <a:gdLst/>
              <a:ahLst/>
              <a:cxnLst/>
              <a:rect l="l" t="t" r="r" b="b"/>
              <a:pathLst>
                <a:path w="1734184" h="542925">
                  <a:moveTo>
                    <a:pt x="299772" y="217259"/>
                  </a:moveTo>
                  <a:lnTo>
                    <a:pt x="90696" y="217259"/>
                  </a:lnTo>
                  <a:lnTo>
                    <a:pt x="97663" y="201719"/>
                  </a:lnTo>
                  <a:lnTo>
                    <a:pt x="130326" y="165935"/>
                  </a:lnTo>
                  <a:lnTo>
                    <a:pt x="177842" y="148416"/>
                  </a:lnTo>
                  <a:lnTo>
                    <a:pt x="196357" y="147248"/>
                  </a:lnTo>
                  <a:lnTo>
                    <a:pt x="215104" y="148447"/>
                  </a:lnTo>
                  <a:lnTo>
                    <a:pt x="261897" y="166184"/>
                  </a:lnTo>
                  <a:lnTo>
                    <a:pt x="293292" y="201921"/>
                  </a:lnTo>
                  <a:lnTo>
                    <a:pt x="299772" y="217259"/>
                  </a:lnTo>
                  <a:close/>
                </a:path>
                <a:path w="1734184" h="542925">
                  <a:moveTo>
                    <a:pt x="527840" y="217259"/>
                  </a:moveTo>
                  <a:lnTo>
                    <a:pt x="303755" y="217259"/>
                  </a:lnTo>
                  <a:lnTo>
                    <a:pt x="311201" y="202124"/>
                  </a:lnTo>
                  <a:lnTo>
                    <a:pt x="346629" y="166433"/>
                  </a:lnTo>
                  <a:lnTo>
                    <a:pt x="398532" y="148447"/>
                  </a:lnTo>
                  <a:lnTo>
                    <a:pt x="418643" y="147248"/>
                  </a:lnTo>
                  <a:lnTo>
                    <a:pt x="443838" y="149334"/>
                  </a:lnTo>
                  <a:lnTo>
                    <a:pt x="486946" y="166028"/>
                  </a:lnTo>
                  <a:lnTo>
                    <a:pt x="519459" y="199243"/>
                  </a:lnTo>
                  <a:lnTo>
                    <a:pt x="527840" y="217259"/>
                  </a:lnTo>
                  <a:close/>
                </a:path>
                <a:path w="1734184" h="542925">
                  <a:moveTo>
                    <a:pt x="90205" y="534927"/>
                  </a:moveTo>
                  <a:lnTo>
                    <a:pt x="0" y="534927"/>
                  </a:lnTo>
                  <a:lnTo>
                    <a:pt x="0" y="152231"/>
                  </a:lnTo>
                  <a:lnTo>
                    <a:pt x="86223" y="152231"/>
                  </a:lnTo>
                  <a:lnTo>
                    <a:pt x="86223" y="217259"/>
                  </a:lnTo>
                  <a:lnTo>
                    <a:pt x="527840" y="217259"/>
                  </a:lnTo>
                  <a:lnTo>
                    <a:pt x="529898" y="221682"/>
                  </a:lnTo>
                  <a:lnTo>
                    <a:pt x="530269" y="223239"/>
                  </a:lnTo>
                  <a:lnTo>
                    <a:pt x="160482" y="223239"/>
                  </a:lnTo>
                  <a:lnTo>
                    <a:pt x="150979" y="223862"/>
                  </a:lnTo>
                  <a:lnTo>
                    <a:pt x="110770" y="244978"/>
                  </a:lnTo>
                  <a:lnTo>
                    <a:pt x="92573" y="280045"/>
                  </a:lnTo>
                  <a:lnTo>
                    <a:pt x="90205" y="302221"/>
                  </a:lnTo>
                  <a:lnTo>
                    <a:pt x="90205" y="534927"/>
                  </a:lnTo>
                  <a:close/>
                </a:path>
                <a:path w="1734184" h="542925">
                  <a:moveTo>
                    <a:pt x="313228" y="534927"/>
                  </a:moveTo>
                  <a:lnTo>
                    <a:pt x="224776" y="534927"/>
                  </a:lnTo>
                  <a:lnTo>
                    <a:pt x="224776" y="288267"/>
                  </a:lnTo>
                  <a:lnTo>
                    <a:pt x="223655" y="274190"/>
                  </a:lnTo>
                  <a:lnTo>
                    <a:pt x="197294" y="233189"/>
                  </a:lnTo>
                  <a:lnTo>
                    <a:pt x="160482" y="223239"/>
                  </a:lnTo>
                  <a:lnTo>
                    <a:pt x="382504" y="223239"/>
                  </a:lnTo>
                  <a:lnTo>
                    <a:pt x="341528" y="234731"/>
                  </a:lnTo>
                  <a:lnTo>
                    <a:pt x="317778" y="266903"/>
                  </a:lnTo>
                  <a:lnTo>
                    <a:pt x="313228" y="296239"/>
                  </a:lnTo>
                  <a:lnTo>
                    <a:pt x="313228" y="534927"/>
                  </a:lnTo>
                  <a:close/>
                </a:path>
                <a:path w="1734184" h="542925">
                  <a:moveTo>
                    <a:pt x="538250" y="534927"/>
                  </a:moveTo>
                  <a:lnTo>
                    <a:pt x="447799" y="534927"/>
                  </a:lnTo>
                  <a:lnTo>
                    <a:pt x="447710" y="290759"/>
                  </a:lnTo>
                  <a:lnTo>
                    <a:pt x="446615" y="275390"/>
                  </a:lnTo>
                  <a:lnTo>
                    <a:pt x="428853" y="239932"/>
                  </a:lnTo>
                  <a:lnTo>
                    <a:pt x="382504" y="223239"/>
                  </a:lnTo>
                  <a:lnTo>
                    <a:pt x="530269" y="223239"/>
                  </a:lnTo>
                  <a:lnTo>
                    <a:pt x="536162" y="247952"/>
                  </a:lnTo>
                  <a:lnTo>
                    <a:pt x="538250" y="278052"/>
                  </a:lnTo>
                  <a:lnTo>
                    <a:pt x="538250" y="534927"/>
                  </a:lnTo>
                  <a:close/>
                </a:path>
                <a:path w="1734184" h="542925">
                  <a:moveTo>
                    <a:pt x="719977" y="534927"/>
                  </a:moveTo>
                  <a:lnTo>
                    <a:pt x="629754" y="534927"/>
                  </a:lnTo>
                  <a:lnTo>
                    <a:pt x="629754" y="152231"/>
                  </a:lnTo>
                  <a:lnTo>
                    <a:pt x="719977" y="152231"/>
                  </a:lnTo>
                  <a:lnTo>
                    <a:pt x="719977" y="534927"/>
                  </a:lnTo>
                  <a:close/>
                </a:path>
                <a:path w="1734184" h="542925">
                  <a:moveTo>
                    <a:pt x="675120" y="97916"/>
                  </a:moveTo>
                  <a:lnTo>
                    <a:pt x="638227" y="83715"/>
                  </a:lnTo>
                  <a:lnTo>
                    <a:pt x="622789" y="49082"/>
                  </a:lnTo>
                  <a:lnTo>
                    <a:pt x="623753" y="39257"/>
                  </a:lnTo>
                  <a:lnTo>
                    <a:pt x="646333" y="8129"/>
                  </a:lnTo>
                  <a:lnTo>
                    <a:pt x="675120" y="0"/>
                  </a:lnTo>
                  <a:lnTo>
                    <a:pt x="685554" y="903"/>
                  </a:lnTo>
                  <a:lnTo>
                    <a:pt x="718754" y="21941"/>
                  </a:lnTo>
                  <a:lnTo>
                    <a:pt x="727450" y="49082"/>
                  </a:lnTo>
                  <a:lnTo>
                    <a:pt x="726483" y="58815"/>
                  </a:lnTo>
                  <a:lnTo>
                    <a:pt x="703988" y="89928"/>
                  </a:lnTo>
                  <a:lnTo>
                    <a:pt x="675120" y="97916"/>
                  </a:lnTo>
                  <a:close/>
                </a:path>
                <a:path w="1734184" h="542925">
                  <a:moveTo>
                    <a:pt x="1134136" y="217259"/>
                  </a:moveTo>
                  <a:lnTo>
                    <a:pt x="903440" y="217259"/>
                  </a:lnTo>
                  <a:lnTo>
                    <a:pt x="911025" y="202015"/>
                  </a:lnTo>
                  <a:lnTo>
                    <a:pt x="945543" y="166184"/>
                  </a:lnTo>
                  <a:lnTo>
                    <a:pt x="996989" y="148431"/>
                  </a:lnTo>
                  <a:lnTo>
                    <a:pt x="1017557" y="147248"/>
                  </a:lnTo>
                  <a:lnTo>
                    <a:pt x="1036733" y="148307"/>
                  </a:lnTo>
                  <a:lnTo>
                    <a:pt x="1086588" y="164190"/>
                  </a:lnTo>
                  <a:lnTo>
                    <a:pt x="1123501" y="198152"/>
                  </a:lnTo>
                  <a:lnTo>
                    <a:pt x="1134136" y="217259"/>
                  </a:lnTo>
                  <a:close/>
                </a:path>
                <a:path w="1734184" h="542925">
                  <a:moveTo>
                    <a:pt x="902932" y="534927"/>
                  </a:moveTo>
                  <a:lnTo>
                    <a:pt x="812726" y="534927"/>
                  </a:lnTo>
                  <a:lnTo>
                    <a:pt x="812726" y="152231"/>
                  </a:lnTo>
                  <a:lnTo>
                    <a:pt x="898949" y="152231"/>
                  </a:lnTo>
                  <a:lnTo>
                    <a:pt x="898949" y="217259"/>
                  </a:lnTo>
                  <a:lnTo>
                    <a:pt x="1134136" y="217259"/>
                  </a:lnTo>
                  <a:lnTo>
                    <a:pt x="1136777" y="223488"/>
                  </a:lnTo>
                  <a:lnTo>
                    <a:pt x="983927" y="223488"/>
                  </a:lnTo>
                  <a:lnTo>
                    <a:pt x="972414" y="224142"/>
                  </a:lnTo>
                  <a:lnTo>
                    <a:pt x="933196" y="239637"/>
                  </a:lnTo>
                  <a:lnTo>
                    <a:pt x="908682" y="273832"/>
                  </a:lnTo>
                  <a:lnTo>
                    <a:pt x="902932" y="310691"/>
                  </a:lnTo>
                  <a:lnTo>
                    <a:pt x="902932" y="534927"/>
                  </a:lnTo>
                  <a:close/>
                </a:path>
                <a:path w="1734184" h="542925">
                  <a:moveTo>
                    <a:pt x="1148637" y="534927"/>
                  </a:moveTo>
                  <a:lnTo>
                    <a:pt x="1058432" y="534927"/>
                  </a:lnTo>
                  <a:lnTo>
                    <a:pt x="1058432" y="305209"/>
                  </a:lnTo>
                  <a:lnTo>
                    <a:pt x="1057185" y="287069"/>
                  </a:lnTo>
                  <a:lnTo>
                    <a:pt x="1038485" y="245164"/>
                  </a:lnTo>
                  <a:lnTo>
                    <a:pt x="1000413" y="224843"/>
                  </a:lnTo>
                  <a:lnTo>
                    <a:pt x="983927" y="223488"/>
                  </a:lnTo>
                  <a:lnTo>
                    <a:pt x="1136777" y="223488"/>
                  </a:lnTo>
                  <a:lnTo>
                    <a:pt x="1139623" y="230199"/>
                  </a:lnTo>
                  <a:lnTo>
                    <a:pt x="1144712" y="248839"/>
                  </a:lnTo>
                  <a:lnTo>
                    <a:pt x="1147716" y="269192"/>
                  </a:lnTo>
                  <a:lnTo>
                    <a:pt x="1148637" y="291258"/>
                  </a:lnTo>
                  <a:lnTo>
                    <a:pt x="1148637" y="534927"/>
                  </a:lnTo>
                  <a:close/>
                </a:path>
                <a:path w="1734184" h="542925">
                  <a:moveTo>
                    <a:pt x="1330539" y="534927"/>
                  </a:moveTo>
                  <a:lnTo>
                    <a:pt x="1240334" y="534927"/>
                  </a:lnTo>
                  <a:lnTo>
                    <a:pt x="1240334" y="152231"/>
                  </a:lnTo>
                  <a:lnTo>
                    <a:pt x="1330539" y="152231"/>
                  </a:lnTo>
                  <a:lnTo>
                    <a:pt x="1330539" y="534927"/>
                  </a:lnTo>
                  <a:close/>
                </a:path>
                <a:path w="1734184" h="542925">
                  <a:moveTo>
                    <a:pt x="1285682" y="97916"/>
                  </a:moveTo>
                  <a:lnTo>
                    <a:pt x="1248807" y="83715"/>
                  </a:lnTo>
                  <a:lnTo>
                    <a:pt x="1233352" y="49082"/>
                  </a:lnTo>
                  <a:lnTo>
                    <a:pt x="1234319" y="39257"/>
                  </a:lnTo>
                  <a:lnTo>
                    <a:pt x="1256905" y="8129"/>
                  </a:lnTo>
                  <a:lnTo>
                    <a:pt x="1285682" y="0"/>
                  </a:lnTo>
                  <a:lnTo>
                    <a:pt x="1296119" y="903"/>
                  </a:lnTo>
                  <a:lnTo>
                    <a:pt x="1329331" y="21941"/>
                  </a:lnTo>
                  <a:lnTo>
                    <a:pt x="1338012" y="49082"/>
                  </a:lnTo>
                  <a:lnTo>
                    <a:pt x="1337048" y="58815"/>
                  </a:lnTo>
                  <a:lnTo>
                    <a:pt x="1314565" y="89928"/>
                  </a:lnTo>
                  <a:lnTo>
                    <a:pt x="1285682" y="97916"/>
                  </a:lnTo>
                  <a:close/>
                </a:path>
                <a:path w="1734184" h="542925">
                  <a:moveTo>
                    <a:pt x="1719073" y="474383"/>
                  </a:moveTo>
                  <a:lnTo>
                    <a:pt x="1570333" y="474383"/>
                  </a:lnTo>
                  <a:lnTo>
                    <a:pt x="1585605" y="473558"/>
                  </a:lnTo>
                  <a:lnTo>
                    <a:pt x="1599292" y="471082"/>
                  </a:lnTo>
                  <a:lnTo>
                    <a:pt x="1636671" y="446416"/>
                  </a:lnTo>
                  <a:lnTo>
                    <a:pt x="1641592" y="428540"/>
                  </a:lnTo>
                  <a:lnTo>
                    <a:pt x="1640799" y="420676"/>
                  </a:lnTo>
                  <a:lnTo>
                    <a:pt x="1612934" y="391915"/>
                  </a:lnTo>
                  <a:lnTo>
                    <a:pt x="1524721" y="371234"/>
                  </a:lnTo>
                  <a:lnTo>
                    <a:pt x="1498976" y="364523"/>
                  </a:lnTo>
                  <a:lnTo>
                    <a:pt x="1458234" y="345214"/>
                  </a:lnTo>
                  <a:lnTo>
                    <a:pt x="1423486" y="301597"/>
                  </a:lnTo>
                  <a:lnTo>
                    <a:pt x="1417078" y="263352"/>
                  </a:lnTo>
                  <a:lnTo>
                    <a:pt x="1418180" y="246254"/>
                  </a:lnTo>
                  <a:lnTo>
                    <a:pt x="1436253" y="202061"/>
                  </a:lnTo>
                  <a:lnTo>
                    <a:pt x="1474343" y="169547"/>
                  </a:lnTo>
                  <a:lnTo>
                    <a:pt x="1528649" y="150860"/>
                  </a:lnTo>
                  <a:lnTo>
                    <a:pt x="1571824" y="147248"/>
                  </a:lnTo>
                  <a:lnTo>
                    <a:pt x="1603674" y="149039"/>
                  </a:lnTo>
                  <a:lnTo>
                    <a:pt x="1656626" y="163364"/>
                  </a:lnTo>
                  <a:lnTo>
                    <a:pt x="1695311" y="191488"/>
                  </a:lnTo>
                  <a:lnTo>
                    <a:pt x="1711612" y="214520"/>
                  </a:lnTo>
                  <a:lnTo>
                    <a:pt x="1573070" y="214520"/>
                  </a:lnTo>
                  <a:lnTo>
                    <a:pt x="1559551" y="215283"/>
                  </a:lnTo>
                  <a:lnTo>
                    <a:pt x="1517449" y="233283"/>
                  </a:lnTo>
                  <a:lnTo>
                    <a:pt x="1507038" y="258370"/>
                  </a:lnTo>
                  <a:lnTo>
                    <a:pt x="1507703" y="266327"/>
                  </a:lnTo>
                  <a:lnTo>
                    <a:pt x="1536065" y="295057"/>
                  </a:lnTo>
                  <a:lnTo>
                    <a:pt x="1626400" y="316670"/>
                  </a:lnTo>
                  <a:lnTo>
                    <a:pt x="1651813" y="323382"/>
                  </a:lnTo>
                  <a:lnTo>
                    <a:pt x="1692179" y="341944"/>
                  </a:lnTo>
                  <a:lnTo>
                    <a:pt x="1727186" y="383131"/>
                  </a:lnTo>
                  <a:lnTo>
                    <a:pt x="1734043" y="420317"/>
                  </a:lnTo>
                  <a:lnTo>
                    <a:pt x="1732618" y="437867"/>
                  </a:lnTo>
                  <a:lnTo>
                    <a:pt x="1728620" y="454326"/>
                  </a:lnTo>
                  <a:lnTo>
                    <a:pt x="1722036" y="469742"/>
                  </a:lnTo>
                  <a:lnTo>
                    <a:pt x="1719073" y="474383"/>
                  </a:lnTo>
                  <a:close/>
                </a:path>
                <a:path w="1734184" h="542925">
                  <a:moveTo>
                    <a:pt x="1643592" y="262355"/>
                  </a:moveTo>
                  <a:lnTo>
                    <a:pt x="1621411" y="229032"/>
                  </a:lnTo>
                  <a:lnTo>
                    <a:pt x="1583128" y="214940"/>
                  </a:lnTo>
                  <a:lnTo>
                    <a:pt x="1573070" y="214520"/>
                  </a:lnTo>
                  <a:lnTo>
                    <a:pt x="1711612" y="214520"/>
                  </a:lnTo>
                  <a:lnTo>
                    <a:pt x="1719356" y="230231"/>
                  </a:lnTo>
                  <a:lnTo>
                    <a:pt x="1725815" y="253387"/>
                  </a:lnTo>
                  <a:lnTo>
                    <a:pt x="1643592" y="262355"/>
                  </a:lnTo>
                  <a:close/>
                </a:path>
                <a:path w="1734184" h="542925">
                  <a:moveTo>
                    <a:pt x="1570578" y="542400"/>
                  </a:moveTo>
                  <a:lnTo>
                    <a:pt x="1507157" y="535051"/>
                  </a:lnTo>
                  <a:lnTo>
                    <a:pt x="1457444" y="513001"/>
                  </a:lnTo>
                  <a:lnTo>
                    <a:pt x="1423238" y="477560"/>
                  </a:lnTo>
                  <a:lnTo>
                    <a:pt x="1406360" y="430533"/>
                  </a:lnTo>
                  <a:lnTo>
                    <a:pt x="1494320" y="422061"/>
                  </a:lnTo>
                  <a:lnTo>
                    <a:pt x="1498148" y="434223"/>
                  </a:lnTo>
                  <a:lnTo>
                    <a:pt x="1503661" y="444797"/>
                  </a:lnTo>
                  <a:lnTo>
                    <a:pt x="1542109" y="471082"/>
                  </a:lnTo>
                  <a:lnTo>
                    <a:pt x="1570333" y="474383"/>
                  </a:lnTo>
                  <a:lnTo>
                    <a:pt x="1719073" y="474383"/>
                  </a:lnTo>
                  <a:lnTo>
                    <a:pt x="1712869" y="484100"/>
                  </a:lnTo>
                  <a:lnTo>
                    <a:pt x="1672726" y="518483"/>
                  </a:lnTo>
                  <a:lnTo>
                    <a:pt x="1636173" y="533712"/>
                  </a:lnTo>
                  <a:lnTo>
                    <a:pt x="1593814" y="541435"/>
                  </a:lnTo>
                  <a:lnTo>
                    <a:pt x="1570578" y="542400"/>
                  </a:lnTo>
                  <a:close/>
                </a:path>
              </a:pathLst>
            </a:custGeom>
            <a:solidFill>
              <a:srgbClr val="4294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450555" y="3167239"/>
              <a:ext cx="345440" cy="345440"/>
            </a:xfrm>
            <a:custGeom>
              <a:avLst/>
              <a:gdLst/>
              <a:ahLst/>
              <a:cxnLst/>
              <a:rect l="l" t="t" r="r" b="b"/>
              <a:pathLst>
                <a:path w="345440" h="345439">
                  <a:moveTo>
                    <a:pt x="344868" y="133299"/>
                  </a:moveTo>
                  <a:lnTo>
                    <a:pt x="211569" y="133299"/>
                  </a:lnTo>
                  <a:lnTo>
                    <a:pt x="211569" y="0"/>
                  </a:lnTo>
                  <a:lnTo>
                    <a:pt x="133324" y="0"/>
                  </a:lnTo>
                  <a:lnTo>
                    <a:pt x="133324" y="133299"/>
                  </a:lnTo>
                  <a:lnTo>
                    <a:pt x="0" y="133299"/>
                  </a:lnTo>
                  <a:lnTo>
                    <a:pt x="0" y="211531"/>
                  </a:lnTo>
                  <a:lnTo>
                    <a:pt x="133324" y="211531"/>
                  </a:lnTo>
                  <a:lnTo>
                    <a:pt x="133324" y="344830"/>
                  </a:lnTo>
                  <a:lnTo>
                    <a:pt x="211569" y="344830"/>
                  </a:lnTo>
                  <a:lnTo>
                    <a:pt x="211569" y="211531"/>
                  </a:lnTo>
                  <a:lnTo>
                    <a:pt x="344868" y="211531"/>
                  </a:lnTo>
                  <a:lnTo>
                    <a:pt x="344868" y="133299"/>
                  </a:lnTo>
                  <a:close/>
                </a:path>
              </a:pathLst>
            </a:custGeom>
            <a:solidFill>
              <a:srgbClr val="FF0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79712" y="4180245"/>
              <a:ext cx="3390286" cy="16960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46134" y="7311913"/>
              <a:ext cx="822901" cy="13697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71226" y="4720594"/>
              <a:ext cx="999505" cy="10369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68743" y="5082255"/>
              <a:ext cx="3745264" cy="188765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62614" y="7664155"/>
              <a:ext cx="4192748" cy="70160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62614" y="8628867"/>
              <a:ext cx="4192748" cy="701608"/>
            </a:xfrm>
            <a:prstGeom prst="rect">
              <a:avLst/>
            </a:prstGeom>
          </p:spPr>
        </p:pic>
      </p:grpSp>
      <p:sp>
        <p:nvSpPr>
          <p:cNvPr id="66" name="object 66"/>
          <p:cNvSpPr/>
          <p:nvPr/>
        </p:nvSpPr>
        <p:spPr>
          <a:xfrm>
            <a:off x="9390583" y="2444635"/>
            <a:ext cx="1231900" cy="1631314"/>
          </a:xfrm>
          <a:custGeom>
            <a:avLst/>
            <a:gdLst/>
            <a:ahLst/>
            <a:cxnLst/>
            <a:rect l="l" t="t" r="r" b="b"/>
            <a:pathLst>
              <a:path w="1231900" h="1631314">
                <a:moveTo>
                  <a:pt x="297472" y="899655"/>
                </a:moveTo>
                <a:lnTo>
                  <a:pt x="289433" y="894194"/>
                </a:lnTo>
                <a:lnTo>
                  <a:pt x="289331" y="892124"/>
                </a:lnTo>
                <a:lnTo>
                  <a:pt x="288290" y="890892"/>
                </a:lnTo>
                <a:lnTo>
                  <a:pt x="286219" y="890447"/>
                </a:lnTo>
                <a:lnTo>
                  <a:pt x="286105" y="886409"/>
                </a:lnTo>
                <a:lnTo>
                  <a:pt x="286054" y="884389"/>
                </a:lnTo>
                <a:lnTo>
                  <a:pt x="281305" y="880821"/>
                </a:lnTo>
                <a:lnTo>
                  <a:pt x="278828" y="875982"/>
                </a:lnTo>
                <a:lnTo>
                  <a:pt x="246062" y="826135"/>
                </a:lnTo>
                <a:lnTo>
                  <a:pt x="236308" y="808913"/>
                </a:lnTo>
                <a:lnTo>
                  <a:pt x="233857" y="808024"/>
                </a:lnTo>
                <a:lnTo>
                  <a:pt x="227965" y="803109"/>
                </a:lnTo>
                <a:lnTo>
                  <a:pt x="233197" y="818946"/>
                </a:lnTo>
                <a:lnTo>
                  <a:pt x="231508" y="820877"/>
                </a:lnTo>
                <a:lnTo>
                  <a:pt x="227520" y="820140"/>
                </a:lnTo>
                <a:lnTo>
                  <a:pt x="224599" y="818680"/>
                </a:lnTo>
                <a:lnTo>
                  <a:pt x="222199" y="817841"/>
                </a:lnTo>
                <a:lnTo>
                  <a:pt x="297319" y="905306"/>
                </a:lnTo>
                <a:lnTo>
                  <a:pt x="297370" y="903427"/>
                </a:lnTo>
                <a:lnTo>
                  <a:pt x="297472" y="899655"/>
                </a:lnTo>
                <a:close/>
              </a:path>
              <a:path w="1231900" h="1631314">
                <a:moveTo>
                  <a:pt x="1231798" y="1512062"/>
                </a:moveTo>
                <a:lnTo>
                  <a:pt x="1231582" y="1507909"/>
                </a:lnTo>
                <a:lnTo>
                  <a:pt x="1228280" y="1504061"/>
                </a:lnTo>
                <a:lnTo>
                  <a:pt x="1230185" y="1494586"/>
                </a:lnTo>
                <a:lnTo>
                  <a:pt x="1180871" y="1433258"/>
                </a:lnTo>
                <a:lnTo>
                  <a:pt x="1144981" y="1393405"/>
                </a:lnTo>
                <a:lnTo>
                  <a:pt x="1144320" y="1390688"/>
                </a:lnTo>
                <a:lnTo>
                  <a:pt x="1142987" y="1385239"/>
                </a:lnTo>
                <a:lnTo>
                  <a:pt x="1130922" y="1375092"/>
                </a:lnTo>
                <a:lnTo>
                  <a:pt x="1130287" y="1372400"/>
                </a:lnTo>
                <a:lnTo>
                  <a:pt x="1129030" y="1367040"/>
                </a:lnTo>
                <a:lnTo>
                  <a:pt x="1116914" y="1356817"/>
                </a:lnTo>
                <a:lnTo>
                  <a:pt x="1116799" y="1352791"/>
                </a:lnTo>
                <a:lnTo>
                  <a:pt x="1116736" y="1350772"/>
                </a:lnTo>
                <a:lnTo>
                  <a:pt x="1111948" y="1347139"/>
                </a:lnTo>
                <a:lnTo>
                  <a:pt x="1109421" y="1342250"/>
                </a:lnTo>
                <a:lnTo>
                  <a:pt x="1080960" y="1295450"/>
                </a:lnTo>
                <a:lnTo>
                  <a:pt x="1055992" y="1246886"/>
                </a:lnTo>
                <a:lnTo>
                  <a:pt x="1034580" y="1196619"/>
                </a:lnTo>
                <a:lnTo>
                  <a:pt x="1016812" y="1144727"/>
                </a:lnTo>
                <a:lnTo>
                  <a:pt x="1015441" y="1139228"/>
                </a:lnTo>
                <a:lnTo>
                  <a:pt x="1013002" y="1134452"/>
                </a:lnTo>
                <a:lnTo>
                  <a:pt x="1011580" y="1128890"/>
                </a:lnTo>
                <a:lnTo>
                  <a:pt x="1009535" y="1122616"/>
                </a:lnTo>
                <a:lnTo>
                  <a:pt x="1006970" y="1115720"/>
                </a:lnTo>
                <a:lnTo>
                  <a:pt x="993711" y="1115872"/>
                </a:lnTo>
                <a:lnTo>
                  <a:pt x="988593" y="1121625"/>
                </a:lnTo>
                <a:lnTo>
                  <a:pt x="987818" y="1126553"/>
                </a:lnTo>
                <a:lnTo>
                  <a:pt x="983881" y="1141476"/>
                </a:lnTo>
                <a:lnTo>
                  <a:pt x="977404" y="1155369"/>
                </a:lnTo>
                <a:lnTo>
                  <a:pt x="969733" y="1169835"/>
                </a:lnTo>
                <a:lnTo>
                  <a:pt x="965136" y="1183970"/>
                </a:lnTo>
                <a:lnTo>
                  <a:pt x="964260" y="1190752"/>
                </a:lnTo>
                <a:lnTo>
                  <a:pt x="963879" y="1198105"/>
                </a:lnTo>
                <a:lnTo>
                  <a:pt x="964793" y="1205014"/>
                </a:lnTo>
                <a:lnTo>
                  <a:pt x="966863" y="1211338"/>
                </a:lnTo>
                <a:lnTo>
                  <a:pt x="980262" y="1263967"/>
                </a:lnTo>
                <a:lnTo>
                  <a:pt x="997508" y="1315237"/>
                </a:lnTo>
                <a:lnTo>
                  <a:pt x="1019454" y="1364183"/>
                </a:lnTo>
                <a:lnTo>
                  <a:pt x="1043076" y="1413154"/>
                </a:lnTo>
                <a:lnTo>
                  <a:pt x="1050582" y="1423847"/>
                </a:lnTo>
                <a:lnTo>
                  <a:pt x="1053947" y="1437500"/>
                </a:lnTo>
                <a:lnTo>
                  <a:pt x="1048854" y="1439367"/>
                </a:lnTo>
                <a:lnTo>
                  <a:pt x="1042797" y="1440116"/>
                </a:lnTo>
                <a:lnTo>
                  <a:pt x="1038009" y="1434541"/>
                </a:lnTo>
                <a:lnTo>
                  <a:pt x="1032687" y="1432242"/>
                </a:lnTo>
                <a:lnTo>
                  <a:pt x="1025664" y="1433817"/>
                </a:lnTo>
                <a:lnTo>
                  <a:pt x="1021219" y="1428635"/>
                </a:lnTo>
                <a:lnTo>
                  <a:pt x="1015949" y="1424444"/>
                </a:lnTo>
                <a:lnTo>
                  <a:pt x="1007922" y="1426794"/>
                </a:lnTo>
                <a:lnTo>
                  <a:pt x="1007783" y="1424686"/>
                </a:lnTo>
                <a:lnTo>
                  <a:pt x="1006106" y="1424673"/>
                </a:lnTo>
                <a:lnTo>
                  <a:pt x="1004798" y="1425105"/>
                </a:lnTo>
                <a:lnTo>
                  <a:pt x="1000544" y="1420152"/>
                </a:lnTo>
                <a:lnTo>
                  <a:pt x="995654" y="1416405"/>
                </a:lnTo>
                <a:lnTo>
                  <a:pt x="988542" y="1417878"/>
                </a:lnTo>
                <a:lnTo>
                  <a:pt x="984707" y="1415364"/>
                </a:lnTo>
                <a:lnTo>
                  <a:pt x="980732" y="1412671"/>
                </a:lnTo>
                <a:lnTo>
                  <a:pt x="943495" y="1394650"/>
                </a:lnTo>
                <a:lnTo>
                  <a:pt x="908964" y="1379791"/>
                </a:lnTo>
                <a:lnTo>
                  <a:pt x="810920" y="1333830"/>
                </a:lnTo>
                <a:lnTo>
                  <a:pt x="781011" y="1318501"/>
                </a:lnTo>
                <a:lnTo>
                  <a:pt x="720191" y="1288605"/>
                </a:lnTo>
                <a:lnTo>
                  <a:pt x="648538" y="1242199"/>
                </a:lnTo>
                <a:lnTo>
                  <a:pt x="607783" y="1214234"/>
                </a:lnTo>
                <a:lnTo>
                  <a:pt x="567778" y="1185189"/>
                </a:lnTo>
                <a:lnTo>
                  <a:pt x="529475" y="1154226"/>
                </a:lnTo>
                <a:lnTo>
                  <a:pt x="491896" y="1122172"/>
                </a:lnTo>
                <a:lnTo>
                  <a:pt x="456031" y="1088186"/>
                </a:lnTo>
                <a:lnTo>
                  <a:pt x="421843" y="1052283"/>
                </a:lnTo>
                <a:lnTo>
                  <a:pt x="379437" y="1006805"/>
                </a:lnTo>
                <a:lnTo>
                  <a:pt x="359206" y="983234"/>
                </a:lnTo>
                <a:lnTo>
                  <a:pt x="337997" y="960488"/>
                </a:lnTo>
                <a:lnTo>
                  <a:pt x="337680" y="958176"/>
                </a:lnTo>
                <a:lnTo>
                  <a:pt x="336740" y="951217"/>
                </a:lnTo>
                <a:lnTo>
                  <a:pt x="329552" y="946746"/>
                </a:lnTo>
                <a:lnTo>
                  <a:pt x="323278" y="941387"/>
                </a:lnTo>
                <a:lnTo>
                  <a:pt x="323024" y="939152"/>
                </a:lnTo>
                <a:lnTo>
                  <a:pt x="322300" y="932446"/>
                </a:lnTo>
                <a:lnTo>
                  <a:pt x="315341" y="928255"/>
                </a:lnTo>
                <a:lnTo>
                  <a:pt x="309308" y="923175"/>
                </a:lnTo>
                <a:lnTo>
                  <a:pt x="309029" y="918959"/>
                </a:lnTo>
                <a:lnTo>
                  <a:pt x="308762" y="914742"/>
                </a:lnTo>
                <a:lnTo>
                  <a:pt x="302044" y="910844"/>
                </a:lnTo>
                <a:lnTo>
                  <a:pt x="222199" y="817841"/>
                </a:lnTo>
                <a:lnTo>
                  <a:pt x="199009" y="773277"/>
                </a:lnTo>
                <a:lnTo>
                  <a:pt x="177203" y="728395"/>
                </a:lnTo>
                <a:lnTo>
                  <a:pt x="157721" y="682320"/>
                </a:lnTo>
                <a:lnTo>
                  <a:pt x="123609" y="587997"/>
                </a:lnTo>
                <a:lnTo>
                  <a:pt x="120345" y="572503"/>
                </a:lnTo>
                <a:lnTo>
                  <a:pt x="86855" y="432130"/>
                </a:lnTo>
                <a:lnTo>
                  <a:pt x="86207" y="429425"/>
                </a:lnTo>
                <a:lnTo>
                  <a:pt x="87604" y="427151"/>
                </a:lnTo>
                <a:lnTo>
                  <a:pt x="87795" y="425437"/>
                </a:lnTo>
                <a:lnTo>
                  <a:pt x="86169" y="423545"/>
                </a:lnTo>
                <a:lnTo>
                  <a:pt x="86423" y="421881"/>
                </a:lnTo>
                <a:lnTo>
                  <a:pt x="85610" y="420928"/>
                </a:lnTo>
                <a:lnTo>
                  <a:pt x="86677" y="418274"/>
                </a:lnTo>
                <a:lnTo>
                  <a:pt x="86156" y="415721"/>
                </a:lnTo>
                <a:lnTo>
                  <a:pt x="84137" y="413385"/>
                </a:lnTo>
                <a:lnTo>
                  <a:pt x="85255" y="410781"/>
                </a:lnTo>
                <a:lnTo>
                  <a:pt x="84734" y="408228"/>
                </a:lnTo>
                <a:lnTo>
                  <a:pt x="82677" y="405828"/>
                </a:lnTo>
                <a:lnTo>
                  <a:pt x="84810" y="402450"/>
                </a:lnTo>
                <a:lnTo>
                  <a:pt x="84289" y="399897"/>
                </a:lnTo>
                <a:lnTo>
                  <a:pt x="81216" y="398272"/>
                </a:lnTo>
                <a:lnTo>
                  <a:pt x="83337" y="394906"/>
                </a:lnTo>
                <a:lnTo>
                  <a:pt x="82867" y="392404"/>
                </a:lnTo>
                <a:lnTo>
                  <a:pt x="80759" y="389953"/>
                </a:lnTo>
                <a:lnTo>
                  <a:pt x="81978" y="387464"/>
                </a:lnTo>
                <a:lnTo>
                  <a:pt x="81495" y="384962"/>
                </a:lnTo>
                <a:lnTo>
                  <a:pt x="79349" y="382460"/>
                </a:lnTo>
                <a:lnTo>
                  <a:pt x="81572" y="379196"/>
                </a:lnTo>
                <a:lnTo>
                  <a:pt x="81102" y="376694"/>
                </a:lnTo>
                <a:lnTo>
                  <a:pt x="78943" y="374192"/>
                </a:lnTo>
                <a:lnTo>
                  <a:pt x="78778" y="373049"/>
                </a:lnTo>
                <a:lnTo>
                  <a:pt x="79578" y="371703"/>
                </a:lnTo>
                <a:lnTo>
                  <a:pt x="79248" y="369189"/>
                </a:lnTo>
                <a:lnTo>
                  <a:pt x="77762" y="367626"/>
                </a:lnTo>
                <a:lnTo>
                  <a:pt x="77571" y="366750"/>
                </a:lnTo>
                <a:lnTo>
                  <a:pt x="79794" y="363486"/>
                </a:lnTo>
                <a:lnTo>
                  <a:pt x="79425" y="361099"/>
                </a:lnTo>
                <a:lnTo>
                  <a:pt x="77228" y="358546"/>
                </a:lnTo>
                <a:lnTo>
                  <a:pt x="77228" y="368300"/>
                </a:lnTo>
                <a:lnTo>
                  <a:pt x="60388" y="348678"/>
                </a:lnTo>
                <a:lnTo>
                  <a:pt x="60388" y="350634"/>
                </a:lnTo>
                <a:lnTo>
                  <a:pt x="60096" y="352234"/>
                </a:lnTo>
                <a:lnTo>
                  <a:pt x="59766" y="351840"/>
                </a:lnTo>
                <a:lnTo>
                  <a:pt x="60388" y="350634"/>
                </a:lnTo>
                <a:lnTo>
                  <a:pt x="60388" y="348678"/>
                </a:lnTo>
                <a:lnTo>
                  <a:pt x="57238" y="345008"/>
                </a:lnTo>
                <a:lnTo>
                  <a:pt x="59486" y="347624"/>
                </a:lnTo>
                <a:lnTo>
                  <a:pt x="59956" y="346252"/>
                </a:lnTo>
                <a:lnTo>
                  <a:pt x="59867" y="348068"/>
                </a:lnTo>
                <a:lnTo>
                  <a:pt x="77228" y="368300"/>
                </a:lnTo>
                <a:lnTo>
                  <a:pt x="77228" y="358546"/>
                </a:lnTo>
                <a:lnTo>
                  <a:pt x="78435" y="356044"/>
                </a:lnTo>
                <a:lnTo>
                  <a:pt x="78054" y="353656"/>
                </a:lnTo>
                <a:lnTo>
                  <a:pt x="75806" y="351040"/>
                </a:lnTo>
                <a:lnTo>
                  <a:pt x="78079" y="347827"/>
                </a:lnTo>
                <a:lnTo>
                  <a:pt x="77647" y="345389"/>
                </a:lnTo>
                <a:lnTo>
                  <a:pt x="75450" y="342823"/>
                </a:lnTo>
                <a:lnTo>
                  <a:pt x="76758" y="340448"/>
                </a:lnTo>
                <a:lnTo>
                  <a:pt x="76327" y="337997"/>
                </a:lnTo>
                <a:lnTo>
                  <a:pt x="74180" y="335495"/>
                </a:lnTo>
                <a:lnTo>
                  <a:pt x="76403" y="332232"/>
                </a:lnTo>
                <a:lnTo>
                  <a:pt x="75971" y="329793"/>
                </a:lnTo>
                <a:lnTo>
                  <a:pt x="73875" y="327342"/>
                </a:lnTo>
                <a:lnTo>
                  <a:pt x="71856" y="254825"/>
                </a:lnTo>
                <a:lnTo>
                  <a:pt x="69176" y="245846"/>
                </a:lnTo>
                <a:lnTo>
                  <a:pt x="69049" y="235953"/>
                </a:lnTo>
                <a:lnTo>
                  <a:pt x="69545" y="217030"/>
                </a:lnTo>
                <a:lnTo>
                  <a:pt x="70739" y="216484"/>
                </a:lnTo>
                <a:lnTo>
                  <a:pt x="72136" y="216154"/>
                </a:lnTo>
                <a:lnTo>
                  <a:pt x="75399" y="216065"/>
                </a:lnTo>
                <a:lnTo>
                  <a:pt x="77419" y="216458"/>
                </a:lnTo>
                <a:lnTo>
                  <a:pt x="79819" y="217297"/>
                </a:lnTo>
                <a:lnTo>
                  <a:pt x="80543" y="210337"/>
                </a:lnTo>
                <a:lnTo>
                  <a:pt x="81140" y="203250"/>
                </a:lnTo>
                <a:lnTo>
                  <a:pt x="80441" y="196583"/>
                </a:lnTo>
                <a:lnTo>
                  <a:pt x="79146" y="189230"/>
                </a:lnTo>
                <a:lnTo>
                  <a:pt x="78193" y="186169"/>
                </a:lnTo>
                <a:lnTo>
                  <a:pt x="77393" y="183286"/>
                </a:lnTo>
                <a:lnTo>
                  <a:pt x="77660" y="181648"/>
                </a:lnTo>
                <a:lnTo>
                  <a:pt x="77914" y="180022"/>
                </a:lnTo>
                <a:lnTo>
                  <a:pt x="78638" y="182791"/>
                </a:lnTo>
                <a:lnTo>
                  <a:pt x="78384" y="186397"/>
                </a:lnTo>
                <a:lnTo>
                  <a:pt x="79146" y="189230"/>
                </a:lnTo>
                <a:lnTo>
                  <a:pt x="80022" y="186347"/>
                </a:lnTo>
                <a:lnTo>
                  <a:pt x="80746" y="183299"/>
                </a:lnTo>
                <a:lnTo>
                  <a:pt x="78498" y="180682"/>
                </a:lnTo>
                <a:lnTo>
                  <a:pt x="80822" y="177533"/>
                </a:lnTo>
                <a:lnTo>
                  <a:pt x="81749" y="172758"/>
                </a:lnTo>
                <a:lnTo>
                  <a:pt x="79844" y="168592"/>
                </a:lnTo>
                <a:lnTo>
                  <a:pt x="82397" y="165722"/>
                </a:lnTo>
                <a:lnTo>
                  <a:pt x="82308" y="163664"/>
                </a:lnTo>
                <a:lnTo>
                  <a:pt x="80149" y="161163"/>
                </a:lnTo>
                <a:lnTo>
                  <a:pt x="81216" y="158496"/>
                </a:lnTo>
                <a:lnTo>
                  <a:pt x="78257" y="155054"/>
                </a:lnTo>
                <a:lnTo>
                  <a:pt x="78841" y="153771"/>
                </a:lnTo>
                <a:lnTo>
                  <a:pt x="79565" y="152666"/>
                </a:lnTo>
                <a:lnTo>
                  <a:pt x="78930" y="153885"/>
                </a:lnTo>
                <a:lnTo>
                  <a:pt x="78308" y="155105"/>
                </a:lnTo>
                <a:lnTo>
                  <a:pt x="81216" y="158496"/>
                </a:lnTo>
                <a:lnTo>
                  <a:pt x="82003" y="155511"/>
                </a:lnTo>
                <a:lnTo>
                  <a:pt x="80721" y="152069"/>
                </a:lnTo>
                <a:lnTo>
                  <a:pt x="81394" y="150901"/>
                </a:lnTo>
                <a:lnTo>
                  <a:pt x="81826" y="149466"/>
                </a:lnTo>
                <a:lnTo>
                  <a:pt x="80772" y="148234"/>
                </a:lnTo>
                <a:lnTo>
                  <a:pt x="82943" y="141020"/>
                </a:lnTo>
                <a:lnTo>
                  <a:pt x="83794" y="134213"/>
                </a:lnTo>
                <a:lnTo>
                  <a:pt x="84277" y="126974"/>
                </a:lnTo>
                <a:lnTo>
                  <a:pt x="83413" y="120116"/>
                </a:lnTo>
                <a:lnTo>
                  <a:pt x="84734" y="113855"/>
                </a:lnTo>
                <a:lnTo>
                  <a:pt x="87109" y="106883"/>
                </a:lnTo>
                <a:lnTo>
                  <a:pt x="84874" y="100380"/>
                </a:lnTo>
                <a:lnTo>
                  <a:pt x="87007" y="97002"/>
                </a:lnTo>
                <a:lnTo>
                  <a:pt x="86588" y="92621"/>
                </a:lnTo>
                <a:lnTo>
                  <a:pt x="86360" y="88455"/>
                </a:lnTo>
                <a:lnTo>
                  <a:pt x="91059" y="68592"/>
                </a:lnTo>
                <a:lnTo>
                  <a:pt x="94551" y="49250"/>
                </a:lnTo>
                <a:lnTo>
                  <a:pt x="97548" y="37160"/>
                </a:lnTo>
                <a:lnTo>
                  <a:pt x="99428" y="29603"/>
                </a:lnTo>
                <a:lnTo>
                  <a:pt x="106413" y="10452"/>
                </a:lnTo>
                <a:lnTo>
                  <a:pt x="100012" y="8839"/>
                </a:lnTo>
                <a:lnTo>
                  <a:pt x="94335" y="6121"/>
                </a:lnTo>
                <a:lnTo>
                  <a:pt x="88277" y="4914"/>
                </a:lnTo>
                <a:lnTo>
                  <a:pt x="82651" y="6172"/>
                </a:lnTo>
                <a:lnTo>
                  <a:pt x="81026" y="6210"/>
                </a:lnTo>
                <a:lnTo>
                  <a:pt x="78994" y="7759"/>
                </a:lnTo>
                <a:lnTo>
                  <a:pt x="78473" y="9093"/>
                </a:lnTo>
                <a:lnTo>
                  <a:pt x="74142" y="8674"/>
                </a:lnTo>
                <a:lnTo>
                  <a:pt x="74142" y="175628"/>
                </a:lnTo>
                <a:lnTo>
                  <a:pt x="72847" y="176047"/>
                </a:lnTo>
                <a:lnTo>
                  <a:pt x="73672" y="175056"/>
                </a:lnTo>
                <a:lnTo>
                  <a:pt x="74142" y="175628"/>
                </a:lnTo>
                <a:lnTo>
                  <a:pt x="74142" y="8674"/>
                </a:lnTo>
                <a:lnTo>
                  <a:pt x="72986" y="8559"/>
                </a:lnTo>
                <a:lnTo>
                  <a:pt x="68986" y="0"/>
                </a:lnTo>
                <a:lnTo>
                  <a:pt x="62204" y="3797"/>
                </a:lnTo>
                <a:lnTo>
                  <a:pt x="31127" y="29984"/>
                </a:lnTo>
                <a:lnTo>
                  <a:pt x="14947" y="93014"/>
                </a:lnTo>
                <a:lnTo>
                  <a:pt x="5422" y="157962"/>
                </a:lnTo>
                <a:lnTo>
                  <a:pt x="2273" y="208876"/>
                </a:lnTo>
                <a:lnTo>
                  <a:pt x="0" y="260819"/>
                </a:lnTo>
                <a:lnTo>
                  <a:pt x="1498" y="311289"/>
                </a:lnTo>
                <a:lnTo>
                  <a:pt x="4826" y="361950"/>
                </a:lnTo>
                <a:lnTo>
                  <a:pt x="9956" y="412762"/>
                </a:lnTo>
                <a:lnTo>
                  <a:pt x="17856" y="462889"/>
                </a:lnTo>
                <a:lnTo>
                  <a:pt x="27533" y="513168"/>
                </a:lnTo>
                <a:lnTo>
                  <a:pt x="39001" y="563549"/>
                </a:lnTo>
                <a:lnTo>
                  <a:pt x="53200" y="613219"/>
                </a:lnTo>
                <a:lnTo>
                  <a:pt x="68249" y="661949"/>
                </a:lnTo>
                <a:lnTo>
                  <a:pt x="85356" y="709155"/>
                </a:lnTo>
                <a:lnTo>
                  <a:pt x="104508" y="754849"/>
                </a:lnTo>
                <a:lnTo>
                  <a:pt x="125691" y="799020"/>
                </a:lnTo>
                <a:lnTo>
                  <a:pt x="147967" y="842505"/>
                </a:lnTo>
                <a:lnTo>
                  <a:pt x="172288" y="884478"/>
                </a:lnTo>
                <a:lnTo>
                  <a:pt x="198640" y="924915"/>
                </a:lnTo>
                <a:lnTo>
                  <a:pt x="226072" y="964653"/>
                </a:lnTo>
                <a:lnTo>
                  <a:pt x="254584" y="1003706"/>
                </a:lnTo>
                <a:lnTo>
                  <a:pt x="285115" y="1041222"/>
                </a:lnTo>
                <a:lnTo>
                  <a:pt x="350380" y="1113320"/>
                </a:lnTo>
                <a:lnTo>
                  <a:pt x="386054" y="1147064"/>
                </a:lnTo>
                <a:lnTo>
                  <a:pt x="422795" y="1180109"/>
                </a:lnTo>
                <a:lnTo>
                  <a:pt x="460603" y="1212443"/>
                </a:lnTo>
                <a:lnTo>
                  <a:pt x="499478" y="1244066"/>
                </a:lnTo>
                <a:lnTo>
                  <a:pt x="541997" y="1276032"/>
                </a:lnTo>
                <a:lnTo>
                  <a:pt x="631405" y="1333373"/>
                </a:lnTo>
                <a:lnTo>
                  <a:pt x="681520" y="1360538"/>
                </a:lnTo>
                <a:lnTo>
                  <a:pt x="725093" y="1383995"/>
                </a:lnTo>
                <a:lnTo>
                  <a:pt x="772464" y="1407960"/>
                </a:lnTo>
                <a:lnTo>
                  <a:pt x="820572" y="1430845"/>
                </a:lnTo>
                <a:lnTo>
                  <a:pt x="971677" y="1495704"/>
                </a:lnTo>
                <a:lnTo>
                  <a:pt x="1022845" y="1516291"/>
                </a:lnTo>
                <a:lnTo>
                  <a:pt x="1025004" y="1516862"/>
                </a:lnTo>
                <a:lnTo>
                  <a:pt x="1028077" y="1516545"/>
                </a:lnTo>
                <a:lnTo>
                  <a:pt x="1031201" y="1516278"/>
                </a:lnTo>
                <a:lnTo>
                  <a:pt x="1033310" y="1518729"/>
                </a:lnTo>
                <a:lnTo>
                  <a:pt x="1036612" y="1520634"/>
                </a:lnTo>
                <a:lnTo>
                  <a:pt x="1037374" y="1523466"/>
                </a:lnTo>
                <a:lnTo>
                  <a:pt x="1037793" y="1525917"/>
                </a:lnTo>
                <a:lnTo>
                  <a:pt x="1034961" y="1526514"/>
                </a:lnTo>
                <a:lnTo>
                  <a:pt x="1032459" y="1525549"/>
                </a:lnTo>
                <a:lnTo>
                  <a:pt x="1011237" y="1530070"/>
                </a:lnTo>
                <a:lnTo>
                  <a:pt x="989977" y="1532610"/>
                </a:lnTo>
                <a:lnTo>
                  <a:pt x="968933" y="1533448"/>
                </a:lnTo>
                <a:lnTo>
                  <a:pt x="947369" y="1533677"/>
                </a:lnTo>
                <a:lnTo>
                  <a:pt x="933551" y="1533182"/>
                </a:lnTo>
                <a:lnTo>
                  <a:pt x="919340" y="1534172"/>
                </a:lnTo>
                <a:lnTo>
                  <a:pt x="904913" y="1536865"/>
                </a:lnTo>
                <a:lnTo>
                  <a:pt x="891425" y="1540662"/>
                </a:lnTo>
                <a:lnTo>
                  <a:pt x="862711" y="1544256"/>
                </a:lnTo>
                <a:lnTo>
                  <a:pt x="840549" y="1555483"/>
                </a:lnTo>
                <a:lnTo>
                  <a:pt x="825817" y="1573428"/>
                </a:lnTo>
                <a:lnTo>
                  <a:pt x="817499" y="1598828"/>
                </a:lnTo>
                <a:lnTo>
                  <a:pt x="862101" y="1617611"/>
                </a:lnTo>
                <a:lnTo>
                  <a:pt x="907567" y="1627682"/>
                </a:lnTo>
                <a:lnTo>
                  <a:pt x="953782" y="1630807"/>
                </a:lnTo>
                <a:lnTo>
                  <a:pt x="1000569" y="1628762"/>
                </a:lnTo>
                <a:lnTo>
                  <a:pt x="1047788" y="1623326"/>
                </a:lnTo>
                <a:lnTo>
                  <a:pt x="1069314" y="1621104"/>
                </a:lnTo>
                <a:lnTo>
                  <a:pt x="1092073" y="1618361"/>
                </a:lnTo>
                <a:lnTo>
                  <a:pt x="1118730" y="1616278"/>
                </a:lnTo>
                <a:lnTo>
                  <a:pt x="1136002" y="1614944"/>
                </a:lnTo>
                <a:lnTo>
                  <a:pt x="1166418" y="1611363"/>
                </a:lnTo>
                <a:lnTo>
                  <a:pt x="1207147" y="1584718"/>
                </a:lnTo>
                <a:lnTo>
                  <a:pt x="1225016" y="1545107"/>
                </a:lnTo>
                <a:lnTo>
                  <a:pt x="1231023" y="1517002"/>
                </a:lnTo>
                <a:lnTo>
                  <a:pt x="1231798" y="1512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3266282" y="539750"/>
            <a:ext cx="117563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9600" algn="l"/>
              </a:tabLst>
            </a:pPr>
            <a:r>
              <a:rPr spc="110" dirty="0">
                <a:solidFill>
                  <a:srgbClr val="000000"/>
                </a:solidFill>
                <a:latin typeface="Arial"/>
                <a:cs typeface="Arial"/>
              </a:rPr>
              <a:t>Solution</a:t>
            </a: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00" dirty="0">
                <a:solidFill>
                  <a:srgbClr val="000000"/>
                </a:solidFill>
                <a:latin typeface="Arial"/>
                <a:cs typeface="Arial"/>
              </a:rPr>
              <a:t>1:	</a:t>
            </a:r>
            <a:r>
              <a:rPr spc="70" dirty="0">
                <a:latin typeface="Arial"/>
                <a:cs typeface="Arial"/>
              </a:rPr>
              <a:t>Subscription</a:t>
            </a:r>
            <a:r>
              <a:rPr spc="-145" dirty="0">
                <a:latin typeface="Arial"/>
                <a:cs typeface="Arial"/>
              </a:rPr>
              <a:t> </a:t>
            </a:r>
            <a:r>
              <a:rPr spc="240" dirty="0">
                <a:latin typeface="Arial"/>
                <a:cs typeface="Arial"/>
              </a:rPr>
              <a:t>Model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705003" y="1764224"/>
            <a:ext cx="10373995" cy="796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latin typeface="Roboto"/>
                <a:cs typeface="Roboto"/>
              </a:rPr>
              <a:t>We’ll</a:t>
            </a:r>
            <a:r>
              <a:rPr sz="2800" b="1" dirty="0">
                <a:latin typeface="Roboto"/>
                <a:cs typeface="Roboto"/>
              </a:rPr>
              <a:t> </a:t>
            </a:r>
            <a:r>
              <a:rPr sz="2800" b="1" spc="20" dirty="0">
                <a:latin typeface="Roboto"/>
                <a:cs typeface="Roboto"/>
              </a:rPr>
              <a:t>be</a:t>
            </a:r>
            <a:r>
              <a:rPr sz="2800" b="1" spc="5" dirty="0">
                <a:latin typeface="Roboto"/>
                <a:cs typeface="Roboto"/>
              </a:rPr>
              <a:t> </a:t>
            </a:r>
            <a:r>
              <a:rPr sz="2800" b="1" spc="-10" dirty="0">
                <a:latin typeface="Roboto"/>
                <a:cs typeface="Roboto"/>
              </a:rPr>
              <a:t>launching</a:t>
            </a:r>
            <a:r>
              <a:rPr sz="2800" b="1" spc="5" dirty="0">
                <a:latin typeface="Roboto"/>
                <a:cs typeface="Roboto"/>
              </a:rPr>
              <a:t> </a:t>
            </a:r>
            <a:r>
              <a:rPr sz="2800" b="1" spc="-5" dirty="0">
                <a:latin typeface="Roboto"/>
                <a:cs typeface="Roboto"/>
              </a:rPr>
              <a:t>a</a:t>
            </a:r>
            <a:r>
              <a:rPr sz="2800" b="1" spc="5" dirty="0">
                <a:latin typeface="Roboto"/>
                <a:cs typeface="Roboto"/>
              </a:rPr>
              <a:t> </a:t>
            </a:r>
            <a:r>
              <a:rPr sz="2800" b="1" spc="-10" dirty="0">
                <a:latin typeface="Roboto"/>
                <a:cs typeface="Roboto"/>
              </a:rPr>
              <a:t>paid</a:t>
            </a:r>
            <a:r>
              <a:rPr sz="2800" b="1" spc="5" dirty="0">
                <a:latin typeface="Roboto"/>
                <a:cs typeface="Roboto"/>
              </a:rPr>
              <a:t> </a:t>
            </a:r>
            <a:r>
              <a:rPr sz="2800" b="1" spc="10" dirty="0">
                <a:latin typeface="Roboto"/>
                <a:cs typeface="Roboto"/>
              </a:rPr>
              <a:t>service</a:t>
            </a:r>
            <a:r>
              <a:rPr sz="2800" b="1" spc="5" dirty="0">
                <a:latin typeface="Roboto"/>
                <a:cs typeface="Roboto"/>
              </a:rPr>
              <a:t> </a:t>
            </a:r>
            <a:r>
              <a:rPr sz="2800" b="1" spc="-10" dirty="0">
                <a:latin typeface="Roboto"/>
                <a:cs typeface="Roboto"/>
              </a:rPr>
              <a:t>including</a:t>
            </a:r>
            <a:r>
              <a:rPr sz="2800" b="1" spc="5" dirty="0">
                <a:latin typeface="Roboto"/>
                <a:cs typeface="Roboto"/>
              </a:rPr>
              <a:t> </a:t>
            </a:r>
            <a:r>
              <a:rPr sz="2800" b="1" dirty="0">
                <a:latin typeface="Roboto"/>
                <a:cs typeface="Roboto"/>
              </a:rPr>
              <a:t>the</a:t>
            </a:r>
            <a:r>
              <a:rPr sz="2800" b="1" spc="5" dirty="0">
                <a:latin typeface="Roboto"/>
                <a:cs typeface="Roboto"/>
              </a:rPr>
              <a:t> </a:t>
            </a:r>
            <a:r>
              <a:rPr sz="2800" b="1" spc="-5" dirty="0">
                <a:latin typeface="Roboto"/>
                <a:cs typeface="Roboto"/>
              </a:rPr>
              <a:t>following</a:t>
            </a:r>
            <a:r>
              <a:rPr sz="2800" b="1" spc="5" dirty="0">
                <a:latin typeface="Roboto"/>
                <a:cs typeface="Roboto"/>
              </a:rPr>
              <a:t> </a:t>
            </a:r>
            <a:r>
              <a:rPr sz="2800" b="1" spc="10" dirty="0">
                <a:latin typeface="Roboto"/>
                <a:cs typeface="Roboto"/>
              </a:rPr>
              <a:t>features</a:t>
            </a:r>
            <a:endParaRPr sz="2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2300" b="1" spc="-15" dirty="0">
                <a:latin typeface="Roboto"/>
                <a:cs typeface="Roboto"/>
              </a:rPr>
              <a:t>Digital</a:t>
            </a:r>
            <a:r>
              <a:rPr sz="2300" b="1" spc="-40" dirty="0">
                <a:latin typeface="Roboto"/>
                <a:cs typeface="Roboto"/>
              </a:rPr>
              <a:t> </a:t>
            </a:r>
            <a:r>
              <a:rPr sz="2300" b="1" dirty="0">
                <a:latin typeface="Roboto"/>
                <a:cs typeface="Roboto"/>
              </a:rPr>
              <a:t>marketing</a:t>
            </a:r>
            <a:endParaRPr sz="2300">
              <a:latin typeface="Roboto"/>
              <a:cs typeface="Roboto"/>
            </a:endParaRPr>
          </a:p>
          <a:p>
            <a:pPr marL="12700" marR="2082164">
              <a:lnSpc>
                <a:spcPct val="115599"/>
              </a:lnSpc>
              <a:spcBef>
                <a:spcPts val="90"/>
              </a:spcBef>
            </a:pPr>
            <a:r>
              <a:rPr sz="2000" spc="-20" dirty="0">
                <a:latin typeface="Roboto"/>
                <a:cs typeface="Roboto"/>
              </a:rPr>
              <a:t>Search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engine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optimization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5" dirty="0">
                <a:latin typeface="Roboto"/>
                <a:cs typeface="Roboto"/>
              </a:rPr>
              <a:t>(SEO)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services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to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help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improve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the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visibility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15" dirty="0">
                <a:latin typeface="Roboto"/>
                <a:cs typeface="Roboto"/>
              </a:rPr>
              <a:t>of </a:t>
            </a:r>
            <a:r>
              <a:rPr sz="2000" spc="-48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their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online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stores.</a:t>
            </a:r>
            <a:endParaRPr sz="2000">
              <a:latin typeface="Roboto"/>
              <a:cs typeface="Roboto"/>
            </a:endParaRPr>
          </a:p>
          <a:p>
            <a:pPr marL="12700" marR="2470150">
              <a:lnSpc>
                <a:spcPct val="115599"/>
              </a:lnSpc>
            </a:pPr>
            <a:r>
              <a:rPr sz="2000" spc="-20" dirty="0">
                <a:latin typeface="Roboto"/>
                <a:cs typeface="Roboto"/>
              </a:rPr>
              <a:t>Paid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advertising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services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to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help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them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reach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a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wider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audience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through </a:t>
            </a:r>
            <a:r>
              <a:rPr sz="2000" spc="-48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platforms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such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as</a:t>
            </a:r>
            <a:r>
              <a:rPr sz="2000" spc="-5" dirty="0">
                <a:latin typeface="Roboto"/>
                <a:cs typeface="Roboto"/>
              </a:rPr>
              <a:t> Google </a:t>
            </a:r>
            <a:r>
              <a:rPr sz="2000" dirty="0">
                <a:latin typeface="Roboto"/>
                <a:cs typeface="Roboto"/>
              </a:rPr>
              <a:t>Ads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and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Facebook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Ads</a:t>
            </a:r>
            <a:endParaRPr sz="2000">
              <a:latin typeface="Roboto"/>
              <a:cs typeface="Roboto"/>
            </a:endParaRPr>
          </a:p>
          <a:p>
            <a:pPr marL="12700" marR="2696845">
              <a:lnSpc>
                <a:spcPct val="115599"/>
              </a:lnSpc>
            </a:pPr>
            <a:r>
              <a:rPr sz="2000" spc="-20" dirty="0">
                <a:latin typeface="Roboto"/>
                <a:cs typeface="Roboto"/>
              </a:rPr>
              <a:t>Marketing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resources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and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recommendations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to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help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them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create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and </a:t>
            </a:r>
            <a:r>
              <a:rPr sz="2000" spc="-484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implement</a:t>
            </a:r>
            <a:r>
              <a:rPr sz="2000" spc="-5" dirty="0">
                <a:latin typeface="Roboto"/>
                <a:cs typeface="Roboto"/>
              </a:rPr>
              <a:t> effective </a:t>
            </a:r>
            <a:r>
              <a:rPr sz="2000" spc="-20" dirty="0">
                <a:latin typeface="Roboto"/>
                <a:cs typeface="Roboto"/>
              </a:rPr>
              <a:t>marketing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campaigns.</a:t>
            </a:r>
            <a:endParaRPr sz="2000">
              <a:latin typeface="Roboto"/>
              <a:cs typeface="Roboto"/>
            </a:endParaRPr>
          </a:p>
          <a:p>
            <a:pPr marL="12700" marR="2686050">
              <a:lnSpc>
                <a:spcPct val="114599"/>
              </a:lnSpc>
              <a:spcBef>
                <a:spcPts val="35"/>
              </a:spcBef>
            </a:pPr>
            <a:r>
              <a:rPr sz="1800" b="1" spc="15" dirty="0">
                <a:latin typeface="Roboto"/>
                <a:cs typeface="Roboto"/>
              </a:rPr>
              <a:t>This</a:t>
            </a:r>
            <a:r>
              <a:rPr sz="1800" b="1" spc="10" dirty="0">
                <a:latin typeface="Roboto"/>
                <a:cs typeface="Roboto"/>
              </a:rPr>
              <a:t> feature </a:t>
            </a:r>
            <a:r>
              <a:rPr sz="1800" b="1" spc="-5" dirty="0">
                <a:latin typeface="Roboto"/>
                <a:cs typeface="Roboto"/>
              </a:rPr>
              <a:t>will</a:t>
            </a:r>
            <a:r>
              <a:rPr sz="1800" b="1" spc="10" dirty="0">
                <a:latin typeface="Roboto"/>
                <a:cs typeface="Roboto"/>
              </a:rPr>
              <a:t> be</a:t>
            </a:r>
            <a:r>
              <a:rPr sz="1800" b="1" spc="15" dirty="0">
                <a:latin typeface="Roboto"/>
                <a:cs typeface="Roboto"/>
              </a:rPr>
              <a:t> </a:t>
            </a:r>
            <a:r>
              <a:rPr sz="1800" b="1" spc="5" dirty="0">
                <a:latin typeface="Roboto"/>
                <a:cs typeface="Roboto"/>
              </a:rPr>
              <a:t>achieved</a:t>
            </a:r>
            <a:r>
              <a:rPr sz="1800" b="1" spc="10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through</a:t>
            </a:r>
            <a:r>
              <a:rPr sz="1800" b="1" spc="10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partnering</a:t>
            </a:r>
            <a:r>
              <a:rPr sz="1800" b="1" spc="10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with</a:t>
            </a:r>
            <a:r>
              <a:rPr sz="1800" b="1" spc="15" dirty="0">
                <a:latin typeface="Roboto"/>
                <a:cs typeface="Roboto"/>
              </a:rPr>
              <a:t> </a:t>
            </a:r>
            <a:r>
              <a:rPr sz="1800" b="1" spc="-15" dirty="0">
                <a:latin typeface="Roboto"/>
                <a:cs typeface="Roboto"/>
              </a:rPr>
              <a:t>third-party</a:t>
            </a:r>
            <a:r>
              <a:rPr sz="1800" b="1" spc="10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marketing </a:t>
            </a:r>
            <a:r>
              <a:rPr sz="1800" b="1" spc="-434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websites </a:t>
            </a:r>
            <a:r>
              <a:rPr sz="1800" b="1" spc="-15" dirty="0">
                <a:latin typeface="Roboto"/>
                <a:cs typeface="Roboto"/>
              </a:rPr>
              <a:t>that</a:t>
            </a:r>
            <a:r>
              <a:rPr sz="1800" b="1" spc="5" dirty="0">
                <a:latin typeface="Roboto"/>
                <a:cs typeface="Roboto"/>
              </a:rPr>
              <a:t> specialize </a:t>
            </a:r>
            <a:r>
              <a:rPr sz="1800" b="1" spc="-10" dirty="0">
                <a:latin typeface="Roboto"/>
                <a:cs typeface="Roboto"/>
              </a:rPr>
              <a:t>in</a:t>
            </a:r>
            <a:r>
              <a:rPr sz="1800" b="1" spc="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providing</a:t>
            </a:r>
            <a:r>
              <a:rPr sz="1800" b="1" spc="5" dirty="0">
                <a:latin typeface="Roboto"/>
                <a:cs typeface="Roboto"/>
              </a:rPr>
              <a:t> these services </a:t>
            </a:r>
            <a:r>
              <a:rPr sz="1800" b="1" spc="-10" dirty="0">
                <a:latin typeface="Roboto"/>
                <a:cs typeface="Roboto"/>
              </a:rPr>
              <a:t>to</a:t>
            </a:r>
            <a:r>
              <a:rPr sz="1800" b="1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small</a:t>
            </a:r>
            <a:r>
              <a:rPr sz="1800" b="1" spc="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businesses.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300" b="1" spc="15" dirty="0">
                <a:latin typeface="Roboto"/>
                <a:cs typeface="Roboto"/>
              </a:rPr>
              <a:t>Order</a:t>
            </a:r>
            <a:r>
              <a:rPr sz="2300" b="1" spc="-30" dirty="0">
                <a:latin typeface="Roboto"/>
                <a:cs typeface="Roboto"/>
              </a:rPr>
              <a:t> </a:t>
            </a:r>
            <a:r>
              <a:rPr sz="2300" b="1" spc="-15" dirty="0">
                <a:latin typeface="Roboto"/>
                <a:cs typeface="Roboto"/>
              </a:rPr>
              <a:t>analytics</a:t>
            </a:r>
            <a:endParaRPr sz="2300">
              <a:latin typeface="Roboto"/>
              <a:cs typeface="Roboto"/>
            </a:endParaRPr>
          </a:p>
          <a:p>
            <a:pPr marL="12700" marR="2119630">
              <a:lnSpc>
                <a:spcPct val="115599"/>
              </a:lnSpc>
              <a:spcBef>
                <a:spcPts val="90"/>
              </a:spcBef>
            </a:pPr>
            <a:r>
              <a:rPr sz="2000" spc="-25" dirty="0">
                <a:latin typeface="Roboto"/>
                <a:cs typeface="Roboto"/>
              </a:rPr>
              <a:t>This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feature</a:t>
            </a:r>
            <a:r>
              <a:rPr sz="2000" spc="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will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provide</a:t>
            </a:r>
            <a:r>
              <a:rPr sz="2000" spc="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subscribers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with</a:t>
            </a:r>
            <a:r>
              <a:rPr sz="2000" spc="5" dirty="0">
                <a:latin typeface="Roboto"/>
                <a:cs typeface="Roboto"/>
              </a:rPr>
              <a:t> </a:t>
            </a:r>
            <a:r>
              <a:rPr sz="2000" spc="-5" dirty="0">
                <a:latin typeface="Roboto"/>
                <a:cs typeface="Roboto"/>
              </a:rPr>
              <a:t>more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detailed</a:t>
            </a:r>
            <a:r>
              <a:rPr sz="2000" spc="5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insights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into</a:t>
            </a:r>
            <a:r>
              <a:rPr sz="2000" spc="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their </a:t>
            </a:r>
            <a:r>
              <a:rPr sz="2000" spc="-484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order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data.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This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will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include:</a:t>
            </a:r>
            <a:endParaRPr sz="2000">
              <a:latin typeface="Roboto"/>
              <a:cs typeface="Roboto"/>
            </a:endParaRPr>
          </a:p>
          <a:p>
            <a:pPr marL="12700" marR="2558415">
              <a:lnSpc>
                <a:spcPct val="115599"/>
              </a:lnSpc>
            </a:pPr>
            <a:r>
              <a:rPr sz="2000" spc="-10" dirty="0">
                <a:latin typeface="Roboto"/>
                <a:cs typeface="Roboto"/>
              </a:rPr>
              <a:t>Most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popular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products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and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categories,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average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order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value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and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many </a:t>
            </a:r>
            <a:r>
              <a:rPr sz="2000" spc="-484" dirty="0">
                <a:latin typeface="Roboto"/>
                <a:cs typeface="Roboto"/>
              </a:rPr>
              <a:t> </a:t>
            </a:r>
            <a:r>
              <a:rPr sz="2000" spc="-5" dirty="0">
                <a:latin typeface="Roboto"/>
                <a:cs typeface="Roboto"/>
              </a:rPr>
              <a:t>more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300" b="1" dirty="0">
                <a:latin typeface="Roboto"/>
                <a:cs typeface="Roboto"/>
              </a:rPr>
              <a:t>Store</a:t>
            </a:r>
            <a:r>
              <a:rPr sz="2300" b="1" spc="-40" dirty="0">
                <a:latin typeface="Roboto"/>
                <a:cs typeface="Roboto"/>
              </a:rPr>
              <a:t> </a:t>
            </a:r>
            <a:r>
              <a:rPr sz="2300" b="1" spc="-10" dirty="0">
                <a:latin typeface="Roboto"/>
                <a:cs typeface="Roboto"/>
              </a:rPr>
              <a:t>customization</a:t>
            </a:r>
            <a:endParaRPr sz="2300">
              <a:latin typeface="Roboto"/>
              <a:cs typeface="Roboto"/>
            </a:endParaRPr>
          </a:p>
          <a:p>
            <a:pPr marL="12700" marR="2199640">
              <a:lnSpc>
                <a:spcPct val="115599"/>
              </a:lnSpc>
              <a:spcBef>
                <a:spcPts val="95"/>
              </a:spcBef>
            </a:pPr>
            <a:r>
              <a:rPr sz="2000" spc="-25" dirty="0">
                <a:latin typeface="Roboto"/>
                <a:cs typeface="Roboto"/>
              </a:rPr>
              <a:t>This</a:t>
            </a:r>
            <a:r>
              <a:rPr sz="2000" spc="2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feature</a:t>
            </a:r>
            <a:r>
              <a:rPr sz="2000" spc="3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will</a:t>
            </a:r>
            <a:r>
              <a:rPr sz="2000" spc="2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provide</a:t>
            </a:r>
            <a:r>
              <a:rPr sz="2000" spc="3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subscribers</a:t>
            </a:r>
            <a:r>
              <a:rPr sz="2000" spc="3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with</a:t>
            </a:r>
            <a:r>
              <a:rPr sz="2000" spc="25" dirty="0">
                <a:latin typeface="Roboto"/>
                <a:cs typeface="Roboto"/>
              </a:rPr>
              <a:t> </a:t>
            </a:r>
            <a:r>
              <a:rPr sz="2000" spc="-5" dirty="0">
                <a:latin typeface="Roboto"/>
                <a:cs typeface="Roboto"/>
              </a:rPr>
              <a:t>more</a:t>
            </a:r>
            <a:r>
              <a:rPr sz="2000" spc="3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options</a:t>
            </a:r>
            <a:r>
              <a:rPr sz="2000" spc="2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to</a:t>
            </a:r>
            <a:r>
              <a:rPr sz="2000" spc="3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customize</a:t>
            </a:r>
            <a:r>
              <a:rPr sz="2000" spc="3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the </a:t>
            </a:r>
            <a:r>
              <a:rPr sz="2000" spc="-484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appearance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15" dirty="0">
                <a:latin typeface="Roboto"/>
                <a:cs typeface="Roboto"/>
              </a:rPr>
              <a:t>of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their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online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stores.</a:t>
            </a: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40" dirty="0">
                <a:latin typeface="Roboto"/>
                <a:cs typeface="Roboto"/>
              </a:rPr>
              <a:t>A</a:t>
            </a:r>
            <a:r>
              <a:rPr sz="2000" spc="-15" dirty="0">
                <a:latin typeface="Roboto"/>
                <a:cs typeface="Roboto"/>
              </a:rPr>
              <a:t> wider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range</a:t>
            </a:r>
            <a:r>
              <a:rPr sz="2000" spc="-15" dirty="0">
                <a:latin typeface="Roboto"/>
                <a:cs typeface="Roboto"/>
              </a:rPr>
              <a:t> </a:t>
            </a:r>
            <a:r>
              <a:rPr sz="2000" spc="15" dirty="0">
                <a:latin typeface="Roboto"/>
                <a:cs typeface="Roboto"/>
              </a:rPr>
              <a:t>of</a:t>
            </a:r>
            <a:r>
              <a:rPr sz="2000" spc="-10" dirty="0">
                <a:latin typeface="Roboto"/>
                <a:cs typeface="Roboto"/>
              </a:rPr>
              <a:t> font </a:t>
            </a:r>
            <a:r>
              <a:rPr sz="2000" spc="-15" dirty="0">
                <a:latin typeface="Roboto"/>
                <a:cs typeface="Roboto"/>
              </a:rPr>
              <a:t>choices</a:t>
            </a: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latin typeface="Roboto"/>
                <a:cs typeface="Roboto"/>
              </a:rPr>
              <a:t>More</a:t>
            </a:r>
            <a:r>
              <a:rPr sz="2000" spc="-10" dirty="0">
                <a:latin typeface="Roboto"/>
                <a:cs typeface="Roboto"/>
              </a:rPr>
              <a:t> elements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and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animations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to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add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to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their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store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pages.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717349" y="721431"/>
            <a:ext cx="1580515" cy="685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150" b="1" spc="-150" dirty="0">
                <a:solidFill>
                  <a:srgbClr val="00BE62"/>
                </a:solidFill>
                <a:latin typeface="Roboto"/>
                <a:cs typeface="Roboto"/>
              </a:rPr>
              <a:t>minis</a:t>
            </a:r>
            <a:r>
              <a:rPr sz="6450" spc="-225" baseline="16149" dirty="0">
                <a:latin typeface="Roboto"/>
                <a:cs typeface="Roboto"/>
              </a:rPr>
              <a:t>+</a:t>
            </a:r>
            <a:endParaRPr sz="6450" baseline="16149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2322</Words>
  <Application>Microsoft Office PowerPoint</Application>
  <PresentationFormat>Custom</PresentationFormat>
  <Paragraphs>271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Comic Sans MS</vt:lpstr>
      <vt:lpstr>Roboto</vt:lpstr>
      <vt:lpstr>Trebuchet MS</vt:lpstr>
      <vt:lpstr>Office Theme</vt:lpstr>
      <vt:lpstr>PM SCHOOL LIVE CASE CHALLENGE Swiggy minis</vt:lpstr>
      <vt:lpstr>The Problem Statement</vt:lpstr>
      <vt:lpstr>About Swiggy Minis</vt:lpstr>
      <vt:lpstr>Market Analysis</vt:lpstr>
      <vt:lpstr>User Persona</vt:lpstr>
      <vt:lpstr>The Competition</vt:lpstr>
      <vt:lpstr>Defining Problem Space</vt:lpstr>
      <vt:lpstr>Solution And Prioritization</vt:lpstr>
      <vt:lpstr>Solution 1: Subscription Model</vt:lpstr>
      <vt:lpstr>Solution 2: Multilingual Support Implement a language selection option within the Swiggy Minis app that allows users to choose their preferred language.  Offer a diverse range of languages based on the demographics of the user base, ensuring inclusivity and accessibility for all.  Provide the option to input the product descriptions in multiple languages.</vt:lpstr>
      <vt:lpstr>UI SCREEN: MULTILINGUAL SUPPORT</vt:lpstr>
      <vt:lpstr>Go To Market Statergy</vt:lpstr>
      <vt:lpstr>Analyzing Success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Swiggy_Minis_Deck</dc:title>
  <dc:creator>Soumyajit Mondal</dc:creator>
  <cp:keywords>DAFytf1nCXY,BAFSNnep3VQ</cp:keywords>
  <cp:lastModifiedBy>networkuser</cp:lastModifiedBy>
  <cp:revision>1</cp:revision>
  <dcterms:created xsi:type="dcterms:W3CDTF">2023-12-02T18:35:47Z</dcterms:created>
  <dcterms:modified xsi:type="dcterms:W3CDTF">2023-12-03T11:15:27Z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2023-10-31T00:00:00Z</vt:filetime>
  </property>
  <property fmtid="{D5CDD505-2E9C-101B-9397-08002B2CF9AE}" pid="3" name="Creator">
    <vt:lpwstr>Canva</vt:lpwstr>
  </property>
  <property fmtid="{D5CDD505-2E9C-101B-9397-08002B2CF9AE}" pid="4" name="LastSaved">
    <vt:filetime>2023-12-02T00:00:00Z</vt:filetime>
  </property>
</Properties>
</file>