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60" r:id="rId1"/>
  </p:sldMasterIdLst>
  <p:sldIdLst>
    <p:sldId id="258" r:id="rId2"/>
    <p:sldId id="256" r:id="rId3"/>
    <p:sldId id="257" r:id="rId4"/>
    <p:sldId id="259" r:id="rId5"/>
  </p:sldIdLst>
  <p:sldSz cx="19010313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8" userDrawn="1">
          <p15:clr>
            <a:srgbClr val="A4A3A4"/>
          </p15:clr>
        </p15:guide>
        <p15:guide id="2" pos="54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82" y="53"/>
      </p:cViewPr>
      <p:guideLst>
        <p:guide orient="horz" pos="2888"/>
        <p:guide pos="54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3201"/>
            <a:ext cx="19010313" cy="10706602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9886" y="3749292"/>
            <a:ext cx="12110555" cy="2567012"/>
          </a:xfrm>
        </p:spPr>
        <p:txBody>
          <a:bodyPr anchor="b">
            <a:noAutofit/>
          </a:bodyPr>
          <a:lstStyle>
            <a:lvl1pPr algn="r">
              <a:defRPr sz="842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886" y="6316300"/>
            <a:ext cx="12110555" cy="1710350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1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2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38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51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6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77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90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02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9643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31" y="950524"/>
            <a:ext cx="13404310" cy="5307095"/>
          </a:xfrm>
        </p:spPr>
        <p:txBody>
          <a:bodyPr anchor="ctr">
            <a:normAutofit/>
          </a:bodyPr>
          <a:lstStyle>
            <a:lvl1pPr algn="l">
              <a:defRPr sz="686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31" y="6970513"/>
            <a:ext cx="13404310" cy="2449537"/>
          </a:xfrm>
        </p:spPr>
        <p:txBody>
          <a:bodyPr anchor="ctr">
            <a:normAutofit/>
          </a:bodyPr>
          <a:lstStyle>
            <a:lvl1pPr marL="0" indent="0" algn="l">
              <a:buNone/>
              <a:defRPr sz="280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12866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8230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2178" y="950524"/>
            <a:ext cx="12620737" cy="4713017"/>
          </a:xfrm>
        </p:spPr>
        <p:txBody>
          <a:bodyPr anchor="ctr">
            <a:normAutofit/>
          </a:bodyPr>
          <a:lstStyle>
            <a:lvl1pPr algn="l">
              <a:defRPr sz="686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30145" y="5663541"/>
            <a:ext cx="11264802" cy="59407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9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12866" indent="0">
              <a:buFontTx/>
              <a:buNone/>
              <a:defRPr/>
            </a:lvl2pPr>
            <a:lvl3pPr marL="1425732" indent="0">
              <a:buFontTx/>
              <a:buNone/>
              <a:defRPr/>
            </a:lvl3pPr>
            <a:lvl4pPr marL="2138599" indent="0">
              <a:buFontTx/>
              <a:buNone/>
              <a:defRPr/>
            </a:lvl4pPr>
            <a:lvl5pPr marL="2851465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31" y="6970513"/>
            <a:ext cx="13404310" cy="2449537"/>
          </a:xfrm>
        </p:spPr>
        <p:txBody>
          <a:bodyPr anchor="ctr">
            <a:normAutofit/>
          </a:bodyPr>
          <a:lstStyle>
            <a:lvl1pPr marL="0" indent="0" algn="l">
              <a:buNone/>
              <a:defRPr sz="280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12866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/>
          </a:p>
        </p:txBody>
      </p:sp>
      <p:sp>
        <p:nvSpPr>
          <p:cNvPr id="20" name="TextBox 19"/>
          <p:cNvSpPr txBox="1"/>
          <p:nvPr/>
        </p:nvSpPr>
        <p:spPr>
          <a:xfrm>
            <a:off x="844908" y="1232404"/>
            <a:ext cx="950516" cy="911817"/>
          </a:xfrm>
          <a:prstGeom prst="rect">
            <a:avLst/>
          </a:prstGeom>
        </p:spPr>
        <p:txBody>
          <a:bodyPr vert="horz" lIns="142577" tIns="71289" rIns="142577" bIns="71289" rtlCol="0" anchor="ctr">
            <a:noAutofit/>
          </a:bodyPr>
          <a:lstStyle/>
          <a:p>
            <a:pPr lvl="0"/>
            <a:r>
              <a:rPr lang="en-US" sz="1247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866381" y="4500889"/>
            <a:ext cx="950516" cy="911817"/>
          </a:xfrm>
          <a:prstGeom prst="rect">
            <a:avLst/>
          </a:prstGeom>
        </p:spPr>
        <p:txBody>
          <a:bodyPr vert="horz" lIns="142577" tIns="71289" rIns="142577" bIns="71289" rtlCol="0" anchor="ctr">
            <a:noAutofit/>
          </a:bodyPr>
          <a:lstStyle/>
          <a:p>
            <a:pPr lvl="0"/>
            <a:r>
              <a:rPr lang="en-US" sz="1247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807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042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31" y="3012470"/>
            <a:ext cx="13404310" cy="4046995"/>
          </a:xfrm>
        </p:spPr>
        <p:txBody>
          <a:bodyPr anchor="b">
            <a:normAutofit/>
          </a:bodyPr>
          <a:lstStyle>
            <a:lvl1pPr algn="l">
              <a:defRPr sz="686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31" y="7059465"/>
            <a:ext cx="13404310" cy="2360584"/>
          </a:xfrm>
        </p:spPr>
        <p:txBody>
          <a:bodyPr anchor="t">
            <a:normAutofit/>
          </a:bodyPr>
          <a:lstStyle>
            <a:lvl1pPr marL="0" indent="0" algn="l">
              <a:buNone/>
              <a:defRPr sz="280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12866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14176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2178" y="950524"/>
            <a:ext cx="12620737" cy="4713017"/>
          </a:xfrm>
        </p:spPr>
        <p:txBody>
          <a:bodyPr anchor="ctr">
            <a:normAutofit/>
          </a:bodyPr>
          <a:lstStyle>
            <a:lvl1pPr algn="l">
              <a:defRPr sz="686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56127" y="6257619"/>
            <a:ext cx="13404312" cy="80184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74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12866" indent="0">
              <a:buFontTx/>
              <a:buNone/>
              <a:defRPr/>
            </a:lvl2pPr>
            <a:lvl3pPr marL="1425732" indent="0">
              <a:buFontTx/>
              <a:buNone/>
              <a:defRPr/>
            </a:lvl3pPr>
            <a:lvl4pPr marL="2138599" indent="0">
              <a:buFontTx/>
              <a:buNone/>
              <a:defRPr/>
            </a:lvl4pPr>
            <a:lvl5pPr marL="2851465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31" y="7059465"/>
            <a:ext cx="13404310" cy="2360584"/>
          </a:xfrm>
        </p:spPr>
        <p:txBody>
          <a:bodyPr anchor="t">
            <a:normAutofit/>
          </a:bodyPr>
          <a:lstStyle>
            <a:lvl1pPr marL="0" indent="0" algn="l">
              <a:buNone/>
              <a:defRPr sz="280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12866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/>
          </a:p>
        </p:txBody>
      </p:sp>
      <p:sp>
        <p:nvSpPr>
          <p:cNvPr id="24" name="TextBox 23"/>
          <p:cNvSpPr txBox="1"/>
          <p:nvPr/>
        </p:nvSpPr>
        <p:spPr>
          <a:xfrm>
            <a:off x="844908" y="1232404"/>
            <a:ext cx="950516" cy="911817"/>
          </a:xfrm>
          <a:prstGeom prst="rect">
            <a:avLst/>
          </a:prstGeom>
        </p:spPr>
        <p:txBody>
          <a:bodyPr vert="horz" lIns="142577" tIns="71289" rIns="142577" bIns="71289" rtlCol="0" anchor="ctr">
            <a:noAutofit/>
          </a:bodyPr>
          <a:lstStyle/>
          <a:p>
            <a:pPr lvl="0"/>
            <a:r>
              <a:rPr lang="en-US" sz="1247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866381" y="4500889"/>
            <a:ext cx="950516" cy="911817"/>
          </a:xfrm>
          <a:prstGeom prst="rect">
            <a:avLst/>
          </a:prstGeom>
        </p:spPr>
        <p:txBody>
          <a:bodyPr vert="horz" lIns="142577" tIns="71289" rIns="142577" bIns="71289" rtlCol="0" anchor="ctr">
            <a:noAutofit/>
          </a:bodyPr>
          <a:lstStyle/>
          <a:p>
            <a:pPr lvl="0"/>
            <a:r>
              <a:rPr lang="en-US" sz="1247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9597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29" y="950524"/>
            <a:ext cx="13391111" cy="4713017"/>
          </a:xfrm>
        </p:spPr>
        <p:txBody>
          <a:bodyPr anchor="ctr">
            <a:normAutofit/>
          </a:bodyPr>
          <a:lstStyle>
            <a:lvl1pPr algn="l">
              <a:defRPr sz="686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56127" y="6257619"/>
            <a:ext cx="13404312" cy="80184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742">
                <a:solidFill>
                  <a:schemeClr val="accent1"/>
                </a:solidFill>
              </a:defRPr>
            </a:lvl1pPr>
            <a:lvl2pPr marL="712866" indent="0">
              <a:buFontTx/>
              <a:buNone/>
              <a:defRPr/>
            </a:lvl2pPr>
            <a:lvl3pPr marL="1425732" indent="0">
              <a:buFontTx/>
              <a:buNone/>
              <a:defRPr/>
            </a:lvl3pPr>
            <a:lvl4pPr marL="2138599" indent="0">
              <a:buFontTx/>
              <a:buNone/>
              <a:defRPr/>
            </a:lvl4pPr>
            <a:lvl5pPr marL="2851465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31" y="7059465"/>
            <a:ext cx="13404310" cy="2360584"/>
          </a:xfrm>
        </p:spPr>
        <p:txBody>
          <a:bodyPr anchor="t">
            <a:normAutofit/>
          </a:bodyPr>
          <a:lstStyle>
            <a:lvl1pPr marL="0" indent="0" algn="l">
              <a:buNone/>
              <a:defRPr sz="280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12866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38101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16080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23554" y="950523"/>
            <a:ext cx="2034414" cy="818837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6131" y="950524"/>
            <a:ext cx="11008502" cy="818837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3397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6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0081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31" y="4211353"/>
            <a:ext cx="13404310" cy="2848113"/>
          </a:xfrm>
        </p:spPr>
        <p:txBody>
          <a:bodyPr anchor="b"/>
          <a:lstStyle>
            <a:lvl1pPr algn="l">
              <a:defRPr sz="623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31" y="7059465"/>
            <a:ext cx="13404310" cy="1341587"/>
          </a:xfrm>
        </p:spPr>
        <p:txBody>
          <a:bodyPr anchor="t"/>
          <a:lstStyle>
            <a:lvl1pPr marL="0" indent="0" algn="l">
              <a:buNone/>
              <a:defRPr sz="311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12866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2546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6130" y="3368918"/>
            <a:ext cx="6523935" cy="605113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6510" y="3368919"/>
            <a:ext cx="6523933" cy="605113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0062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3653" y="3369533"/>
            <a:ext cx="6526411" cy="898542"/>
          </a:xfrm>
        </p:spPr>
        <p:txBody>
          <a:bodyPr anchor="b">
            <a:noAutofit/>
          </a:bodyPr>
          <a:lstStyle>
            <a:lvl1pPr marL="0" indent="0">
              <a:buNone/>
              <a:defRPr sz="3742" b="0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3653" y="4268075"/>
            <a:ext cx="6526411" cy="515197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34035" y="3369533"/>
            <a:ext cx="6526403" cy="898542"/>
          </a:xfrm>
        </p:spPr>
        <p:txBody>
          <a:bodyPr anchor="b">
            <a:noAutofit/>
          </a:bodyPr>
          <a:lstStyle>
            <a:lvl1pPr marL="0" indent="0">
              <a:buNone/>
              <a:defRPr sz="3742" b="0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34037" y="4268075"/>
            <a:ext cx="6526402" cy="515197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8168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30" y="950524"/>
            <a:ext cx="13404310" cy="20594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9976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062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29" y="2336712"/>
            <a:ext cx="6010153" cy="1993460"/>
          </a:xfrm>
        </p:spPr>
        <p:txBody>
          <a:bodyPr anchor="b">
            <a:normAutofit/>
          </a:bodyPr>
          <a:lstStyle>
            <a:lvl1pPr>
              <a:defRPr sz="311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2725" y="802901"/>
            <a:ext cx="7037715" cy="861714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6129" y="4330171"/>
            <a:ext cx="6010153" cy="4029826"/>
          </a:xfrm>
        </p:spPr>
        <p:txBody>
          <a:bodyPr>
            <a:normAutofit/>
          </a:bodyPr>
          <a:lstStyle>
            <a:lvl1pPr marL="0" indent="0">
              <a:buNone/>
              <a:defRPr sz="2183"/>
            </a:lvl1pPr>
            <a:lvl2pPr marL="712653" indent="0">
              <a:buNone/>
              <a:defRPr sz="2183"/>
            </a:lvl2pPr>
            <a:lvl3pPr marL="1425305" indent="0">
              <a:buNone/>
              <a:defRPr sz="1871"/>
            </a:lvl3pPr>
            <a:lvl4pPr marL="2137958" indent="0">
              <a:buNone/>
              <a:defRPr sz="1559"/>
            </a:lvl4pPr>
            <a:lvl5pPr marL="2850609" indent="0">
              <a:buNone/>
              <a:defRPr sz="1559"/>
            </a:lvl5pPr>
            <a:lvl6pPr marL="3563262" indent="0">
              <a:buNone/>
              <a:defRPr sz="1559"/>
            </a:lvl6pPr>
            <a:lvl7pPr marL="4275914" indent="0">
              <a:buNone/>
              <a:defRPr sz="1559"/>
            </a:lvl7pPr>
            <a:lvl8pPr marL="4988567" indent="0">
              <a:buNone/>
              <a:defRPr sz="1559"/>
            </a:lvl8pPr>
            <a:lvl9pPr marL="5701219" indent="0">
              <a:buNone/>
              <a:defRPr sz="155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6150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30" y="7485380"/>
            <a:ext cx="13404309" cy="883691"/>
          </a:xfrm>
        </p:spPr>
        <p:txBody>
          <a:bodyPr anchor="b">
            <a:normAutofit/>
          </a:bodyPr>
          <a:lstStyle>
            <a:lvl1pPr algn="l">
              <a:defRPr sz="374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56130" y="950525"/>
            <a:ext cx="13404310" cy="5996471"/>
          </a:xfrm>
        </p:spPr>
        <p:txBody>
          <a:bodyPr anchor="t">
            <a:normAutofit/>
          </a:bodyPr>
          <a:lstStyle>
            <a:lvl1pPr marL="0" indent="0" algn="ctr">
              <a:buNone/>
              <a:defRPr sz="2495"/>
            </a:lvl1pPr>
            <a:lvl2pPr marL="712866" indent="0">
              <a:buNone/>
              <a:defRPr sz="2495"/>
            </a:lvl2pPr>
            <a:lvl3pPr marL="1425732" indent="0">
              <a:buNone/>
              <a:defRPr sz="2495"/>
            </a:lvl3pPr>
            <a:lvl4pPr marL="2138599" indent="0">
              <a:buNone/>
              <a:defRPr sz="2495"/>
            </a:lvl4pPr>
            <a:lvl5pPr marL="2851465" indent="0">
              <a:buNone/>
              <a:defRPr sz="2495"/>
            </a:lvl5pPr>
            <a:lvl6pPr marL="3564331" indent="0">
              <a:buNone/>
              <a:defRPr sz="2495"/>
            </a:lvl6pPr>
            <a:lvl7pPr marL="4277197" indent="0">
              <a:buNone/>
              <a:defRPr sz="2495"/>
            </a:lvl7pPr>
            <a:lvl8pPr marL="4990064" indent="0">
              <a:buNone/>
              <a:defRPr sz="2495"/>
            </a:lvl8pPr>
            <a:lvl9pPr marL="5702930" indent="0">
              <a:buNone/>
              <a:defRPr sz="249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6130" y="8369072"/>
            <a:ext cx="13404309" cy="1050978"/>
          </a:xfrm>
        </p:spPr>
        <p:txBody>
          <a:bodyPr>
            <a:normAutofit/>
          </a:bodyPr>
          <a:lstStyle>
            <a:lvl1pPr marL="0" indent="0">
              <a:buNone/>
              <a:defRPr sz="1871"/>
            </a:lvl1pPr>
            <a:lvl2pPr marL="712866" indent="0">
              <a:buNone/>
              <a:defRPr sz="1871"/>
            </a:lvl2pPr>
            <a:lvl3pPr marL="1425732" indent="0">
              <a:buNone/>
              <a:defRPr sz="1559"/>
            </a:lvl3pPr>
            <a:lvl4pPr marL="2138599" indent="0">
              <a:buNone/>
              <a:defRPr sz="1403"/>
            </a:lvl4pPr>
            <a:lvl5pPr marL="2851465" indent="0">
              <a:buNone/>
              <a:defRPr sz="1403"/>
            </a:lvl5pPr>
            <a:lvl6pPr marL="3564331" indent="0">
              <a:buNone/>
              <a:defRPr sz="1403"/>
            </a:lvl6pPr>
            <a:lvl7pPr marL="4277197" indent="0">
              <a:buNone/>
              <a:defRPr sz="1403"/>
            </a:lvl7pPr>
            <a:lvl8pPr marL="4990064" indent="0">
              <a:buNone/>
              <a:defRPr sz="1403"/>
            </a:lvl8pPr>
            <a:lvl9pPr marL="5702930" indent="0">
              <a:buNone/>
              <a:defRPr sz="140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4960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3201"/>
            <a:ext cx="19010313" cy="10706602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6130" y="950524"/>
            <a:ext cx="13404310" cy="2059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30" y="3368919"/>
            <a:ext cx="13404310" cy="6051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234567" y="9420050"/>
            <a:ext cx="1421936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56130" y="9420050"/>
            <a:ext cx="9819519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394948" y="9420050"/>
            <a:ext cx="1065493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3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097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</p:sldLayoutIdLst>
  <p:txStyles>
    <p:titleStyle>
      <a:lvl1pPr algn="l" defTabSz="712866" rtl="0" eaLnBrk="1" latinLnBrk="0" hangingPunct="1">
        <a:spcBef>
          <a:spcPct val="0"/>
        </a:spcBef>
        <a:buNone/>
        <a:defRPr sz="5613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34650" indent="-534650" algn="l" defTabSz="712866" rtl="0" eaLnBrk="1" latinLnBrk="0" hangingPunct="1">
        <a:spcBef>
          <a:spcPts val="155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58408" indent="-445541" algn="l" defTabSz="712866" rtl="0" eaLnBrk="1" latinLnBrk="0" hangingPunct="1">
        <a:spcBef>
          <a:spcPts val="155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82166" indent="-356433" algn="l" defTabSz="712866" rtl="0" eaLnBrk="1" latinLnBrk="0" hangingPunct="1">
        <a:spcBef>
          <a:spcPts val="155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8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95032" indent="-356433" algn="l" defTabSz="712866" rtl="0" eaLnBrk="1" latinLnBrk="0" hangingPunct="1">
        <a:spcBef>
          <a:spcPts val="155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7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207898" indent="-356433" algn="l" defTabSz="712866" rtl="0" eaLnBrk="1" latinLnBrk="0" hangingPunct="1">
        <a:spcBef>
          <a:spcPts val="155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7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920764" indent="-356433" algn="l" defTabSz="712866" rtl="0" eaLnBrk="1" latinLnBrk="0" hangingPunct="1">
        <a:spcBef>
          <a:spcPts val="155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7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633631" indent="-356433" algn="l" defTabSz="712866" rtl="0" eaLnBrk="1" latinLnBrk="0" hangingPunct="1">
        <a:spcBef>
          <a:spcPts val="155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7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346497" indent="-356433" algn="l" defTabSz="712866" rtl="0" eaLnBrk="1" latinLnBrk="0" hangingPunct="1">
        <a:spcBef>
          <a:spcPts val="155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7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6059363" indent="-356433" algn="l" defTabSz="712866" rtl="0" eaLnBrk="1" latinLnBrk="0" hangingPunct="1">
        <a:spcBef>
          <a:spcPts val="155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7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866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732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599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465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331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197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064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2930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344" y="1625134"/>
            <a:ext cx="2066925" cy="2209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344" y="4799611"/>
            <a:ext cx="2143125" cy="2143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86636" y="4053030"/>
            <a:ext cx="3538540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Millennial Millet based cookie</a:t>
            </a:r>
          </a:p>
        </p:txBody>
      </p:sp>
      <p:sp>
        <p:nvSpPr>
          <p:cNvPr id="5" name="Oval 4"/>
          <p:cNvSpPr/>
          <p:nvPr/>
        </p:nvSpPr>
        <p:spPr>
          <a:xfrm>
            <a:off x="8214822" y="7327900"/>
            <a:ext cx="2134209" cy="1388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Dropping new Flavors every week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09556" y="206710"/>
            <a:ext cx="632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  <a:t>For the First Time Handcrafted Choco revolution .Presenting you revolutionary cookies with six different flavors affordable  freshly baked  with love and you will indulge in to a  journey of happiness</a:t>
            </a:r>
          </a:p>
        </p:txBody>
      </p:sp>
    </p:spTree>
    <p:extLst>
      <p:ext uri="{BB962C8B-B14F-4D97-AF65-F5344CB8AC3E}">
        <p14:creationId xmlns:p14="http://schemas.microsoft.com/office/powerpoint/2010/main" val="281157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11365" y="10343115"/>
            <a:ext cx="89535" cy="18466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100" b="1" spc="-140" dirty="0"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29642" y="789879"/>
            <a:ext cx="275399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spc="-185" dirty="0">
                <a:latin typeface="Trebuchet MS"/>
                <a:cs typeface="Trebuchet MS"/>
              </a:rPr>
              <a:t>Millennials</a:t>
            </a:r>
            <a:r>
              <a:rPr sz="1850" spc="-140" dirty="0">
                <a:latin typeface="Trebuchet MS"/>
                <a:cs typeface="Trebuchet MS"/>
              </a:rPr>
              <a:t> </a:t>
            </a:r>
            <a:r>
              <a:rPr sz="1850" spc="-220" dirty="0">
                <a:latin typeface="Trebuchet MS"/>
                <a:cs typeface="Trebuchet MS"/>
              </a:rPr>
              <a:t>Cookie</a:t>
            </a:r>
            <a:r>
              <a:rPr sz="1850" spc="-114" dirty="0">
                <a:latin typeface="Trebuchet MS"/>
                <a:cs typeface="Trebuchet MS"/>
              </a:rPr>
              <a:t> </a:t>
            </a:r>
            <a:r>
              <a:rPr sz="1850" spc="-245" dirty="0">
                <a:latin typeface="Trebuchet MS"/>
                <a:cs typeface="Trebuchet MS"/>
              </a:rPr>
              <a:t>Price</a:t>
            </a:r>
            <a:r>
              <a:rPr sz="1850" spc="-120" dirty="0">
                <a:latin typeface="Trebuchet MS"/>
                <a:cs typeface="Trebuchet MS"/>
              </a:rPr>
              <a:t> </a:t>
            </a:r>
            <a:r>
              <a:rPr sz="1850" spc="-195" dirty="0">
                <a:latin typeface="Trebuchet MS"/>
                <a:cs typeface="Trebuchet MS"/>
              </a:rPr>
              <a:t>Survey</a:t>
            </a:r>
            <a:r>
              <a:rPr sz="1850" spc="-130" dirty="0">
                <a:latin typeface="Trebuchet MS"/>
                <a:cs typeface="Trebuchet MS"/>
              </a:rPr>
              <a:t> </a:t>
            </a:r>
            <a:r>
              <a:rPr sz="1850" spc="819" dirty="0">
                <a:latin typeface="Trebuchet MS"/>
                <a:cs typeface="Trebuchet MS"/>
              </a:rPr>
              <a:t> 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1557" y="1335005"/>
            <a:ext cx="9334240" cy="74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80">
              <a:lnSpc>
                <a:spcPct val="108000"/>
              </a:lnSpc>
              <a:spcBef>
                <a:spcPts val="100"/>
              </a:spcBef>
            </a:pPr>
            <a:r>
              <a:rPr sz="1100" spc="-11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Cookies </a:t>
            </a:r>
            <a:r>
              <a:rPr sz="1100" spc="-13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and</a:t>
            </a:r>
            <a:r>
              <a:rPr sz="1100" spc="5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spc="-114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Chocolates </a:t>
            </a:r>
            <a:r>
              <a:rPr sz="1100" spc="-13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are </a:t>
            </a:r>
            <a:r>
              <a:rPr sz="1100" spc="-114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everyone's </a:t>
            </a:r>
            <a:r>
              <a:rPr sz="1100" spc="-1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delight </a:t>
            </a:r>
            <a:r>
              <a:rPr sz="1100" spc="-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.</a:t>
            </a:r>
            <a:r>
              <a:rPr sz="1100" spc="-8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spc="-12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For</a:t>
            </a:r>
            <a:r>
              <a:rPr sz="1100" spc="7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spc="-114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the </a:t>
            </a:r>
            <a:r>
              <a:rPr sz="1100" spc="-11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first</a:t>
            </a:r>
            <a:r>
              <a:rPr sz="1100" spc="1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spc="-12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time </a:t>
            </a:r>
            <a:r>
              <a:rPr sz="1100" spc="-16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We</a:t>
            </a:r>
            <a:r>
              <a:rPr sz="1100" spc="-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spc="-13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are </a:t>
            </a:r>
            <a:r>
              <a:rPr sz="1100" spc="-1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launching </a:t>
            </a:r>
            <a:r>
              <a:rPr sz="1100" spc="-10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millets </a:t>
            </a:r>
            <a:r>
              <a:rPr sz="1100" spc="-14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based</a:t>
            </a:r>
            <a:r>
              <a:rPr sz="1100" spc="3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spc="-10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cookie </a:t>
            </a:r>
            <a:r>
              <a:rPr sz="1100" spc="-12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concept</a:t>
            </a:r>
            <a:r>
              <a:rPr sz="1100" spc="7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spc="-11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with </a:t>
            </a:r>
            <a:r>
              <a:rPr sz="1100" spc="-12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brand</a:t>
            </a:r>
            <a:r>
              <a:rPr sz="1100" spc="8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spc="-15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new</a:t>
            </a:r>
            <a:r>
              <a:rPr sz="1100" spc="1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spc="-11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flavors </a:t>
            </a:r>
            <a:r>
              <a:rPr sz="1100" spc="-10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spc="-9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dropping </a:t>
            </a:r>
            <a:r>
              <a:rPr sz="1100" spc="-13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every</a:t>
            </a:r>
            <a:r>
              <a:rPr sz="1100" spc="-13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spc="-9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single </a:t>
            </a:r>
            <a:r>
              <a:rPr sz="1100" spc="-15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week</a:t>
            </a:r>
            <a:r>
              <a:rPr sz="1100" spc="-15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spc="-11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which</a:t>
            </a:r>
            <a:r>
              <a:rPr sz="1100" spc="-10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spc="-7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is </a:t>
            </a:r>
            <a:r>
              <a:rPr sz="1100" spc="-15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new</a:t>
            </a:r>
            <a:r>
              <a:rPr sz="1100" spc="1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spc="-9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in </a:t>
            </a:r>
            <a:r>
              <a:rPr sz="1100" spc="-8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this </a:t>
            </a:r>
            <a:r>
              <a:rPr sz="1100" spc="-11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region. </a:t>
            </a:r>
            <a:r>
              <a:rPr sz="1100" spc="-9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This </a:t>
            </a:r>
            <a:r>
              <a:rPr sz="1100" spc="-12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venture </a:t>
            </a:r>
            <a:r>
              <a:rPr sz="1100" spc="-8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- </a:t>
            </a:r>
            <a:r>
              <a:rPr sz="1100" spc="-13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centered</a:t>
            </a:r>
            <a:r>
              <a:rPr sz="1100" spc="4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spc="-11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around</a:t>
            </a:r>
            <a:r>
              <a:rPr sz="1100" spc="9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spc="-114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making</a:t>
            </a:r>
            <a:r>
              <a:rPr sz="1100" spc="9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spc="-12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memories over</a:t>
            </a:r>
            <a:r>
              <a:rPr sz="1100" spc="6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spc="-114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food</a:t>
            </a:r>
            <a:r>
              <a:rPr sz="1100" spc="8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spc="-12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,creating</a:t>
            </a:r>
            <a:r>
              <a:rPr sz="1100" spc="6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spc="-10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indelible </a:t>
            </a:r>
            <a:r>
              <a:rPr sz="1100" spc="-1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spc="-13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experience </a:t>
            </a:r>
            <a:r>
              <a:rPr sz="1100" spc="-15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.All</a:t>
            </a:r>
            <a:r>
              <a:rPr sz="1100" spc="-14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spc="-10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cookies </a:t>
            </a:r>
            <a:r>
              <a:rPr sz="1100" spc="-13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are handcrafted</a:t>
            </a:r>
            <a:r>
              <a:rPr sz="1100" spc="-12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spc="-9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in </a:t>
            </a:r>
            <a:r>
              <a:rPr sz="1100" spc="-10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our cookie </a:t>
            </a:r>
            <a:r>
              <a:rPr sz="1100" spc="-14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bakery. </a:t>
            </a:r>
            <a:r>
              <a:rPr sz="1100" spc="-16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We </a:t>
            </a:r>
            <a:r>
              <a:rPr sz="1100" spc="-13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are </a:t>
            </a:r>
            <a:r>
              <a:rPr sz="1100" b="1" spc="-9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offer </a:t>
            </a:r>
            <a:r>
              <a:rPr sz="1100" b="1" spc="-5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ing</a:t>
            </a:r>
            <a:r>
              <a:rPr sz="1100" b="1" spc="-4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b="1" spc="-14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a</a:t>
            </a:r>
            <a:r>
              <a:rPr sz="1100" b="1" spc="-14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b="1" spc="-8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box</a:t>
            </a:r>
            <a:r>
              <a:rPr sz="1100" b="1" spc="-7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b="1" spc="-8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of</a:t>
            </a:r>
            <a:r>
              <a:rPr sz="1100" b="1" spc="-7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b="1" spc="-15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6</a:t>
            </a:r>
            <a:r>
              <a:rPr sz="1100" b="1" spc="-14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b="1" spc="-6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cookies </a:t>
            </a:r>
            <a:r>
              <a:rPr sz="1100" spc="-10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of </a:t>
            </a:r>
            <a:r>
              <a:rPr sz="1100" spc="-13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different</a:t>
            </a:r>
            <a:r>
              <a:rPr sz="1100" spc="-12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flavor. </a:t>
            </a:r>
            <a:r>
              <a:rPr sz="1100" spc="-114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Currently </a:t>
            </a:r>
            <a:r>
              <a:rPr sz="1100" spc="-16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We </a:t>
            </a:r>
            <a:r>
              <a:rPr sz="1100" spc="-13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are </a:t>
            </a:r>
            <a:r>
              <a:rPr sz="1100" spc="-114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offering </a:t>
            </a:r>
            <a:r>
              <a:rPr sz="1100" spc="-11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b="1" spc="-8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Cranberry</a:t>
            </a:r>
            <a:r>
              <a:rPr sz="1100" b="1" spc="14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b="1" spc="-6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Pistachio,</a:t>
            </a:r>
            <a:r>
              <a:rPr sz="1100" b="1" spc="19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b="1" spc="-7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Cinnamon</a:t>
            </a:r>
            <a:r>
              <a:rPr sz="1100" b="1" spc="16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b="1" spc="-9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Hazelnut</a:t>
            </a:r>
            <a:r>
              <a:rPr sz="1100" b="1" spc="36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b="1" spc="-19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,</a:t>
            </a:r>
            <a:r>
              <a:rPr sz="1100" b="1" spc="5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b="1" spc="-9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Dark</a:t>
            </a:r>
            <a:r>
              <a:rPr sz="1100" b="1" spc="13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b="1" spc="-6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Chocolate</a:t>
            </a:r>
            <a:r>
              <a:rPr sz="1100" b="1" spc="18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b="1" spc="-8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Sea</a:t>
            </a:r>
            <a:r>
              <a:rPr sz="1100" b="1" spc="15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b="1" spc="-5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Salt</a:t>
            </a:r>
            <a:r>
              <a:rPr sz="1100" b="1" spc="21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b="1" spc="-12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,S </a:t>
            </a:r>
            <a:r>
              <a:rPr sz="1100" b="1" spc="-13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 </a:t>
            </a:r>
            <a:r>
              <a:rPr sz="1100" b="1" spc="-16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r</a:t>
            </a:r>
            <a:r>
              <a:rPr sz="1100" b="1" spc="-1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b="1" spc="-9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awberry</a:t>
            </a:r>
            <a:r>
              <a:rPr sz="1100" b="1" spc="13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b="1" spc="-8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White</a:t>
            </a:r>
            <a:r>
              <a:rPr sz="1100" b="1" spc="16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b="1" spc="-7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Chocolate,</a:t>
            </a:r>
            <a:r>
              <a:rPr sz="1100" b="1" spc="17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b="1" spc="-8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Date</a:t>
            </a:r>
            <a:r>
              <a:rPr sz="1100" b="1" spc="15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b="1" spc="-9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palm</a:t>
            </a:r>
            <a:r>
              <a:rPr sz="1100" b="1" spc="36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b="1" spc="-6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jaggery</a:t>
            </a:r>
            <a:r>
              <a:rPr sz="1100" b="1" spc="18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b="1" spc="-19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, </a:t>
            </a:r>
            <a:r>
              <a:rPr sz="1100" b="1" spc="-19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b="1" spc="-7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Ir</a:t>
            </a:r>
            <a:r>
              <a:rPr sz="1100" b="1" spc="-204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b="1" spc="-9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i</a:t>
            </a:r>
            <a:r>
              <a:rPr sz="1100" b="1" spc="-22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b="1" spc="-11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sh</a:t>
            </a:r>
            <a:r>
              <a:rPr sz="1100" b="1" spc="-9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Coffee</a:t>
            </a:r>
            <a:r>
              <a:rPr sz="1100" b="1" spc="1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spc="-11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flavors </a:t>
            </a:r>
            <a:r>
              <a:rPr sz="1100" spc="-14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.You</a:t>
            </a:r>
            <a:r>
              <a:rPr sz="1100" spc="-5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spc="-13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can</a:t>
            </a:r>
            <a:r>
              <a:rPr sz="1100" spc="-5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spc="-12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order</a:t>
            </a:r>
            <a:r>
              <a:rPr sz="1100" spc="-4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spc="-9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online</a:t>
            </a:r>
            <a:r>
              <a:rPr sz="1100" spc="-11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spc="-9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through</a:t>
            </a:r>
            <a:r>
              <a:rPr sz="1100" spc="-5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spc="-95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Instagram's</a:t>
            </a:r>
            <a:r>
              <a:rPr sz="1100" spc="-11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spc="-13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and</a:t>
            </a:r>
            <a:r>
              <a:rPr sz="1100" spc="-5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sz="1100" spc="-13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Facebook</a:t>
            </a:r>
            <a:endParaRPr sz="1100" dirty="0"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67179" y="2430522"/>
            <a:ext cx="547205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120" dirty="0">
                <a:latin typeface="Arial Black" panose="020B0A04020102020204" pitchFamily="34" charset="0"/>
                <a:cs typeface="Trebuchet MS"/>
              </a:rPr>
              <a:t>1</a:t>
            </a:r>
            <a:r>
              <a:rPr sz="1600" spc="-165" dirty="0">
                <a:latin typeface="Arial Black" panose="020B0A04020102020204" pitchFamily="34" charset="0"/>
                <a:cs typeface="Trebuchet MS"/>
              </a:rPr>
              <a:t> </a:t>
            </a:r>
            <a:r>
              <a:rPr sz="1600" spc="-229" dirty="0">
                <a:cs typeface="Trebuchet MS"/>
              </a:rPr>
              <a:t>A</a:t>
            </a:r>
            <a:r>
              <a:rPr sz="1600" spc="-195" dirty="0">
                <a:cs typeface="Trebuchet MS"/>
              </a:rPr>
              <a:t>t</a:t>
            </a:r>
            <a:r>
              <a:rPr sz="1600" spc="-125" dirty="0">
                <a:cs typeface="Trebuchet MS"/>
              </a:rPr>
              <a:t> </a:t>
            </a:r>
            <a:r>
              <a:rPr sz="1600" spc="-235" dirty="0">
                <a:cs typeface="Trebuchet MS"/>
              </a:rPr>
              <a:t>w</a:t>
            </a:r>
            <a:r>
              <a:rPr sz="1600" spc="-155" dirty="0">
                <a:cs typeface="Trebuchet MS"/>
              </a:rPr>
              <a:t>h</a:t>
            </a:r>
            <a:r>
              <a:rPr sz="1600" spc="-204" dirty="0">
                <a:cs typeface="Trebuchet MS"/>
              </a:rPr>
              <a:t>a</a:t>
            </a:r>
            <a:r>
              <a:rPr sz="1600" spc="-195" dirty="0">
                <a:cs typeface="Trebuchet MS"/>
              </a:rPr>
              <a:t>t</a:t>
            </a:r>
            <a:r>
              <a:rPr sz="1600" spc="-125" dirty="0">
                <a:cs typeface="Trebuchet MS"/>
              </a:rPr>
              <a:t> </a:t>
            </a:r>
            <a:r>
              <a:rPr sz="1600" spc="-175" dirty="0">
                <a:cs typeface="Trebuchet MS"/>
              </a:rPr>
              <a:t>p</a:t>
            </a:r>
            <a:r>
              <a:rPr sz="1600" spc="-225" dirty="0">
                <a:cs typeface="Trebuchet MS"/>
              </a:rPr>
              <a:t>r</a:t>
            </a:r>
            <a:r>
              <a:rPr sz="1600" spc="-140" dirty="0">
                <a:cs typeface="Trebuchet MS"/>
              </a:rPr>
              <a:t>i</a:t>
            </a:r>
            <a:r>
              <a:rPr sz="1600" spc="-235" dirty="0">
                <a:cs typeface="Trebuchet MS"/>
              </a:rPr>
              <a:t>c</a:t>
            </a:r>
            <a:r>
              <a:rPr sz="1600" spc="-215" dirty="0">
                <a:cs typeface="Trebuchet MS"/>
              </a:rPr>
              <a:t>e</a:t>
            </a:r>
            <a:r>
              <a:rPr sz="1600" spc="-185" dirty="0">
                <a:cs typeface="Trebuchet MS"/>
              </a:rPr>
              <a:t> </a:t>
            </a:r>
            <a:r>
              <a:rPr sz="1600" spc="-140" dirty="0">
                <a:cs typeface="Trebuchet MS"/>
              </a:rPr>
              <a:t>i</a:t>
            </a:r>
            <a:r>
              <a:rPr sz="1600" spc="-110" dirty="0">
                <a:cs typeface="Trebuchet MS"/>
              </a:rPr>
              <a:t>s</a:t>
            </a:r>
            <a:r>
              <a:rPr sz="1600" spc="-145" dirty="0">
                <a:cs typeface="Trebuchet MS"/>
              </a:rPr>
              <a:t> </a:t>
            </a:r>
            <a:r>
              <a:rPr sz="1600" spc="-155" dirty="0">
                <a:cs typeface="Trebuchet MS"/>
              </a:rPr>
              <a:t>th</a:t>
            </a:r>
            <a:r>
              <a:rPr sz="1600" spc="-215" dirty="0">
                <a:cs typeface="Trebuchet MS"/>
              </a:rPr>
              <a:t>e</a:t>
            </a:r>
            <a:r>
              <a:rPr sz="1600" spc="-185" dirty="0">
                <a:cs typeface="Trebuchet MS"/>
              </a:rPr>
              <a:t> </a:t>
            </a:r>
            <a:r>
              <a:rPr sz="1600" spc="-175" dirty="0">
                <a:cs typeface="Trebuchet MS"/>
              </a:rPr>
              <a:t>p</a:t>
            </a:r>
            <a:r>
              <a:rPr sz="1600" spc="-225" dirty="0">
                <a:cs typeface="Trebuchet MS"/>
              </a:rPr>
              <a:t>r</a:t>
            </a:r>
            <a:r>
              <a:rPr sz="1600" spc="-145" dirty="0">
                <a:cs typeface="Trebuchet MS"/>
              </a:rPr>
              <a:t>o</a:t>
            </a:r>
            <a:r>
              <a:rPr sz="1600" spc="-175" dirty="0">
                <a:cs typeface="Trebuchet MS"/>
              </a:rPr>
              <a:t>d</a:t>
            </a:r>
            <a:r>
              <a:rPr sz="1600" spc="-155" dirty="0">
                <a:cs typeface="Trebuchet MS"/>
              </a:rPr>
              <a:t>u</a:t>
            </a:r>
            <a:r>
              <a:rPr sz="1600" spc="-235" dirty="0">
                <a:cs typeface="Trebuchet MS"/>
              </a:rPr>
              <a:t>c</a:t>
            </a:r>
            <a:r>
              <a:rPr sz="1600" spc="-195" dirty="0">
                <a:cs typeface="Trebuchet MS"/>
              </a:rPr>
              <a:t>t</a:t>
            </a:r>
            <a:r>
              <a:rPr sz="1600" spc="-125" dirty="0">
                <a:cs typeface="Trebuchet MS"/>
              </a:rPr>
              <a:t> </a:t>
            </a:r>
            <a:r>
              <a:rPr sz="1600" spc="-155" dirty="0">
                <a:cs typeface="Trebuchet MS"/>
              </a:rPr>
              <a:t>u</a:t>
            </a:r>
            <a:r>
              <a:rPr sz="1600" spc="-160" dirty="0">
                <a:cs typeface="Trebuchet MS"/>
              </a:rPr>
              <a:t>n</a:t>
            </a:r>
            <a:r>
              <a:rPr sz="1600" spc="-204" dirty="0">
                <a:cs typeface="Trebuchet MS"/>
              </a:rPr>
              <a:t>a</a:t>
            </a:r>
            <a:r>
              <a:rPr sz="1600" spc="-200" dirty="0">
                <a:cs typeface="Trebuchet MS"/>
              </a:rPr>
              <a:t>ff</a:t>
            </a:r>
            <a:r>
              <a:rPr sz="1600" spc="-145" dirty="0">
                <a:cs typeface="Trebuchet MS"/>
              </a:rPr>
              <a:t>o</a:t>
            </a:r>
            <a:r>
              <a:rPr sz="1600" spc="-225" dirty="0">
                <a:cs typeface="Trebuchet MS"/>
              </a:rPr>
              <a:t>r</a:t>
            </a:r>
            <a:r>
              <a:rPr sz="1600" spc="-175" dirty="0">
                <a:cs typeface="Trebuchet MS"/>
              </a:rPr>
              <a:t>d</a:t>
            </a:r>
            <a:r>
              <a:rPr sz="1600" spc="-204" dirty="0">
                <a:cs typeface="Trebuchet MS"/>
              </a:rPr>
              <a:t>a</a:t>
            </a:r>
            <a:r>
              <a:rPr sz="1600" spc="-175" dirty="0">
                <a:cs typeface="Trebuchet MS"/>
              </a:rPr>
              <a:t>b</a:t>
            </a:r>
            <a:r>
              <a:rPr sz="1600" spc="-75" dirty="0">
                <a:cs typeface="Trebuchet MS"/>
              </a:rPr>
              <a:t>l</a:t>
            </a:r>
            <a:r>
              <a:rPr sz="1600" spc="-240" dirty="0">
                <a:cs typeface="Trebuchet MS"/>
              </a:rPr>
              <a:t>e</a:t>
            </a:r>
            <a:r>
              <a:rPr sz="1600" spc="-15" dirty="0">
                <a:cs typeface="Trebuchet MS"/>
              </a:rPr>
              <a:t>?</a:t>
            </a:r>
            <a:endParaRPr sz="1600" dirty="0"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32957" y="2869804"/>
            <a:ext cx="6898980" cy="1017269"/>
          </a:xfrm>
          <a:custGeom>
            <a:avLst/>
            <a:gdLst/>
            <a:ahLst/>
            <a:cxnLst/>
            <a:rect l="l" t="t" r="r" b="b"/>
            <a:pathLst>
              <a:path w="6915784" h="1017270">
                <a:moveTo>
                  <a:pt x="0" y="0"/>
                </a:moveTo>
                <a:lnTo>
                  <a:pt x="6915773" y="0"/>
                </a:lnTo>
                <a:lnTo>
                  <a:pt x="6915773" y="1017025"/>
                </a:lnTo>
                <a:lnTo>
                  <a:pt x="0" y="1017025"/>
                </a:lnTo>
                <a:lnTo>
                  <a:pt x="0" y="0"/>
                </a:lnTo>
                <a:close/>
              </a:path>
            </a:pathLst>
          </a:custGeom>
          <a:ln w="10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67179" y="4143886"/>
            <a:ext cx="32715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120" dirty="0">
                <a:latin typeface="Trebuchet MS"/>
                <a:cs typeface="Trebuchet MS"/>
              </a:rPr>
              <a:t>2</a:t>
            </a:r>
            <a:r>
              <a:rPr sz="1600" spc="-165" dirty="0">
                <a:latin typeface="Trebuchet MS"/>
                <a:cs typeface="Trebuchet MS"/>
              </a:rPr>
              <a:t> </a:t>
            </a:r>
            <a:r>
              <a:rPr sz="1600" spc="-229" dirty="0">
                <a:latin typeface="Trebuchet MS"/>
                <a:cs typeface="Trebuchet MS"/>
              </a:rPr>
              <a:t>A</a:t>
            </a:r>
            <a:r>
              <a:rPr sz="1600" spc="-195" dirty="0">
                <a:latin typeface="Trebuchet MS"/>
                <a:cs typeface="Trebuchet MS"/>
              </a:rPr>
              <a:t>t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235" dirty="0">
                <a:latin typeface="Trebuchet MS"/>
                <a:cs typeface="Trebuchet MS"/>
              </a:rPr>
              <a:t>w</a:t>
            </a:r>
            <a:r>
              <a:rPr sz="1600" spc="-155" dirty="0">
                <a:latin typeface="Trebuchet MS"/>
                <a:cs typeface="Trebuchet MS"/>
              </a:rPr>
              <a:t>h</a:t>
            </a:r>
            <a:r>
              <a:rPr sz="1600" spc="-204" dirty="0">
                <a:latin typeface="Trebuchet MS"/>
                <a:cs typeface="Trebuchet MS"/>
              </a:rPr>
              <a:t>a</a:t>
            </a:r>
            <a:r>
              <a:rPr sz="1600" spc="-195" dirty="0">
                <a:latin typeface="Trebuchet MS"/>
                <a:cs typeface="Trebuchet MS"/>
              </a:rPr>
              <a:t>t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175" dirty="0">
                <a:latin typeface="Trebuchet MS"/>
                <a:cs typeface="Trebuchet MS"/>
              </a:rPr>
              <a:t>p</a:t>
            </a:r>
            <a:r>
              <a:rPr sz="1600" spc="-225" dirty="0">
                <a:latin typeface="Trebuchet MS"/>
                <a:cs typeface="Trebuchet MS"/>
              </a:rPr>
              <a:t>r</a:t>
            </a:r>
            <a:r>
              <a:rPr sz="1600" spc="-140" dirty="0">
                <a:latin typeface="Trebuchet MS"/>
                <a:cs typeface="Trebuchet MS"/>
              </a:rPr>
              <a:t>i</a:t>
            </a:r>
            <a:r>
              <a:rPr sz="1600" spc="-235" dirty="0">
                <a:latin typeface="Trebuchet MS"/>
                <a:cs typeface="Trebuchet MS"/>
              </a:rPr>
              <a:t>c</a:t>
            </a:r>
            <a:r>
              <a:rPr sz="1600" spc="-215" dirty="0">
                <a:latin typeface="Trebuchet MS"/>
                <a:cs typeface="Trebuchet MS"/>
              </a:rPr>
              <a:t>e</a:t>
            </a:r>
            <a:r>
              <a:rPr sz="1600" spc="-185" dirty="0">
                <a:latin typeface="Trebuchet MS"/>
                <a:cs typeface="Trebuchet MS"/>
              </a:rPr>
              <a:t> </a:t>
            </a:r>
            <a:r>
              <a:rPr sz="1600" spc="-140" dirty="0">
                <a:latin typeface="Trebuchet MS"/>
                <a:cs typeface="Trebuchet MS"/>
              </a:rPr>
              <a:t>i</a:t>
            </a:r>
            <a:r>
              <a:rPr sz="1600" spc="-110" dirty="0">
                <a:latin typeface="Trebuchet MS"/>
                <a:cs typeface="Trebuchet MS"/>
              </a:rPr>
              <a:t>s</a:t>
            </a:r>
            <a:r>
              <a:rPr sz="1600" spc="-145" dirty="0">
                <a:latin typeface="Trebuchet MS"/>
                <a:cs typeface="Trebuchet MS"/>
              </a:rPr>
              <a:t> </a:t>
            </a:r>
            <a:r>
              <a:rPr sz="1600" spc="-155" dirty="0">
                <a:latin typeface="Trebuchet MS"/>
                <a:cs typeface="Trebuchet MS"/>
              </a:rPr>
              <a:t>th</a:t>
            </a:r>
            <a:r>
              <a:rPr sz="1600" spc="-215" dirty="0">
                <a:latin typeface="Trebuchet MS"/>
                <a:cs typeface="Trebuchet MS"/>
              </a:rPr>
              <a:t>e</a:t>
            </a:r>
            <a:r>
              <a:rPr sz="1600" spc="-185" dirty="0">
                <a:latin typeface="Trebuchet MS"/>
                <a:cs typeface="Trebuchet MS"/>
              </a:rPr>
              <a:t> </a:t>
            </a:r>
            <a:r>
              <a:rPr sz="1600" spc="-175" dirty="0">
                <a:latin typeface="Trebuchet MS"/>
                <a:cs typeface="Trebuchet MS"/>
              </a:rPr>
              <a:t>p</a:t>
            </a:r>
            <a:r>
              <a:rPr sz="1600" spc="-225" dirty="0">
                <a:latin typeface="Trebuchet MS"/>
                <a:cs typeface="Trebuchet MS"/>
              </a:rPr>
              <a:t>r</a:t>
            </a:r>
            <a:r>
              <a:rPr sz="1600" spc="-145" dirty="0">
                <a:latin typeface="Trebuchet MS"/>
                <a:cs typeface="Trebuchet MS"/>
              </a:rPr>
              <a:t>o</a:t>
            </a:r>
            <a:r>
              <a:rPr sz="1600" spc="-175" dirty="0">
                <a:latin typeface="Trebuchet MS"/>
                <a:cs typeface="Trebuchet MS"/>
              </a:rPr>
              <a:t>d</a:t>
            </a:r>
            <a:r>
              <a:rPr sz="1600" spc="-155" dirty="0">
                <a:latin typeface="Trebuchet MS"/>
                <a:cs typeface="Trebuchet MS"/>
              </a:rPr>
              <a:t>u</a:t>
            </a:r>
            <a:r>
              <a:rPr sz="1600" spc="-235" dirty="0">
                <a:latin typeface="Trebuchet MS"/>
                <a:cs typeface="Trebuchet MS"/>
              </a:rPr>
              <a:t>c</a:t>
            </a:r>
            <a:r>
              <a:rPr sz="1600" spc="-195" dirty="0">
                <a:latin typeface="Trebuchet MS"/>
                <a:cs typeface="Trebuchet MS"/>
              </a:rPr>
              <a:t>t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204" dirty="0">
                <a:latin typeface="Trebuchet MS"/>
                <a:cs typeface="Trebuchet MS"/>
              </a:rPr>
              <a:t>a</a:t>
            </a:r>
            <a:r>
              <a:rPr sz="1600" spc="-165" dirty="0">
                <a:latin typeface="Trebuchet MS"/>
                <a:cs typeface="Trebuchet MS"/>
              </a:rPr>
              <a:t> </a:t>
            </a:r>
            <a:r>
              <a:rPr sz="1600" spc="-90" dirty="0">
                <a:latin typeface="Trebuchet MS"/>
                <a:cs typeface="Trebuchet MS"/>
              </a:rPr>
              <a:t>g</a:t>
            </a:r>
            <a:r>
              <a:rPr sz="1600" spc="-145" dirty="0">
                <a:latin typeface="Trebuchet MS"/>
                <a:cs typeface="Trebuchet MS"/>
              </a:rPr>
              <a:t>oo</a:t>
            </a:r>
            <a:r>
              <a:rPr sz="1600" spc="-200" dirty="0">
                <a:latin typeface="Trebuchet MS"/>
                <a:cs typeface="Trebuchet MS"/>
              </a:rPr>
              <a:t>d</a:t>
            </a:r>
            <a:r>
              <a:rPr sz="1600" spc="-135" dirty="0">
                <a:latin typeface="Trebuchet MS"/>
                <a:cs typeface="Trebuchet MS"/>
              </a:rPr>
              <a:t> </a:t>
            </a:r>
            <a:r>
              <a:rPr sz="1600" spc="-175" dirty="0">
                <a:latin typeface="Trebuchet MS"/>
                <a:cs typeface="Trebuchet MS"/>
              </a:rPr>
              <a:t>b</a:t>
            </a:r>
            <a:r>
              <a:rPr sz="1600" spc="-204" dirty="0">
                <a:latin typeface="Trebuchet MS"/>
                <a:cs typeface="Trebuchet MS"/>
              </a:rPr>
              <a:t>a</a:t>
            </a:r>
            <a:r>
              <a:rPr sz="1600" spc="-225" dirty="0">
                <a:latin typeface="Trebuchet MS"/>
                <a:cs typeface="Trebuchet MS"/>
              </a:rPr>
              <a:t>r</a:t>
            </a:r>
            <a:r>
              <a:rPr sz="1600" spc="-90" dirty="0">
                <a:latin typeface="Trebuchet MS"/>
                <a:cs typeface="Trebuchet MS"/>
              </a:rPr>
              <a:t>g</a:t>
            </a:r>
            <a:r>
              <a:rPr sz="1600" spc="-204" dirty="0">
                <a:latin typeface="Trebuchet MS"/>
                <a:cs typeface="Trebuchet MS"/>
              </a:rPr>
              <a:t>a</a:t>
            </a:r>
            <a:r>
              <a:rPr sz="1600" spc="-140" dirty="0">
                <a:latin typeface="Trebuchet MS"/>
                <a:cs typeface="Trebuchet MS"/>
              </a:rPr>
              <a:t>i</a:t>
            </a:r>
            <a:r>
              <a:rPr sz="1600" spc="-160" dirty="0">
                <a:latin typeface="Trebuchet MS"/>
                <a:cs typeface="Trebuchet MS"/>
              </a:rPr>
              <a:t>n</a:t>
            </a:r>
            <a:r>
              <a:rPr sz="1600" spc="-15" dirty="0">
                <a:latin typeface="Trebuchet MS"/>
                <a:cs typeface="Trebuchet MS"/>
              </a:rPr>
              <a:t>?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16152" y="4620612"/>
            <a:ext cx="6915784" cy="1017269"/>
          </a:xfrm>
          <a:custGeom>
            <a:avLst/>
            <a:gdLst/>
            <a:ahLst/>
            <a:cxnLst/>
            <a:rect l="l" t="t" r="r" b="b"/>
            <a:pathLst>
              <a:path w="6915784" h="1017270">
                <a:moveTo>
                  <a:pt x="0" y="0"/>
                </a:moveTo>
                <a:lnTo>
                  <a:pt x="6915773" y="0"/>
                </a:lnTo>
                <a:lnTo>
                  <a:pt x="6915773" y="1017025"/>
                </a:lnTo>
                <a:lnTo>
                  <a:pt x="0" y="1017025"/>
                </a:lnTo>
                <a:lnTo>
                  <a:pt x="0" y="0"/>
                </a:lnTo>
                <a:close/>
              </a:path>
            </a:pathLst>
          </a:custGeom>
          <a:ln w="10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59675" y="5970727"/>
            <a:ext cx="566166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120" dirty="0">
                <a:latin typeface="Trebuchet MS"/>
                <a:cs typeface="Trebuchet MS"/>
              </a:rPr>
              <a:t>3</a:t>
            </a:r>
            <a:r>
              <a:rPr sz="1600" spc="-165" dirty="0">
                <a:latin typeface="Trebuchet MS"/>
                <a:cs typeface="Trebuchet MS"/>
              </a:rPr>
              <a:t> </a:t>
            </a:r>
            <a:r>
              <a:rPr sz="1600" spc="-210" dirty="0">
                <a:latin typeface="Trebuchet MS"/>
                <a:cs typeface="Trebuchet MS"/>
              </a:rPr>
              <a:t>At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195" dirty="0">
                <a:latin typeface="Trebuchet MS"/>
                <a:cs typeface="Trebuchet MS"/>
              </a:rPr>
              <a:t>what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200" dirty="0">
                <a:latin typeface="Trebuchet MS"/>
                <a:cs typeface="Trebuchet MS"/>
              </a:rPr>
              <a:t>price</a:t>
            </a:r>
            <a:r>
              <a:rPr sz="1600" spc="-185" dirty="0">
                <a:latin typeface="Trebuchet MS"/>
                <a:cs typeface="Trebuchet MS"/>
              </a:rPr>
              <a:t> </a:t>
            </a:r>
            <a:r>
              <a:rPr sz="1600" spc="-140" dirty="0">
                <a:latin typeface="Trebuchet MS"/>
                <a:cs typeface="Trebuchet MS"/>
              </a:rPr>
              <a:t>will</a:t>
            </a:r>
            <a:r>
              <a:rPr sz="1600" spc="-135" dirty="0">
                <a:latin typeface="Trebuchet MS"/>
                <a:cs typeface="Trebuchet MS"/>
              </a:rPr>
              <a:t> </a:t>
            </a:r>
            <a:r>
              <a:rPr sz="1600" spc="-160" dirty="0">
                <a:latin typeface="Trebuchet MS"/>
                <a:cs typeface="Trebuchet MS"/>
              </a:rPr>
              <a:t>you</a:t>
            </a:r>
            <a:r>
              <a:rPr sz="1600" spc="-135" dirty="0">
                <a:latin typeface="Trebuchet MS"/>
                <a:cs typeface="Trebuchet MS"/>
              </a:rPr>
              <a:t> </a:t>
            </a:r>
            <a:r>
              <a:rPr sz="1600" spc="-175" dirty="0">
                <a:latin typeface="Trebuchet MS"/>
                <a:cs typeface="Trebuchet MS"/>
              </a:rPr>
              <a:t>buy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175" dirty="0">
                <a:latin typeface="Trebuchet MS"/>
                <a:cs typeface="Trebuchet MS"/>
              </a:rPr>
              <a:t>the</a:t>
            </a:r>
            <a:r>
              <a:rPr sz="1600" spc="-185" dirty="0">
                <a:latin typeface="Trebuchet MS"/>
                <a:cs typeface="Trebuchet MS"/>
              </a:rPr>
              <a:t> product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175" dirty="0">
                <a:latin typeface="Trebuchet MS"/>
                <a:cs typeface="Trebuchet MS"/>
              </a:rPr>
              <a:t>for</a:t>
            </a:r>
            <a:r>
              <a:rPr sz="1600" spc="-200" dirty="0">
                <a:latin typeface="Trebuchet MS"/>
                <a:cs typeface="Trebuchet MS"/>
              </a:rPr>
              <a:t> </a:t>
            </a:r>
            <a:r>
              <a:rPr sz="1600" spc="-135" dirty="0">
                <a:latin typeface="Trebuchet MS"/>
                <a:cs typeface="Trebuchet MS"/>
              </a:rPr>
              <a:t>its</a:t>
            </a:r>
            <a:r>
              <a:rPr sz="1600" spc="-145" dirty="0">
                <a:latin typeface="Trebuchet MS"/>
                <a:cs typeface="Trebuchet MS"/>
              </a:rPr>
              <a:t> </a:t>
            </a:r>
            <a:r>
              <a:rPr sz="1600" spc="-155" dirty="0">
                <a:latin typeface="Trebuchet MS"/>
                <a:cs typeface="Trebuchet MS"/>
              </a:rPr>
              <a:t>quality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200" dirty="0">
                <a:latin typeface="Trebuchet MS"/>
                <a:cs typeface="Trebuchet MS"/>
              </a:rPr>
              <a:t>even</a:t>
            </a:r>
            <a:r>
              <a:rPr sz="1600" spc="-145" dirty="0">
                <a:latin typeface="Trebuchet MS"/>
                <a:cs typeface="Trebuchet MS"/>
              </a:rPr>
              <a:t> </a:t>
            </a:r>
            <a:r>
              <a:rPr sz="1600" spc="-160" dirty="0">
                <a:latin typeface="Trebuchet MS"/>
                <a:cs typeface="Trebuchet MS"/>
              </a:rPr>
              <a:t>if</a:t>
            </a:r>
            <a:r>
              <a:rPr sz="1600" spc="-175" dirty="0">
                <a:latin typeface="Trebuchet MS"/>
                <a:cs typeface="Trebuchet MS"/>
              </a:rPr>
              <a:t> </a:t>
            </a:r>
            <a:r>
              <a:rPr sz="1600" spc="-85" dirty="0">
                <a:latin typeface="Trebuchet MS"/>
                <a:cs typeface="Trebuchet MS"/>
              </a:rPr>
              <a:t>it's</a:t>
            </a:r>
            <a:r>
              <a:rPr sz="1600" spc="-145" dirty="0">
                <a:latin typeface="Trebuchet MS"/>
                <a:cs typeface="Trebuchet MS"/>
              </a:rPr>
              <a:t> </a:t>
            </a:r>
            <a:r>
              <a:rPr sz="1600" spc="-165" dirty="0">
                <a:latin typeface="Trebuchet MS"/>
                <a:cs typeface="Trebuchet MS"/>
              </a:rPr>
              <a:t>not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204" dirty="0">
                <a:latin typeface="Trebuchet MS"/>
                <a:cs typeface="Trebuchet MS"/>
              </a:rPr>
              <a:t>a</a:t>
            </a:r>
            <a:r>
              <a:rPr sz="1600" spc="-160" dirty="0">
                <a:latin typeface="Trebuchet MS"/>
                <a:cs typeface="Trebuchet MS"/>
              </a:rPr>
              <a:t> </a:t>
            </a:r>
            <a:r>
              <a:rPr sz="1600" spc="-150" dirty="0">
                <a:latin typeface="Trebuchet MS"/>
                <a:cs typeface="Trebuchet MS"/>
              </a:rPr>
              <a:t>bargain?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08938" y="6648834"/>
            <a:ext cx="6915784" cy="1017269"/>
          </a:xfrm>
          <a:custGeom>
            <a:avLst/>
            <a:gdLst/>
            <a:ahLst/>
            <a:cxnLst/>
            <a:rect l="l" t="t" r="r" b="b"/>
            <a:pathLst>
              <a:path w="6915784" h="1017270">
                <a:moveTo>
                  <a:pt x="0" y="0"/>
                </a:moveTo>
                <a:lnTo>
                  <a:pt x="6915773" y="0"/>
                </a:lnTo>
                <a:lnTo>
                  <a:pt x="6915773" y="1017025"/>
                </a:lnTo>
                <a:lnTo>
                  <a:pt x="0" y="1017025"/>
                </a:lnTo>
                <a:lnTo>
                  <a:pt x="0" y="0"/>
                </a:lnTo>
                <a:close/>
              </a:path>
            </a:pathLst>
          </a:custGeom>
          <a:ln w="10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32957" y="8198423"/>
            <a:ext cx="53670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120" dirty="0">
                <a:latin typeface="Trebuchet MS"/>
                <a:cs typeface="Trebuchet MS"/>
              </a:rPr>
              <a:t>4</a:t>
            </a:r>
            <a:r>
              <a:rPr sz="1600" spc="-165" dirty="0">
                <a:latin typeface="Trebuchet MS"/>
                <a:cs typeface="Trebuchet MS"/>
              </a:rPr>
              <a:t> </a:t>
            </a:r>
            <a:r>
              <a:rPr sz="1600" spc="-210" dirty="0">
                <a:latin typeface="Trebuchet MS"/>
                <a:cs typeface="Trebuchet MS"/>
              </a:rPr>
              <a:t>At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195" dirty="0">
                <a:latin typeface="Trebuchet MS"/>
                <a:cs typeface="Trebuchet MS"/>
              </a:rPr>
              <a:t>what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200" dirty="0">
                <a:latin typeface="Trebuchet MS"/>
                <a:cs typeface="Trebuchet MS"/>
              </a:rPr>
              <a:t>price</a:t>
            </a:r>
            <a:r>
              <a:rPr sz="1600" spc="-185" dirty="0">
                <a:latin typeface="Trebuchet MS"/>
                <a:cs typeface="Trebuchet MS"/>
              </a:rPr>
              <a:t> </a:t>
            </a:r>
            <a:r>
              <a:rPr sz="1600" spc="-125" dirty="0">
                <a:latin typeface="Trebuchet MS"/>
                <a:cs typeface="Trebuchet MS"/>
              </a:rPr>
              <a:t>is</a:t>
            </a:r>
            <a:r>
              <a:rPr sz="1600" spc="-145" dirty="0">
                <a:latin typeface="Trebuchet MS"/>
                <a:cs typeface="Trebuchet MS"/>
              </a:rPr>
              <a:t> </a:t>
            </a:r>
            <a:r>
              <a:rPr sz="1600" spc="-175" dirty="0">
                <a:latin typeface="Trebuchet MS"/>
                <a:cs typeface="Trebuchet MS"/>
              </a:rPr>
              <a:t>the</a:t>
            </a:r>
            <a:r>
              <a:rPr sz="1600" spc="-185" dirty="0">
                <a:latin typeface="Trebuchet MS"/>
                <a:cs typeface="Trebuchet MS"/>
              </a:rPr>
              <a:t> product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155" dirty="0">
                <a:latin typeface="Trebuchet MS"/>
                <a:cs typeface="Trebuchet MS"/>
              </a:rPr>
              <a:t>too</a:t>
            </a:r>
            <a:r>
              <a:rPr sz="1600" spc="-135" dirty="0">
                <a:latin typeface="Trebuchet MS"/>
                <a:cs typeface="Trebuchet MS"/>
              </a:rPr>
              <a:t> </a:t>
            </a:r>
            <a:r>
              <a:rPr sz="1600" spc="-204" dirty="0">
                <a:latin typeface="Trebuchet MS"/>
                <a:cs typeface="Trebuchet MS"/>
              </a:rPr>
              <a:t>cheap</a:t>
            </a:r>
            <a:r>
              <a:rPr sz="1600" spc="-140" dirty="0">
                <a:latin typeface="Trebuchet MS"/>
                <a:cs typeface="Trebuchet MS"/>
              </a:rPr>
              <a:t> </a:t>
            </a:r>
            <a:r>
              <a:rPr sz="1600" spc="-180" dirty="0">
                <a:latin typeface="Trebuchet MS"/>
                <a:cs typeface="Trebuchet MS"/>
              </a:rPr>
              <a:t>that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160" dirty="0">
                <a:latin typeface="Trebuchet MS"/>
                <a:cs typeface="Trebuchet MS"/>
              </a:rPr>
              <a:t>you</a:t>
            </a:r>
            <a:r>
              <a:rPr sz="1600" spc="-140" dirty="0">
                <a:latin typeface="Trebuchet MS"/>
                <a:cs typeface="Trebuchet MS"/>
              </a:rPr>
              <a:t> </a:t>
            </a:r>
            <a:r>
              <a:rPr sz="1600" spc="-175" dirty="0">
                <a:latin typeface="Trebuchet MS"/>
                <a:cs typeface="Trebuchet MS"/>
              </a:rPr>
              <a:t>start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150" dirty="0">
                <a:latin typeface="Trebuchet MS"/>
                <a:cs typeface="Trebuchet MS"/>
              </a:rPr>
              <a:t>doubting</a:t>
            </a:r>
            <a:r>
              <a:rPr sz="1600" spc="-135" dirty="0">
                <a:latin typeface="Trebuchet MS"/>
                <a:cs typeface="Trebuchet MS"/>
              </a:rPr>
              <a:t> its</a:t>
            </a:r>
            <a:r>
              <a:rPr sz="1600" spc="-145" dirty="0">
                <a:latin typeface="Trebuchet MS"/>
                <a:cs typeface="Trebuchet MS"/>
              </a:rPr>
              <a:t> </a:t>
            </a:r>
            <a:r>
              <a:rPr sz="1600" spc="-135" dirty="0">
                <a:latin typeface="Trebuchet MS"/>
                <a:cs typeface="Trebuchet MS"/>
              </a:rPr>
              <a:t>quality?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98408" y="9080500"/>
            <a:ext cx="6915784" cy="1017269"/>
          </a:xfrm>
          <a:custGeom>
            <a:avLst/>
            <a:gdLst/>
            <a:ahLst/>
            <a:cxnLst/>
            <a:rect l="l" t="t" r="r" b="b"/>
            <a:pathLst>
              <a:path w="6915784" h="1017270">
                <a:moveTo>
                  <a:pt x="0" y="0"/>
                </a:moveTo>
                <a:lnTo>
                  <a:pt x="6915773" y="0"/>
                </a:lnTo>
                <a:lnTo>
                  <a:pt x="6915773" y="1017025"/>
                </a:lnTo>
                <a:lnTo>
                  <a:pt x="0" y="1017025"/>
                </a:lnTo>
                <a:lnTo>
                  <a:pt x="0" y="0"/>
                </a:lnTo>
                <a:close/>
              </a:path>
            </a:pathLst>
          </a:custGeom>
          <a:ln w="10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557" y="165101"/>
            <a:ext cx="7315200" cy="1000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0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56" y="927100"/>
            <a:ext cx="13411200" cy="59788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47156" y="7708900"/>
            <a:ext cx="922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PMC: point of marginal cheapness is the intersection of green and orange </a:t>
            </a:r>
            <a:r>
              <a:rPr lang="en-US" dirty="0" smtClean="0"/>
              <a:t>curve =  79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12698" y="8535996"/>
            <a:ext cx="9488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Helvetica Neue"/>
              </a:rPr>
              <a:t> PME: point of marginal expensiveness is the intersection of blue and red </a:t>
            </a:r>
            <a:r>
              <a:rPr lang="en-US" b="1" dirty="0" smtClean="0">
                <a:solidFill>
                  <a:srgbClr val="333333"/>
                </a:solidFill>
                <a:latin typeface="Helvetica Neue"/>
              </a:rPr>
              <a:t>curve </a:t>
            </a:r>
            <a:r>
              <a:rPr lang="en-US" dirty="0" smtClean="0">
                <a:solidFill>
                  <a:srgbClr val="333333"/>
                </a:solidFill>
                <a:latin typeface="Helvetica Neue"/>
              </a:rPr>
              <a:t>= </a:t>
            </a:r>
            <a:r>
              <a:rPr lang="en-US" b="1" dirty="0" smtClean="0">
                <a:solidFill>
                  <a:srgbClr val="333333"/>
                </a:solidFill>
                <a:latin typeface="Helvetica Neue"/>
              </a:rPr>
              <a:t>88</a:t>
            </a:r>
            <a:r>
              <a:rPr lang="en-US" dirty="0" smtClean="0">
                <a:solidFill>
                  <a:srgbClr val="333333"/>
                </a:solidFill>
                <a:latin typeface="Helvetica Neue"/>
              </a:rPr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9756" y="1651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Findings And Conclusion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37556" y="9537700"/>
            <a:ext cx="1036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Acceptable price  is between 79 - 88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0624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</TotalTime>
  <Words>253</Words>
  <Application>Microsoft Office PowerPoint</Application>
  <PresentationFormat>Custom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Algerian</vt:lpstr>
      <vt:lpstr>Arial</vt:lpstr>
      <vt:lpstr>Arial Black</vt:lpstr>
      <vt:lpstr>Cambria</vt:lpstr>
      <vt:lpstr>Helvetica Neue</vt:lpstr>
      <vt:lpstr>Tahoma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networkuser</dc:creator>
  <cp:lastModifiedBy>networkuser</cp:lastModifiedBy>
  <cp:revision>8</cp:revision>
  <dcterms:created xsi:type="dcterms:W3CDTF">2023-12-12T15:25:00Z</dcterms:created>
  <dcterms:modified xsi:type="dcterms:W3CDTF">2023-12-12T16:55:28Z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2023-12-12T00:00:00Z</vt:filetime>
  </property>
  <property fmtid="{D5CDD505-2E9C-101B-9397-08002B2CF9AE}" pid="3" name="LastSaved">
    <vt:filetime>2023-12-12T00:00:00Z</vt:filetime>
  </property>
</Properties>
</file>