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>
        <p:scale>
          <a:sx n="66" d="100"/>
          <a:sy n="66" d="100"/>
        </p:scale>
        <p:origin x="-1066" y="-6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sn\Downloads\DatasetAccentur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sn\Downloads\DatasetAccentur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'!$A$2:$A$6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'Most '!$B$2:$B$6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C-4225-AE7B-DE1F1DCCC7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429041472"/>
        <c:axId val="429051072"/>
      </c:barChart>
      <c:catAx>
        <c:axId val="4290414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51072"/>
        <c:crosses val="autoZero"/>
        <c:auto val="1"/>
        <c:lblAlgn val="ctr"/>
        <c:lblOffset val="100"/>
        <c:noMultiLvlLbl val="0"/>
      </c:catAx>
      <c:valAx>
        <c:axId val="429051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414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i="0" u="none" strike="noStrike" kern="1200" cap="all" spc="100" normalizeH="0" baseline="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pPr>
            <a:r>
              <a:rPr lang="en-US" sz="1500" b="1" i="0" u="none" strike="noStrike" kern="1200" cap="all" spc="100" normalizeH="0" baseline="0">
                <a:solidFill>
                  <a:sysClr val="window" lastClr="FFFFFF"/>
                </a:solidFill>
              </a:rPr>
              <a:t>MONTH WISE POST</a:t>
            </a:r>
          </a:p>
        </c:rich>
      </c:tx>
      <c:layout>
        <c:manualLayout>
          <c:xMode val="edge"/>
          <c:yMode val="edge"/>
          <c:x val="0.401582228772002"/>
          <c:y val="4.1490893944184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500" b="1" i="0" u="none" strike="noStrike" kern="1200" cap="all" spc="100" normalizeH="0" baseline="0">
              <a:solidFill>
                <a:sysClr val="window" lastClr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'Most active Month'!$B$1</c:f>
              <c:strCache>
                <c:ptCount val="1"/>
                <c:pt idx="0">
                  <c:v>Check Post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active Month'!$A$2:$A$13</c:f>
              <c:strCache>
                <c:ptCount val="12"/>
                <c:pt idx="0">
                  <c:v>November</c:v>
                </c:pt>
                <c:pt idx="1">
                  <c:v>June</c:v>
                </c:pt>
                <c:pt idx="2">
                  <c:v>April</c:v>
                </c:pt>
                <c:pt idx="3">
                  <c:v>January</c:v>
                </c:pt>
                <c:pt idx="4">
                  <c:v>August</c:v>
                </c:pt>
                <c:pt idx="5">
                  <c:v>December</c:v>
                </c:pt>
                <c:pt idx="6">
                  <c:v>October</c:v>
                </c:pt>
                <c:pt idx="7">
                  <c:v>September</c:v>
                </c:pt>
                <c:pt idx="8">
                  <c:v>February</c:v>
                </c:pt>
                <c:pt idx="9">
                  <c:v>May</c:v>
                </c:pt>
                <c:pt idx="10">
                  <c:v>March</c:v>
                </c:pt>
                <c:pt idx="11">
                  <c:v>July</c:v>
                </c:pt>
              </c:strCache>
            </c:strRef>
          </c:cat>
          <c:val>
            <c:numRef>
              <c:f>'Most active Month'!$B$2:$B$13</c:f>
              <c:numCache>
                <c:formatCode>General</c:formatCode>
                <c:ptCount val="12"/>
                <c:pt idx="0">
                  <c:v>2034</c:v>
                </c:pt>
                <c:pt idx="1">
                  <c:v>2021</c:v>
                </c:pt>
                <c:pt idx="2">
                  <c:v>1974</c:v>
                </c:pt>
                <c:pt idx="3">
                  <c:v>2126</c:v>
                </c:pt>
                <c:pt idx="4">
                  <c:v>2114</c:v>
                </c:pt>
                <c:pt idx="5">
                  <c:v>2092</c:v>
                </c:pt>
                <c:pt idx="6">
                  <c:v>2056</c:v>
                </c:pt>
                <c:pt idx="7">
                  <c:v>2022</c:v>
                </c:pt>
                <c:pt idx="8">
                  <c:v>1914</c:v>
                </c:pt>
                <c:pt idx="9">
                  <c:v>2138</c:v>
                </c:pt>
                <c:pt idx="10">
                  <c:v>2012</c:v>
                </c:pt>
                <c:pt idx="11">
                  <c:v>2070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B3-42BF-91BD-FA49DBF7C0E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78183584"/>
        <c:axId val="478184544"/>
      </c:lineChart>
      <c:catAx>
        <c:axId val="4781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84544"/>
        <c:crosses val="autoZero"/>
        <c:auto val="1"/>
        <c:lblAlgn val="ctr"/>
        <c:lblOffset val="100"/>
        <c:noMultiLvlLbl val="0"/>
      </c:catAx>
      <c:valAx>
        <c:axId val="47818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835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23414" y="2604532"/>
            <a:ext cx="9474361" cy="5469275"/>
            <a:chOff x="124287" y="-654395"/>
            <a:chExt cx="11564591" cy="5257369"/>
          </a:xfrm>
        </p:grpSpPr>
        <p:sp>
          <p:nvSpPr>
            <p:cNvPr id="3" name="TextBox 3"/>
            <p:cNvSpPr txBox="1"/>
            <p:nvPr/>
          </p:nvSpPr>
          <p:spPr>
            <a:xfrm>
              <a:off x="124287" y="-654395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4287" y="1494662"/>
              <a:ext cx="11564591" cy="3108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8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Anas Y</a:t>
            </a:r>
          </a:p>
          <a:p>
            <a:r>
              <a:rPr lang="en-US" sz="2800" dirty="0"/>
              <a:t>Data Analyst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788C249-6A19-CC40-9061-1AD60EF7E7E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" r="428" b="25799"/>
          <a:stretch/>
        </p:blipFill>
        <p:spPr>
          <a:xfrm>
            <a:off x="11462613" y="6992570"/>
            <a:ext cx="2085137" cy="202369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6877AE6-1659-3E92-3810-4EF0CB5A1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245569"/>
              </p:ext>
            </p:extLst>
          </p:nvPr>
        </p:nvGraphicFramePr>
        <p:xfrm>
          <a:off x="4524919" y="1685150"/>
          <a:ext cx="11629481" cy="708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AD47263-6527-6C7E-415C-BA043E882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907546"/>
              </p:ext>
            </p:extLst>
          </p:nvPr>
        </p:nvGraphicFramePr>
        <p:xfrm>
          <a:off x="3544342" y="1804794"/>
          <a:ext cx="13645500" cy="656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321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Poppins</vt:lpstr>
      <vt:lpstr>Calibri</vt:lpstr>
      <vt:lpstr>Wingdings</vt:lpstr>
      <vt:lpstr>Graphik Regular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Anas Y</cp:lastModifiedBy>
  <cp:revision>19</cp:revision>
  <dcterms:created xsi:type="dcterms:W3CDTF">2006-08-16T00:00:00Z</dcterms:created>
  <dcterms:modified xsi:type="dcterms:W3CDTF">2024-03-31T06:58:11Z</dcterms:modified>
  <dc:identifier>DAEhDyfaYKE</dc:identifier>
</cp:coreProperties>
</file>