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7" r:id="rId2"/>
    <p:sldId id="4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B8"/>
    <a:srgbClr val="FF0000"/>
    <a:srgbClr val="00B050"/>
    <a:srgbClr val="FDEADA"/>
    <a:srgbClr val="CA8F24"/>
    <a:srgbClr val="FFFFFF"/>
    <a:srgbClr val="FF0066"/>
    <a:srgbClr val="000000"/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9817" autoAdjust="0"/>
  </p:normalViewPr>
  <p:slideViewPr>
    <p:cSldViewPr>
      <p:cViewPr varScale="1">
        <p:scale>
          <a:sx n="288" d="100"/>
          <a:sy n="288" d="100"/>
        </p:scale>
        <p:origin x="-104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3D64-2DBD-4CC1-8A1D-1BA201176287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5305-E27A-45BF-A518-1FF646A81F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527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DB2F-355E-4500-A829-F962CE03F431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8C54-1D82-458C-9A61-247C4560CA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9776" y="1563638"/>
            <a:ext cx="3382144" cy="1102519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276946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86872" y="4869656"/>
            <a:ext cx="477416" cy="273844"/>
          </a:xfrm>
        </p:spPr>
        <p:txBody>
          <a:bodyPr/>
          <a:lstStyle>
            <a:lvl1pPr>
              <a:defRPr sz="1000"/>
            </a:lvl1pPr>
          </a:lstStyle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16941"/>
            <a:ext cx="4618856" cy="63758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3082"/>
            <a:ext cx="59150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94010"/>
            <a:ext cx="4618856" cy="63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37547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4869656"/>
            <a:ext cx="333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2416832" y="1469231"/>
            <a:ext cx="4310336" cy="1102519"/>
          </a:xfrm>
        </p:spPr>
        <p:txBody>
          <a:bodyPr>
            <a:noAutofit/>
          </a:bodyPr>
          <a:lstStyle/>
          <a:p>
            <a:pPr algn="ctr"/>
            <a:r>
              <a:rPr lang="zh-TW" altLang="zh-TW" sz="4400" b="1" dirty="0" smtClean="0"/>
              <a:t>t</a:t>
            </a:r>
            <a:r>
              <a:rPr lang="en-US" altLang="zh-TW" sz="4400" b="1" dirty="0" err="1" smtClean="0"/>
              <a:t>itle</a:t>
            </a:r>
            <a:endParaRPr lang="zh-TW" altLang="en-US" sz="4400" b="1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976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36132</TotalTime>
  <Words>2</Words>
  <Application>Microsoft Macintosh PowerPoint</Application>
  <PresentationFormat>如螢幕大小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title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Brian.Hartanto</dc:creator>
  <cp:lastModifiedBy>Yian Tung</cp:lastModifiedBy>
  <cp:revision>1331</cp:revision>
  <dcterms:created xsi:type="dcterms:W3CDTF">2016-05-03T07:32:30Z</dcterms:created>
  <dcterms:modified xsi:type="dcterms:W3CDTF">2018-12-18T07:27:34Z</dcterms:modified>
</cp:coreProperties>
</file>