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5701" autoAdjust="0"/>
  </p:normalViewPr>
  <p:slideViewPr>
    <p:cSldViewPr snapToGrid="0" snapToObjects="1">
      <p:cViewPr varScale="1">
        <p:scale>
          <a:sx n="103" d="100"/>
          <a:sy n="103" d="100"/>
        </p:scale>
        <p:origin x="109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None/>
            </a:pPr>
            <a:endParaRPr sz="10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Gym Management Web App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2806"/>
            <a:ext cx="8520600" cy="886119"/>
          </a:xfrm>
        </p:spPr>
        <p:txBody>
          <a:bodyPr/>
          <a:lstStyle/>
          <a:p>
            <a:r>
              <a:rPr lang="en-GB" sz="2800" dirty="0" smtClean="0"/>
              <a:t>Database Table Relationships</a:t>
            </a:r>
            <a:endParaRPr lang="en-GB" sz="2800" dirty="0"/>
          </a:p>
        </p:txBody>
      </p:sp>
      <p:pic>
        <p:nvPicPr>
          <p:cNvPr id="6148" name="Picture 4" descr="C:\Users\Callum\Desktop\gym_project_DB_rel_V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5403" y="2265062"/>
            <a:ext cx="7156451" cy="3011488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13268" y="793432"/>
            <a:ext cx="8520600" cy="88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tabLst/>
              <a:defRPr/>
            </a:pP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Revised/Final Model</a:t>
            </a:r>
            <a:endParaRPr kumimoji="0" lang="en-GB" sz="2400" b="0" i="1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2806"/>
            <a:ext cx="8520600" cy="886119"/>
          </a:xfrm>
        </p:spPr>
        <p:txBody>
          <a:bodyPr/>
          <a:lstStyle/>
          <a:p>
            <a:r>
              <a:rPr lang="en-GB" sz="2800" dirty="0" smtClean="0"/>
              <a:t>App Model - Class</a:t>
            </a:r>
            <a:endParaRPr lang="en-GB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13268" y="793432"/>
            <a:ext cx="8520600" cy="88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tabLst/>
              <a:defRPr/>
            </a:pP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Initial Model</a:t>
            </a:r>
            <a:endParaRPr kumimoji="0" lang="en-GB" sz="2400" b="0" i="1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5113" y="1527141"/>
            <a:ext cx="5419014" cy="4821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2806"/>
            <a:ext cx="8520600" cy="886119"/>
          </a:xfrm>
        </p:spPr>
        <p:txBody>
          <a:bodyPr/>
          <a:lstStyle/>
          <a:p>
            <a:r>
              <a:rPr lang="en-GB" sz="2800" dirty="0" smtClean="0"/>
              <a:t>App Model - Class</a:t>
            </a:r>
            <a:endParaRPr lang="en-GB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13268" y="793432"/>
            <a:ext cx="8520600" cy="88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tabLst/>
              <a:defRPr/>
            </a:pP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Revised/Final Model</a:t>
            </a:r>
            <a:endParaRPr kumimoji="0" lang="en-GB" sz="2400" b="0" i="1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" y="282806"/>
            <a:ext cx="5310627" cy="886119"/>
          </a:xfrm>
        </p:spPr>
        <p:txBody>
          <a:bodyPr/>
          <a:lstStyle/>
          <a:p>
            <a:r>
              <a:rPr lang="en-GB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Regrets</a:t>
            </a:r>
            <a:r>
              <a:rPr lang="mr-I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756460" y="5143144"/>
            <a:ext cx="5376524" cy="88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mr-I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I’ve had a few.</a:t>
            </a:r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1189679"/>
            <a:ext cx="37211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57604"/>
            <a:ext cx="8520600" cy="886119"/>
          </a:xfrm>
        </p:spPr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0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02304" y="311084"/>
            <a:ext cx="1607400" cy="1792966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Replace this with your image or drawing after you print</a:t>
            </a:r>
            <a:endParaRPr/>
          </a:p>
        </p:txBody>
      </p:sp>
      <p:cxnSp>
        <p:nvCxnSpPr>
          <p:cNvPr id="61" name="Google Shape;61;p14"/>
          <p:cNvCxnSpPr/>
          <p:nvPr/>
        </p:nvCxnSpPr>
        <p:spPr>
          <a:xfrm>
            <a:off x="183450" y="3429000"/>
            <a:ext cx="8777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4"/>
          <p:cNvCxnSpPr/>
          <p:nvPr/>
        </p:nvCxnSpPr>
        <p:spPr>
          <a:xfrm>
            <a:off x="4572000" y="165600"/>
            <a:ext cx="0" cy="6575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4"/>
          <p:cNvSpPr txBox="1"/>
          <p:nvPr/>
        </p:nvSpPr>
        <p:spPr>
          <a:xfrm>
            <a:off x="2003297" y="194204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/>
              <a:t>Gordon </a:t>
            </a:r>
            <a:r>
              <a:rPr lang="en-GB" b="1" dirty="0" err="1" smtClean="0"/>
              <a:t>Brittas</a:t>
            </a:r>
            <a:endParaRPr b="1" dirty="0"/>
          </a:p>
        </p:txBody>
      </p:sp>
      <p:sp>
        <p:nvSpPr>
          <p:cNvPr id="64" name="Google Shape;64;p14"/>
          <p:cNvSpPr txBox="1"/>
          <p:nvPr/>
        </p:nvSpPr>
        <p:spPr>
          <a:xfrm>
            <a:off x="1992975" y="672150"/>
            <a:ext cx="2368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Leisure Centre/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GB" sz="1600" dirty="0" smtClean="0"/>
              <a:t>	Gym Manager</a:t>
            </a:r>
            <a:endParaRPr sz="1600" dirty="0"/>
          </a:p>
        </p:txBody>
      </p:sp>
      <p:sp>
        <p:nvSpPr>
          <p:cNvPr id="65" name="Google Shape;65;p14"/>
          <p:cNvSpPr txBox="1"/>
          <p:nvPr/>
        </p:nvSpPr>
        <p:spPr>
          <a:xfrm>
            <a:off x="183450" y="405872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Mid-forties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Married, no children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Lives in Hampshire, England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Busy lifestyle</a:t>
            </a:r>
            <a:endParaRPr sz="16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83450" y="35944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Demographic information</a:t>
            </a:r>
            <a:endParaRPr b="1"/>
          </a:p>
        </p:txBody>
      </p:sp>
      <p:sp>
        <p:nvSpPr>
          <p:cNvPr id="67" name="Google Shape;67;p14"/>
          <p:cNvSpPr txBox="1"/>
          <p:nvPr/>
        </p:nvSpPr>
        <p:spPr>
          <a:xfrm>
            <a:off x="4740750" y="405872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Requires a reliable and easy to use website/interface to manage gym members and classes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Would like to see up to date information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Needs to update member or class info, and add/delete as required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Ideally would like to view gym/class capacity too</a:t>
            </a:r>
          </a:p>
        </p:txBody>
      </p:sp>
      <p:sp>
        <p:nvSpPr>
          <p:cNvPr id="68" name="Google Shape;68;p14"/>
          <p:cNvSpPr txBox="1"/>
          <p:nvPr/>
        </p:nvSpPr>
        <p:spPr>
          <a:xfrm>
            <a:off x="4740750" y="35944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Needs and goals</a:t>
            </a:r>
            <a:endParaRPr b="1" dirty="0"/>
          </a:p>
        </p:txBody>
      </p:sp>
      <p:sp>
        <p:nvSpPr>
          <p:cNvPr id="69" name="Google Shape;69;p14"/>
          <p:cNvSpPr txBox="1"/>
          <p:nvPr/>
        </p:nvSpPr>
        <p:spPr>
          <a:xfrm>
            <a:off x="4782225" y="62987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Very work-driven, little time for niceties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Mobile, takes briefcase everywhere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Keen on micro-management</a:t>
            </a:r>
            <a:endParaRPr sz="1600" dirty="0"/>
          </a:p>
        </p:txBody>
      </p:sp>
      <p:sp>
        <p:nvSpPr>
          <p:cNvPr id="70" name="Google Shape;70;p14"/>
          <p:cNvSpPr txBox="1"/>
          <p:nvPr/>
        </p:nvSpPr>
        <p:spPr>
          <a:xfrm>
            <a:off x="4782225" y="16560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Behaviours</a:t>
            </a:r>
            <a:endParaRPr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31" y="311084"/>
            <a:ext cx="1607400" cy="1792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2806"/>
            <a:ext cx="8520600" cy="886119"/>
          </a:xfrm>
        </p:spPr>
        <p:txBody>
          <a:bodyPr/>
          <a:lstStyle/>
          <a:p>
            <a:r>
              <a:rPr lang="en-GB" sz="2800" dirty="0" smtClean="0"/>
              <a:t>User Journeys – View Records</a:t>
            </a:r>
            <a:endParaRPr lang="en-GB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055" y="1735586"/>
            <a:ext cx="8729836" cy="381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2806"/>
            <a:ext cx="8520600" cy="886119"/>
          </a:xfrm>
        </p:spPr>
        <p:txBody>
          <a:bodyPr/>
          <a:lstStyle/>
          <a:p>
            <a:r>
              <a:rPr lang="en-GB" sz="2800" dirty="0" smtClean="0"/>
              <a:t>User Journeys – New Class/Member</a:t>
            </a:r>
            <a:endParaRPr lang="en-GB" sz="2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168925"/>
            <a:ext cx="6771833" cy="5053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2806"/>
            <a:ext cx="8520600" cy="886119"/>
          </a:xfrm>
        </p:spPr>
        <p:txBody>
          <a:bodyPr/>
          <a:lstStyle/>
          <a:p>
            <a:r>
              <a:rPr lang="en-GB" sz="2800" dirty="0" smtClean="0"/>
              <a:t>User Journeys – Update Class/Member</a:t>
            </a:r>
            <a:endParaRPr lang="en-GB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2114" y="1270510"/>
            <a:ext cx="6318756" cy="520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2806"/>
            <a:ext cx="8520600" cy="886119"/>
          </a:xfrm>
        </p:spPr>
        <p:txBody>
          <a:bodyPr/>
          <a:lstStyle/>
          <a:p>
            <a:r>
              <a:rPr lang="en-GB" sz="2800" dirty="0" smtClean="0"/>
              <a:t>User Journeys – Delete Class/Member</a:t>
            </a:r>
            <a:endParaRPr lang="en-GB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663" y="1266732"/>
            <a:ext cx="6582609" cy="5142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2806"/>
            <a:ext cx="8520600" cy="886119"/>
          </a:xfrm>
        </p:spPr>
        <p:txBody>
          <a:bodyPr/>
          <a:lstStyle/>
          <a:p>
            <a:r>
              <a:rPr lang="en-GB" sz="2800" dirty="0" smtClean="0"/>
              <a:t>User Journeys – Add Member To Class</a:t>
            </a:r>
            <a:endParaRPr lang="en-GB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3979" y="1329179"/>
            <a:ext cx="5336475" cy="49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2806"/>
            <a:ext cx="8520600" cy="886119"/>
          </a:xfrm>
        </p:spPr>
        <p:txBody>
          <a:bodyPr/>
          <a:lstStyle/>
          <a:p>
            <a:r>
              <a:rPr lang="en-GB" sz="2800" dirty="0" smtClean="0"/>
              <a:t>User Journeys – Remove Member From Class</a:t>
            </a:r>
            <a:endParaRPr lang="en-GB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3979" y="1329179"/>
            <a:ext cx="5336475" cy="49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2806"/>
            <a:ext cx="8520600" cy="886119"/>
          </a:xfrm>
        </p:spPr>
        <p:txBody>
          <a:bodyPr/>
          <a:lstStyle/>
          <a:p>
            <a:r>
              <a:rPr lang="en-GB" sz="2800" dirty="0" smtClean="0"/>
              <a:t>Database Table Relationships</a:t>
            </a:r>
            <a:endParaRPr lang="en-GB" sz="2800" dirty="0"/>
          </a:p>
        </p:txBody>
      </p:sp>
      <p:pic>
        <p:nvPicPr>
          <p:cNvPr id="6147" name="Picture 3" descr="C:\Users\Callum\Desktop\gym_project_DB_rel_V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1965" y="2388130"/>
            <a:ext cx="7004051" cy="2287587"/>
          </a:xfrm>
          <a:prstGeom prst="rect">
            <a:avLst/>
          </a:prstGeom>
          <a:noFill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13268" y="793432"/>
            <a:ext cx="8520600" cy="88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tabLst/>
              <a:defRPr/>
            </a:pP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Initial Model</a:t>
            </a:r>
            <a:endParaRPr kumimoji="0" lang="en-GB" sz="2400" b="0" i="1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160</Words>
  <Application>Microsoft Macintosh PowerPoint</Application>
  <PresentationFormat>On-screen Show (4:3)</PresentationFormat>
  <Paragraphs>36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Gym Management Web App</vt:lpstr>
      <vt:lpstr>PowerPoint Presentation</vt:lpstr>
      <vt:lpstr>User Journeys – View Records</vt:lpstr>
      <vt:lpstr>User Journeys – New Class/Member</vt:lpstr>
      <vt:lpstr>User Journeys – Update Class/Member</vt:lpstr>
      <vt:lpstr>User Journeys – Delete Class/Member</vt:lpstr>
      <vt:lpstr>User Journeys – Add Member To Class</vt:lpstr>
      <vt:lpstr>User Journeys – Remove Member From Class</vt:lpstr>
      <vt:lpstr>Database Table Relationships</vt:lpstr>
      <vt:lpstr>Database Table Relationships</vt:lpstr>
      <vt:lpstr>App Model - Class</vt:lpstr>
      <vt:lpstr>App Model - Class</vt:lpstr>
      <vt:lpstr>Regrets…</vt:lpstr>
      <vt:lpstr>Questions?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18</cp:revision>
  <dcterms:modified xsi:type="dcterms:W3CDTF">2018-08-30T21:30:44Z</dcterms:modified>
</cp:coreProperties>
</file>