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 varScale="1">
        <p:scale>
          <a:sx n="102" d="100"/>
          <a:sy n="102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naming your proto-persona, keep it real. The goal is to empathise with them, and if their name is Bilbo Baggins it’s rather hard.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Remember to download only non-watermarked, free-to-use photographs. Use Creative Commons search in Google or Flickr to find such photos. Make these appear and feel 'real'.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establishing basic characteristics, keep it short and simple. Who are they?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Demographic information should be relevant to the project. Think of all aspects that might affect how people interact with your product. Think of the following first: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Where do they work/what they do?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relationship status? Do they have children?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How much do they earn — and is this relevant?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level of familiarity with digital technologies?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Add your own.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Behaviours are simply things that they do. Keep it relevant to the project.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Needs and goals — this is what they want from the product and your organisation.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83450" y="175350"/>
            <a:ext cx="1607400" cy="1928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Replace this with your image or drawing after you print</a:t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183450" y="3429000"/>
            <a:ext cx="8777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4"/>
          <p:cNvCxnSpPr/>
          <p:nvPr/>
        </p:nvCxnSpPr>
        <p:spPr>
          <a:xfrm>
            <a:off x="4572000" y="165600"/>
            <a:ext cx="0" cy="657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1899600" y="1753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/>
              <a:t>Gordon </a:t>
            </a:r>
            <a:r>
              <a:rPr lang="en-GB" b="1" dirty="0" err="1" smtClean="0"/>
              <a:t>Brittas</a:t>
            </a:r>
            <a:endParaRPr b="1" dirty="0"/>
          </a:p>
        </p:txBody>
      </p:sp>
      <p:sp>
        <p:nvSpPr>
          <p:cNvPr id="64" name="Google Shape;64;p14"/>
          <p:cNvSpPr txBox="1"/>
          <p:nvPr/>
        </p:nvSpPr>
        <p:spPr>
          <a:xfrm>
            <a:off x="1992975" y="672150"/>
            <a:ext cx="2368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Leisure Centre/Gym Manager</a:t>
            </a:r>
            <a:endParaRPr sz="1600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1834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Mid-forties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Married, no children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Lives in Hampshire, England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Busy lifestyle</a:t>
            </a:r>
            <a:endParaRPr sz="16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834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Demographic information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47407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Requires a reliable and easy to use website/interface to manage gym members and classes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Would like to see up to date information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Needs to update member or class info, and add/delete as required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Ideally would like to view gym/class capacity too</a:t>
            </a:r>
          </a:p>
        </p:txBody>
      </p:sp>
      <p:sp>
        <p:nvSpPr>
          <p:cNvPr id="68" name="Google Shape;68;p14"/>
          <p:cNvSpPr txBox="1"/>
          <p:nvPr/>
        </p:nvSpPr>
        <p:spPr>
          <a:xfrm>
            <a:off x="47407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Needs and goals</a:t>
            </a:r>
            <a:endParaRPr b="1"/>
          </a:p>
        </p:txBody>
      </p:sp>
      <p:sp>
        <p:nvSpPr>
          <p:cNvPr id="69" name="Google Shape;69;p14"/>
          <p:cNvSpPr txBox="1"/>
          <p:nvPr/>
        </p:nvSpPr>
        <p:spPr>
          <a:xfrm>
            <a:off x="4782225" y="62987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Very work-driven, little time for niceties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Mobile, takes briefcase everywhere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Keen on micro-management</a:t>
            </a:r>
            <a:endParaRPr sz="1600"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4782225" y="16560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Behaviours</a:t>
            </a:r>
            <a:endParaRPr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0" y="165600"/>
            <a:ext cx="1607400" cy="1942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263</Words>
  <Application>Microsoft Macintosh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modified xsi:type="dcterms:W3CDTF">2018-08-24T08:46:11Z</dcterms:modified>
</cp:coreProperties>
</file>