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1" r:id="rId3"/>
    <p:sldId id="267" r:id="rId4"/>
    <p:sldId id="268" r:id="rId5"/>
    <p:sldId id="258" r:id="rId6"/>
    <p:sldId id="265" r:id="rId7"/>
    <p:sldId id="257" r:id="rId8"/>
    <p:sldId id="274" r:id="rId9"/>
    <p:sldId id="259" r:id="rId10"/>
    <p:sldId id="260" r:id="rId11"/>
    <p:sldId id="270" r:id="rId12"/>
    <p:sldId id="273" r:id="rId13"/>
    <p:sldId id="269" r:id="rId14"/>
    <p:sldId id="271" r:id="rId15"/>
    <p:sldId id="272" r:id="rId16"/>
    <p:sldId id="275" r:id="rId17"/>
    <p:sldId id="276" r:id="rId18"/>
    <p:sldId id="277" r:id="rId19"/>
    <p:sldId id="264" r:id="rId20"/>
  </p:sldIdLst>
  <p:sldSz cx="12192000" cy="6858000"/>
  <p:notesSz cx="6858000" cy="1133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BC06EF-9717-41B5-B577-B9A56488AAC0}" v="126" dt="2019-12-19T09:58:09.847"/>
    <p1510:client id="{D3353846-5BA7-B8BE-0E10-A99AC7EE1CA8}" v="4801" dt="2019-12-18T16:34:57.4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402" autoAdjust="0"/>
  </p:normalViewPr>
  <p:slideViewPr>
    <p:cSldViewPr snapToGrid="0">
      <p:cViewPr varScale="1">
        <p:scale>
          <a:sx n="72" d="100"/>
          <a:sy n="72" d="100"/>
        </p:scale>
        <p:origin x="11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752178-F660-4F9B-9710-9C43BE7278B0}" type="doc">
      <dgm:prSet loTypeId="urn:microsoft.com/office/officeart/2016/7/layout/ChevronBlockProcess" loCatId="process" qsTypeId="urn:microsoft.com/office/officeart/2005/8/quickstyle/simple1" qsCatId="simple" csTypeId="urn:microsoft.com/office/officeart/2005/8/colors/accent1_2" csCatId="accent1"/>
      <dgm:spPr/>
      <dgm:t>
        <a:bodyPr/>
        <a:lstStyle/>
        <a:p>
          <a:endParaRPr lang="en-US"/>
        </a:p>
      </dgm:t>
    </dgm:pt>
    <dgm:pt modelId="{9C759A18-C8D5-4008-BA07-147CE6615785}">
      <dgm:prSet phldr="0"/>
      <dgm:spPr/>
      <dgm:t>
        <a:bodyPr/>
        <a:lstStyle/>
        <a:p>
          <a:r>
            <a:rPr lang="el-GR" dirty="0">
              <a:latin typeface="Calibri Light" panose="020F0302020204030204"/>
            </a:rPr>
            <a:t>Improvements</a:t>
          </a:r>
          <a:endParaRPr lang="el-GR" dirty="0"/>
        </a:p>
      </dgm:t>
    </dgm:pt>
    <dgm:pt modelId="{5807759E-9390-44C3-AAAD-6548FC03A464}" type="parTrans" cxnId="{FD91C937-7063-4A3D-9B2A-4D294460A494}">
      <dgm:prSet/>
      <dgm:spPr/>
      <dgm:t>
        <a:bodyPr/>
        <a:lstStyle/>
        <a:p>
          <a:endParaRPr lang="en-US"/>
        </a:p>
      </dgm:t>
    </dgm:pt>
    <dgm:pt modelId="{066ED53F-FC38-4606-9123-585B1A163D15}" type="sibTrans" cxnId="{FD91C937-7063-4A3D-9B2A-4D294460A494}">
      <dgm:prSet/>
      <dgm:spPr/>
      <dgm:t>
        <a:bodyPr/>
        <a:lstStyle/>
        <a:p>
          <a:endParaRPr lang="en-US"/>
        </a:p>
      </dgm:t>
    </dgm:pt>
    <dgm:pt modelId="{D7CD76D9-31F1-41E1-9EB2-442B7CA924B2}">
      <dgm:prSet/>
      <dgm:spPr/>
      <dgm:t>
        <a:bodyPr/>
        <a:lstStyle/>
        <a:p>
          <a:r>
            <a:rPr lang="el-GR" dirty="0" err="1"/>
            <a:t>Correct</a:t>
          </a:r>
          <a:r>
            <a:rPr lang="el-GR" dirty="0"/>
            <a:t> </a:t>
          </a:r>
          <a:r>
            <a:rPr lang="el-GR" dirty="0" err="1"/>
            <a:t>inefficiencies</a:t>
          </a:r>
          <a:r>
            <a:rPr lang="el-GR" dirty="0"/>
            <a:t> in the </a:t>
          </a:r>
          <a:r>
            <a:rPr lang="el-GR" dirty="0" err="1"/>
            <a:t>current</a:t>
          </a:r>
          <a:r>
            <a:rPr lang="el-GR" dirty="0"/>
            <a:t> </a:t>
          </a:r>
          <a:r>
            <a:rPr lang="el-GR" dirty="0" err="1"/>
            <a:t>system</a:t>
          </a:r>
          <a:endParaRPr lang="en-US" dirty="0" err="1"/>
        </a:p>
      </dgm:t>
    </dgm:pt>
    <dgm:pt modelId="{4A13121E-8548-4433-B3B6-AC0E3FF96C5A}" type="parTrans" cxnId="{89DAF669-A95B-4713-9F9D-099FA8C24C1C}">
      <dgm:prSet/>
      <dgm:spPr/>
      <dgm:t>
        <a:bodyPr/>
        <a:lstStyle/>
        <a:p>
          <a:endParaRPr lang="en-US"/>
        </a:p>
      </dgm:t>
    </dgm:pt>
    <dgm:pt modelId="{6ECF07E8-98C5-4B73-9000-DF92B707AEEA}" type="sibTrans" cxnId="{89DAF669-A95B-4713-9F9D-099FA8C24C1C}">
      <dgm:prSet/>
      <dgm:spPr/>
      <dgm:t>
        <a:bodyPr/>
        <a:lstStyle/>
        <a:p>
          <a:endParaRPr lang="en-US"/>
        </a:p>
      </dgm:t>
    </dgm:pt>
    <dgm:pt modelId="{8996EC8F-5FF6-453E-9BC0-0E0E460519E7}">
      <dgm:prSet phldr="0"/>
      <dgm:spPr/>
      <dgm:t>
        <a:bodyPr/>
        <a:lstStyle/>
        <a:p>
          <a:r>
            <a:rPr lang="el-GR" dirty="0">
              <a:latin typeface="Calibri Light" panose="020F0302020204030204"/>
            </a:rPr>
            <a:t>Design</a:t>
          </a:r>
          <a:endParaRPr lang="el-GR" dirty="0"/>
        </a:p>
      </dgm:t>
    </dgm:pt>
    <dgm:pt modelId="{70745881-EF68-40B4-9A44-3B7BB966C503}" type="parTrans" cxnId="{9F31F532-C675-4E4B-8457-0947E987BA48}">
      <dgm:prSet/>
      <dgm:spPr/>
      <dgm:t>
        <a:bodyPr/>
        <a:lstStyle/>
        <a:p>
          <a:endParaRPr lang="en-US"/>
        </a:p>
      </dgm:t>
    </dgm:pt>
    <dgm:pt modelId="{31B46727-95DA-43B0-BC62-34E010EC19E8}" type="sibTrans" cxnId="{9F31F532-C675-4E4B-8457-0947E987BA48}">
      <dgm:prSet/>
      <dgm:spPr/>
      <dgm:t>
        <a:bodyPr/>
        <a:lstStyle/>
        <a:p>
          <a:endParaRPr lang="en-US"/>
        </a:p>
      </dgm:t>
    </dgm:pt>
    <dgm:pt modelId="{38B148A4-78DC-4354-9935-F00D98BB7B93}">
      <dgm:prSet/>
      <dgm:spPr/>
      <dgm:t>
        <a:bodyPr/>
        <a:lstStyle/>
        <a:p>
          <a:r>
            <a:rPr lang="en-IE" dirty="0"/>
            <a:t>Create</a:t>
          </a:r>
          <a:r>
            <a:rPr lang="el-GR" dirty="0"/>
            <a:t> a </a:t>
          </a:r>
          <a:r>
            <a:rPr lang="el-GR" dirty="0" err="1"/>
            <a:t>user</a:t>
          </a:r>
          <a:r>
            <a:rPr lang="el-GR" dirty="0"/>
            <a:t> </a:t>
          </a:r>
          <a:r>
            <a:rPr lang="el-GR" dirty="0" err="1"/>
            <a:t>friendly</a:t>
          </a:r>
          <a:r>
            <a:rPr lang="el-GR" dirty="0"/>
            <a:t> and </a:t>
          </a:r>
          <a:r>
            <a:rPr lang="el-GR" dirty="0" err="1"/>
            <a:t>intuitive</a:t>
          </a:r>
          <a:r>
            <a:rPr lang="el-GR" dirty="0"/>
            <a:t> </a:t>
          </a:r>
          <a:r>
            <a:rPr lang="el-GR" dirty="0" err="1"/>
            <a:t>interface</a:t>
          </a:r>
          <a:endParaRPr lang="en-US" dirty="0" err="1"/>
        </a:p>
      </dgm:t>
    </dgm:pt>
    <dgm:pt modelId="{96615A6B-8746-45C6-8469-4914AE01E416}" type="parTrans" cxnId="{BCDC6A90-B41C-4CC4-A45D-21F7926BE821}">
      <dgm:prSet/>
      <dgm:spPr/>
      <dgm:t>
        <a:bodyPr/>
        <a:lstStyle/>
        <a:p>
          <a:endParaRPr lang="en-US"/>
        </a:p>
      </dgm:t>
    </dgm:pt>
    <dgm:pt modelId="{6279F3A8-D8F8-40A5-B624-37790FC5E601}" type="sibTrans" cxnId="{BCDC6A90-B41C-4CC4-A45D-21F7926BE821}">
      <dgm:prSet/>
      <dgm:spPr/>
      <dgm:t>
        <a:bodyPr/>
        <a:lstStyle/>
        <a:p>
          <a:endParaRPr lang="en-US"/>
        </a:p>
      </dgm:t>
    </dgm:pt>
    <dgm:pt modelId="{3CF370CF-032F-43C0-9A8B-316FA387D681}">
      <dgm:prSet phldr="0"/>
      <dgm:spPr/>
      <dgm:t>
        <a:bodyPr/>
        <a:lstStyle/>
        <a:p>
          <a:r>
            <a:rPr lang="el-GR" dirty="0">
              <a:latin typeface="Calibri Light" panose="020F0302020204030204"/>
            </a:rPr>
            <a:t>Security</a:t>
          </a:r>
          <a:endParaRPr lang="el-GR" dirty="0"/>
        </a:p>
      </dgm:t>
    </dgm:pt>
    <dgm:pt modelId="{5496387A-72C2-4FD3-B66D-4F0576771ED8}" type="parTrans" cxnId="{307A1A4D-3552-4007-B6D1-BCDBF48E9110}">
      <dgm:prSet/>
      <dgm:spPr/>
      <dgm:t>
        <a:bodyPr/>
        <a:lstStyle/>
        <a:p>
          <a:endParaRPr lang="en-US"/>
        </a:p>
      </dgm:t>
    </dgm:pt>
    <dgm:pt modelId="{29FC2864-1C49-4BEA-9441-08755C87BF5B}" type="sibTrans" cxnId="{307A1A4D-3552-4007-B6D1-BCDBF48E9110}">
      <dgm:prSet/>
      <dgm:spPr/>
      <dgm:t>
        <a:bodyPr/>
        <a:lstStyle/>
        <a:p>
          <a:endParaRPr lang="en-US"/>
        </a:p>
      </dgm:t>
    </dgm:pt>
    <dgm:pt modelId="{87630678-F5FB-40F9-A0B9-D118C489D99E}">
      <dgm:prSet/>
      <dgm:spPr/>
      <dgm:t>
        <a:bodyPr/>
        <a:lstStyle/>
        <a:p>
          <a:r>
            <a:rPr lang="el-GR" dirty="0" err="1"/>
            <a:t>Implement</a:t>
          </a:r>
          <a:r>
            <a:rPr lang="el-GR" dirty="0"/>
            <a:t> a </a:t>
          </a:r>
          <a:r>
            <a:rPr lang="el-GR" dirty="0" err="1"/>
            <a:t>login</a:t>
          </a:r>
          <a:r>
            <a:rPr lang="el-GR" dirty="0"/>
            <a:t> </a:t>
          </a:r>
          <a:r>
            <a:rPr lang="el-GR" dirty="0" err="1"/>
            <a:t>system</a:t>
          </a:r>
          <a:r>
            <a:rPr lang="el-GR" dirty="0"/>
            <a:t> </a:t>
          </a:r>
          <a:r>
            <a:rPr lang="el-GR" dirty="0" err="1"/>
            <a:t>with</a:t>
          </a:r>
          <a:r>
            <a:rPr lang="el-GR" dirty="0"/>
            <a:t> </a:t>
          </a:r>
          <a:r>
            <a:rPr lang="el-GR" dirty="0" err="1"/>
            <a:t>hierarchical</a:t>
          </a:r>
          <a:r>
            <a:rPr lang="el-GR" dirty="0"/>
            <a:t> </a:t>
          </a:r>
          <a:r>
            <a:rPr lang="el-GR" dirty="0" err="1"/>
            <a:t>privileges</a:t>
          </a:r>
          <a:r>
            <a:rPr lang="el-GR" dirty="0"/>
            <a:t>.</a:t>
          </a:r>
          <a:endParaRPr lang="en-US" dirty="0"/>
        </a:p>
      </dgm:t>
    </dgm:pt>
    <dgm:pt modelId="{A45AA7B6-5981-47AD-9768-2200A255DC5A}" type="parTrans" cxnId="{225E8F92-F004-4450-B876-44F023CDD96F}">
      <dgm:prSet/>
      <dgm:spPr/>
      <dgm:t>
        <a:bodyPr/>
        <a:lstStyle/>
        <a:p>
          <a:endParaRPr lang="en-US"/>
        </a:p>
      </dgm:t>
    </dgm:pt>
    <dgm:pt modelId="{AD4552DC-E004-49DB-879D-36579F89F03A}" type="sibTrans" cxnId="{225E8F92-F004-4450-B876-44F023CDD96F}">
      <dgm:prSet/>
      <dgm:spPr/>
      <dgm:t>
        <a:bodyPr/>
        <a:lstStyle/>
        <a:p>
          <a:endParaRPr lang="en-US"/>
        </a:p>
      </dgm:t>
    </dgm:pt>
    <dgm:pt modelId="{F125D491-AA11-4C8C-B9D2-C27BDE4E3793}">
      <dgm:prSet/>
      <dgm:spPr/>
      <dgm:t>
        <a:bodyPr/>
        <a:lstStyle/>
        <a:p>
          <a:r>
            <a:rPr lang="el-GR" dirty="0">
              <a:latin typeface="Calibri Light" panose="020F0302020204030204"/>
            </a:rPr>
            <a:t>Reports</a:t>
          </a:r>
          <a:endParaRPr lang="el-GR" dirty="0"/>
        </a:p>
      </dgm:t>
    </dgm:pt>
    <dgm:pt modelId="{8DE60C83-5212-486D-954E-AF47D6DDE113}" type="parTrans" cxnId="{2767FF4A-A544-4E1A-8256-1897DA7E11C3}">
      <dgm:prSet/>
      <dgm:spPr/>
      <dgm:t>
        <a:bodyPr/>
        <a:lstStyle/>
        <a:p>
          <a:endParaRPr lang="en-US"/>
        </a:p>
      </dgm:t>
    </dgm:pt>
    <dgm:pt modelId="{134F0BD4-D079-4534-B53A-B396E1572CA2}" type="sibTrans" cxnId="{2767FF4A-A544-4E1A-8256-1897DA7E11C3}">
      <dgm:prSet/>
      <dgm:spPr/>
      <dgm:t>
        <a:bodyPr/>
        <a:lstStyle/>
        <a:p>
          <a:endParaRPr lang="en-US"/>
        </a:p>
      </dgm:t>
    </dgm:pt>
    <dgm:pt modelId="{49358804-7A47-449F-BF32-FB23BD5649A0}">
      <dgm:prSet/>
      <dgm:spPr/>
      <dgm:t>
        <a:bodyPr/>
        <a:lstStyle/>
        <a:p>
          <a:r>
            <a:rPr lang="el-GR" dirty="0" err="1"/>
            <a:t>Allow</a:t>
          </a:r>
          <a:r>
            <a:rPr lang="el-GR" dirty="0"/>
            <a:t> </a:t>
          </a:r>
          <a:r>
            <a:rPr lang="el-GR" dirty="0" err="1"/>
            <a:t>management</a:t>
          </a:r>
          <a:r>
            <a:rPr lang="el-GR" dirty="0"/>
            <a:t> </a:t>
          </a:r>
          <a:r>
            <a:rPr lang="el-GR" dirty="0" err="1"/>
            <a:t>to</a:t>
          </a:r>
          <a:r>
            <a:rPr lang="el-GR" dirty="0"/>
            <a:t> </a:t>
          </a:r>
          <a:r>
            <a:rPr lang="el-GR" dirty="0" err="1"/>
            <a:t>generate</a:t>
          </a:r>
          <a:r>
            <a:rPr lang="el-GR" dirty="0"/>
            <a:t> </a:t>
          </a:r>
          <a:r>
            <a:rPr lang="el-GR" dirty="0" err="1"/>
            <a:t>relevant</a:t>
          </a:r>
          <a:r>
            <a:rPr lang="el-GR" dirty="0"/>
            <a:t> </a:t>
          </a:r>
          <a:r>
            <a:rPr lang="el-GR" dirty="0" err="1"/>
            <a:t>reports</a:t>
          </a:r>
          <a:r>
            <a:rPr lang="el-GR" dirty="0"/>
            <a:t> </a:t>
          </a:r>
          <a:r>
            <a:rPr lang="el-GR" dirty="0" err="1"/>
            <a:t>E.g</a:t>
          </a:r>
          <a:r>
            <a:rPr lang="el-GR" dirty="0"/>
            <a:t>. </a:t>
          </a:r>
          <a:r>
            <a:rPr lang="el-GR" dirty="0" err="1"/>
            <a:t>weekly</a:t>
          </a:r>
          <a:r>
            <a:rPr lang="el-GR" dirty="0"/>
            <a:t>/</a:t>
          </a:r>
          <a:r>
            <a:rPr lang="el-GR" dirty="0" err="1"/>
            <a:t>monthly</a:t>
          </a:r>
          <a:r>
            <a:rPr lang="el-GR" dirty="0"/>
            <a:t> </a:t>
          </a:r>
          <a:r>
            <a:rPr lang="el-GR" dirty="0" err="1"/>
            <a:t>sales</a:t>
          </a:r>
          <a:r>
            <a:rPr lang="el-GR" dirty="0"/>
            <a:t>.</a:t>
          </a:r>
          <a:endParaRPr lang="en-US" dirty="0"/>
        </a:p>
      </dgm:t>
    </dgm:pt>
    <dgm:pt modelId="{34FEEB83-EA78-43B4-A5E0-A259D7685F44}" type="parTrans" cxnId="{EC7E5313-8566-4D39-B6C3-4A6C2450418B}">
      <dgm:prSet/>
      <dgm:spPr/>
      <dgm:t>
        <a:bodyPr/>
        <a:lstStyle/>
        <a:p>
          <a:endParaRPr lang="en-US"/>
        </a:p>
      </dgm:t>
    </dgm:pt>
    <dgm:pt modelId="{AFD0C4E0-60C5-4873-B0B7-9DB6AB7B950F}" type="sibTrans" cxnId="{EC7E5313-8566-4D39-B6C3-4A6C2450418B}">
      <dgm:prSet/>
      <dgm:spPr/>
      <dgm:t>
        <a:bodyPr/>
        <a:lstStyle/>
        <a:p>
          <a:endParaRPr lang="en-US"/>
        </a:p>
      </dgm:t>
    </dgm:pt>
    <dgm:pt modelId="{2E24CED3-613D-483C-8C56-882E8CBC603B}">
      <dgm:prSet/>
      <dgm:spPr/>
      <dgm:t>
        <a:bodyPr/>
        <a:lstStyle/>
        <a:p>
          <a:r>
            <a:rPr lang="el-GR" dirty="0">
              <a:latin typeface="Calibri Light" panose="020F0302020204030204"/>
            </a:rPr>
            <a:t>Search</a:t>
          </a:r>
          <a:endParaRPr lang="el-GR" dirty="0"/>
        </a:p>
      </dgm:t>
    </dgm:pt>
    <dgm:pt modelId="{B9A89649-845E-4D7B-97F9-CD35094FBBBB}" type="parTrans" cxnId="{5408AFD1-D152-4AEA-9E2A-B411FF841C74}">
      <dgm:prSet/>
      <dgm:spPr/>
      <dgm:t>
        <a:bodyPr/>
        <a:lstStyle/>
        <a:p>
          <a:endParaRPr lang="en-US"/>
        </a:p>
      </dgm:t>
    </dgm:pt>
    <dgm:pt modelId="{EB722148-A0F6-47A0-BB34-EE56F176298B}" type="sibTrans" cxnId="{5408AFD1-D152-4AEA-9E2A-B411FF841C74}">
      <dgm:prSet/>
      <dgm:spPr/>
      <dgm:t>
        <a:bodyPr/>
        <a:lstStyle/>
        <a:p>
          <a:endParaRPr lang="en-US"/>
        </a:p>
      </dgm:t>
    </dgm:pt>
    <dgm:pt modelId="{0D704DD9-1C85-4244-90A3-FF98DC4D4AF3}">
      <dgm:prSet/>
      <dgm:spPr/>
      <dgm:t>
        <a:bodyPr/>
        <a:lstStyle/>
        <a:p>
          <a:r>
            <a:rPr lang="el-GR" dirty="0" err="1"/>
            <a:t>Be</a:t>
          </a:r>
          <a:r>
            <a:rPr lang="el-GR" dirty="0"/>
            <a:t> </a:t>
          </a:r>
          <a:r>
            <a:rPr lang="el-GR" dirty="0" err="1"/>
            <a:t>able</a:t>
          </a:r>
          <a:r>
            <a:rPr lang="el-GR" dirty="0"/>
            <a:t> </a:t>
          </a:r>
          <a:r>
            <a:rPr lang="el-GR" dirty="0" err="1"/>
            <a:t>to</a:t>
          </a:r>
          <a:r>
            <a:rPr lang="el-GR" dirty="0"/>
            <a:t> </a:t>
          </a:r>
          <a:r>
            <a:rPr lang="el-GR" dirty="0" err="1"/>
            <a:t>search</a:t>
          </a:r>
          <a:r>
            <a:rPr lang="el-GR" dirty="0"/>
            <a:t>  </a:t>
          </a:r>
          <a:r>
            <a:rPr lang="el-GR" dirty="0" err="1"/>
            <a:t>through</a:t>
          </a:r>
          <a:r>
            <a:rPr lang="el-GR" dirty="0"/>
            <a:t> the </a:t>
          </a:r>
          <a:r>
            <a:rPr lang="el-GR" dirty="0" err="1"/>
            <a:t>system</a:t>
          </a:r>
          <a:r>
            <a:rPr lang="el-GR" dirty="0"/>
            <a:t> for </a:t>
          </a:r>
          <a:r>
            <a:rPr lang="el-GR" dirty="0" err="1"/>
            <a:t>specific</a:t>
          </a:r>
          <a:r>
            <a:rPr lang="el-GR" dirty="0"/>
            <a:t> </a:t>
          </a:r>
          <a:r>
            <a:rPr lang="el-GR" dirty="0" err="1"/>
            <a:t>records</a:t>
          </a:r>
          <a:r>
            <a:rPr lang="el-GR" dirty="0"/>
            <a:t> </a:t>
          </a:r>
          <a:r>
            <a:rPr lang="el-GR" dirty="0" err="1"/>
            <a:t>about</a:t>
          </a:r>
          <a:r>
            <a:rPr lang="el-GR" dirty="0"/>
            <a:t> </a:t>
          </a:r>
          <a:r>
            <a:rPr lang="el-GR" dirty="0" err="1"/>
            <a:t>Customer</a:t>
          </a:r>
          <a:r>
            <a:rPr lang="el-GR" dirty="0"/>
            <a:t> , </a:t>
          </a:r>
          <a:r>
            <a:rPr lang="el-GR" dirty="0" err="1"/>
            <a:t>Cars</a:t>
          </a:r>
          <a:r>
            <a:rPr lang="el-GR" dirty="0"/>
            <a:t> </a:t>
          </a:r>
          <a:r>
            <a:rPr lang="el-GR" dirty="0" err="1"/>
            <a:t>etc</a:t>
          </a:r>
          <a:r>
            <a:rPr lang="el-GR" dirty="0"/>
            <a:t>.</a:t>
          </a:r>
          <a:endParaRPr lang="en-US" dirty="0"/>
        </a:p>
      </dgm:t>
    </dgm:pt>
    <dgm:pt modelId="{0457C45B-F95D-44A4-BDFE-04E9728ED7A8}" type="parTrans" cxnId="{6E37F4B3-130B-4206-B6AD-BF1FD21CFAFB}">
      <dgm:prSet/>
      <dgm:spPr/>
      <dgm:t>
        <a:bodyPr/>
        <a:lstStyle/>
        <a:p>
          <a:endParaRPr lang="en-US"/>
        </a:p>
      </dgm:t>
    </dgm:pt>
    <dgm:pt modelId="{0E84A4B4-068B-4453-95DD-23F1B528EFB5}" type="sibTrans" cxnId="{6E37F4B3-130B-4206-B6AD-BF1FD21CFAFB}">
      <dgm:prSet/>
      <dgm:spPr/>
      <dgm:t>
        <a:bodyPr/>
        <a:lstStyle/>
        <a:p>
          <a:endParaRPr lang="en-US"/>
        </a:p>
      </dgm:t>
    </dgm:pt>
    <dgm:pt modelId="{6356196D-EB2C-47F2-B3F7-DFD3D311AD16}" type="pres">
      <dgm:prSet presAssocID="{07752178-F660-4F9B-9710-9C43BE7278B0}" presName="Name0" presStyleCnt="0">
        <dgm:presLayoutVars>
          <dgm:dir/>
          <dgm:animLvl val="lvl"/>
          <dgm:resizeHandles val="exact"/>
        </dgm:presLayoutVars>
      </dgm:prSet>
      <dgm:spPr/>
    </dgm:pt>
    <dgm:pt modelId="{6EA34D7F-1EAF-409F-9230-7704F8B16FC0}" type="pres">
      <dgm:prSet presAssocID="{9C759A18-C8D5-4008-BA07-147CE6615785}" presName="composite" presStyleCnt="0"/>
      <dgm:spPr/>
    </dgm:pt>
    <dgm:pt modelId="{A6941E00-5583-433C-9EFB-91343071531F}" type="pres">
      <dgm:prSet presAssocID="{9C759A18-C8D5-4008-BA07-147CE6615785}" presName="parTx" presStyleLbl="alignNode1" presStyleIdx="0" presStyleCnt="5">
        <dgm:presLayoutVars>
          <dgm:chMax val="0"/>
          <dgm:chPref val="0"/>
        </dgm:presLayoutVars>
      </dgm:prSet>
      <dgm:spPr/>
    </dgm:pt>
    <dgm:pt modelId="{7310E98C-F38B-4D7F-A80C-58846F5BF7B0}" type="pres">
      <dgm:prSet presAssocID="{9C759A18-C8D5-4008-BA07-147CE6615785}" presName="desTx" presStyleLbl="alignAccFollowNode1" presStyleIdx="0" presStyleCnt="5">
        <dgm:presLayoutVars/>
      </dgm:prSet>
      <dgm:spPr/>
    </dgm:pt>
    <dgm:pt modelId="{C2576CBB-1FCE-414F-94DC-DC0FD0BAA5DA}" type="pres">
      <dgm:prSet presAssocID="{066ED53F-FC38-4606-9123-585B1A163D15}" presName="space" presStyleCnt="0"/>
      <dgm:spPr/>
    </dgm:pt>
    <dgm:pt modelId="{7C62B51D-1248-4800-8E34-C3090016FF1D}" type="pres">
      <dgm:prSet presAssocID="{8996EC8F-5FF6-453E-9BC0-0E0E460519E7}" presName="composite" presStyleCnt="0"/>
      <dgm:spPr/>
    </dgm:pt>
    <dgm:pt modelId="{66F9ABFC-E4C7-4BA5-9388-53639AA37968}" type="pres">
      <dgm:prSet presAssocID="{8996EC8F-5FF6-453E-9BC0-0E0E460519E7}" presName="parTx" presStyleLbl="alignNode1" presStyleIdx="1" presStyleCnt="5">
        <dgm:presLayoutVars>
          <dgm:chMax val="0"/>
          <dgm:chPref val="0"/>
        </dgm:presLayoutVars>
      </dgm:prSet>
      <dgm:spPr/>
    </dgm:pt>
    <dgm:pt modelId="{062FA4D6-E128-4925-8B09-509554BB4C6E}" type="pres">
      <dgm:prSet presAssocID="{8996EC8F-5FF6-453E-9BC0-0E0E460519E7}" presName="desTx" presStyleLbl="alignAccFollowNode1" presStyleIdx="1" presStyleCnt="5">
        <dgm:presLayoutVars/>
      </dgm:prSet>
      <dgm:spPr/>
    </dgm:pt>
    <dgm:pt modelId="{C985D3D2-5F20-4D1E-81C4-BFB38F971239}" type="pres">
      <dgm:prSet presAssocID="{31B46727-95DA-43B0-BC62-34E010EC19E8}" presName="space" presStyleCnt="0"/>
      <dgm:spPr/>
    </dgm:pt>
    <dgm:pt modelId="{B551DCF6-7EC4-4ACE-ADCC-2D023A839D5A}" type="pres">
      <dgm:prSet presAssocID="{3CF370CF-032F-43C0-9A8B-316FA387D681}" presName="composite" presStyleCnt="0"/>
      <dgm:spPr/>
    </dgm:pt>
    <dgm:pt modelId="{6B885550-9269-4771-85EF-6BF48613AF5D}" type="pres">
      <dgm:prSet presAssocID="{3CF370CF-032F-43C0-9A8B-316FA387D681}" presName="parTx" presStyleLbl="alignNode1" presStyleIdx="2" presStyleCnt="5">
        <dgm:presLayoutVars>
          <dgm:chMax val="0"/>
          <dgm:chPref val="0"/>
        </dgm:presLayoutVars>
      </dgm:prSet>
      <dgm:spPr/>
    </dgm:pt>
    <dgm:pt modelId="{87FF2325-DC68-4FFB-A653-EFC05B9DD819}" type="pres">
      <dgm:prSet presAssocID="{3CF370CF-032F-43C0-9A8B-316FA387D681}" presName="desTx" presStyleLbl="alignAccFollowNode1" presStyleIdx="2" presStyleCnt="5">
        <dgm:presLayoutVars/>
      </dgm:prSet>
      <dgm:spPr/>
    </dgm:pt>
    <dgm:pt modelId="{17081A18-2C9F-46D1-BA5C-8A977D1672D9}" type="pres">
      <dgm:prSet presAssocID="{29FC2864-1C49-4BEA-9441-08755C87BF5B}" presName="space" presStyleCnt="0"/>
      <dgm:spPr/>
    </dgm:pt>
    <dgm:pt modelId="{F2782390-B721-4F16-86E5-5E8D405FDAC6}" type="pres">
      <dgm:prSet presAssocID="{F125D491-AA11-4C8C-B9D2-C27BDE4E3793}" presName="composite" presStyleCnt="0"/>
      <dgm:spPr/>
    </dgm:pt>
    <dgm:pt modelId="{BE48B98E-45BF-4C73-9CCB-3BBB7CD8D72A}" type="pres">
      <dgm:prSet presAssocID="{F125D491-AA11-4C8C-B9D2-C27BDE4E3793}" presName="parTx" presStyleLbl="alignNode1" presStyleIdx="3" presStyleCnt="5">
        <dgm:presLayoutVars>
          <dgm:chMax val="0"/>
          <dgm:chPref val="0"/>
        </dgm:presLayoutVars>
      </dgm:prSet>
      <dgm:spPr/>
    </dgm:pt>
    <dgm:pt modelId="{03BD93F2-E052-4C3E-A574-FE157A0FF373}" type="pres">
      <dgm:prSet presAssocID="{F125D491-AA11-4C8C-B9D2-C27BDE4E3793}" presName="desTx" presStyleLbl="alignAccFollowNode1" presStyleIdx="3" presStyleCnt="5">
        <dgm:presLayoutVars/>
      </dgm:prSet>
      <dgm:spPr/>
    </dgm:pt>
    <dgm:pt modelId="{66D521BD-1BFD-4019-A324-CB420837EE55}" type="pres">
      <dgm:prSet presAssocID="{134F0BD4-D079-4534-B53A-B396E1572CA2}" presName="space" presStyleCnt="0"/>
      <dgm:spPr/>
    </dgm:pt>
    <dgm:pt modelId="{DB590ED4-E07A-488C-87BF-B7F0D9FF60C2}" type="pres">
      <dgm:prSet presAssocID="{2E24CED3-613D-483C-8C56-882E8CBC603B}" presName="composite" presStyleCnt="0"/>
      <dgm:spPr/>
    </dgm:pt>
    <dgm:pt modelId="{A258136B-FEBB-4FEF-956B-C76858EB6BEA}" type="pres">
      <dgm:prSet presAssocID="{2E24CED3-613D-483C-8C56-882E8CBC603B}" presName="parTx" presStyleLbl="alignNode1" presStyleIdx="4" presStyleCnt="5">
        <dgm:presLayoutVars>
          <dgm:chMax val="0"/>
          <dgm:chPref val="0"/>
        </dgm:presLayoutVars>
      </dgm:prSet>
      <dgm:spPr/>
    </dgm:pt>
    <dgm:pt modelId="{A99BF04C-BA8B-4281-A3AD-CEBC7987434B}" type="pres">
      <dgm:prSet presAssocID="{2E24CED3-613D-483C-8C56-882E8CBC603B}" presName="desTx" presStyleLbl="alignAccFollowNode1" presStyleIdx="4" presStyleCnt="5">
        <dgm:presLayoutVars/>
      </dgm:prSet>
      <dgm:spPr/>
    </dgm:pt>
  </dgm:ptLst>
  <dgm:cxnLst>
    <dgm:cxn modelId="{50B8DC05-7EC3-476E-B701-9DE744434C6D}" type="presOf" srcId="{0D704DD9-1C85-4244-90A3-FF98DC4D4AF3}" destId="{A99BF04C-BA8B-4281-A3AD-CEBC7987434B}" srcOrd="0" destOrd="0" presId="urn:microsoft.com/office/officeart/2016/7/layout/ChevronBlockProcess"/>
    <dgm:cxn modelId="{5C3FC10B-AFDE-4DBB-ADC6-CC6568BCF1C6}" type="presOf" srcId="{F125D491-AA11-4C8C-B9D2-C27BDE4E3793}" destId="{BE48B98E-45BF-4C73-9CCB-3BBB7CD8D72A}" srcOrd="0" destOrd="0" presId="urn:microsoft.com/office/officeart/2016/7/layout/ChevronBlockProcess"/>
    <dgm:cxn modelId="{08D93711-5575-43FF-B176-16C71F709193}" type="presOf" srcId="{D7CD76D9-31F1-41E1-9EB2-442B7CA924B2}" destId="{7310E98C-F38B-4D7F-A80C-58846F5BF7B0}" srcOrd="0" destOrd="0" presId="urn:microsoft.com/office/officeart/2016/7/layout/ChevronBlockProcess"/>
    <dgm:cxn modelId="{EC7E5313-8566-4D39-B6C3-4A6C2450418B}" srcId="{F125D491-AA11-4C8C-B9D2-C27BDE4E3793}" destId="{49358804-7A47-449F-BF32-FB23BD5649A0}" srcOrd="0" destOrd="0" parTransId="{34FEEB83-EA78-43B4-A5E0-A259D7685F44}" sibTransId="{AFD0C4E0-60C5-4873-B0B7-9DB6AB7B950F}"/>
    <dgm:cxn modelId="{9F31F532-C675-4E4B-8457-0947E987BA48}" srcId="{07752178-F660-4F9B-9710-9C43BE7278B0}" destId="{8996EC8F-5FF6-453E-9BC0-0E0E460519E7}" srcOrd="1" destOrd="0" parTransId="{70745881-EF68-40B4-9A44-3B7BB966C503}" sibTransId="{31B46727-95DA-43B0-BC62-34E010EC19E8}"/>
    <dgm:cxn modelId="{FD91C937-7063-4A3D-9B2A-4D294460A494}" srcId="{07752178-F660-4F9B-9710-9C43BE7278B0}" destId="{9C759A18-C8D5-4008-BA07-147CE6615785}" srcOrd="0" destOrd="0" parTransId="{5807759E-9390-44C3-AAAD-6548FC03A464}" sibTransId="{066ED53F-FC38-4606-9123-585B1A163D15}"/>
    <dgm:cxn modelId="{0D98CE5C-EB0E-49DB-BFC7-331E56FD50C4}" type="presOf" srcId="{9C759A18-C8D5-4008-BA07-147CE6615785}" destId="{A6941E00-5583-433C-9EFB-91343071531F}" srcOrd="0" destOrd="0" presId="urn:microsoft.com/office/officeart/2016/7/layout/ChevronBlockProcess"/>
    <dgm:cxn modelId="{89DAF669-A95B-4713-9F9D-099FA8C24C1C}" srcId="{9C759A18-C8D5-4008-BA07-147CE6615785}" destId="{D7CD76D9-31F1-41E1-9EB2-442B7CA924B2}" srcOrd="0" destOrd="0" parTransId="{4A13121E-8548-4433-B3B6-AC0E3FF96C5A}" sibTransId="{6ECF07E8-98C5-4B73-9000-DF92B707AEEA}"/>
    <dgm:cxn modelId="{2767FF4A-A544-4E1A-8256-1897DA7E11C3}" srcId="{07752178-F660-4F9B-9710-9C43BE7278B0}" destId="{F125D491-AA11-4C8C-B9D2-C27BDE4E3793}" srcOrd="3" destOrd="0" parTransId="{8DE60C83-5212-486D-954E-AF47D6DDE113}" sibTransId="{134F0BD4-D079-4534-B53A-B396E1572CA2}"/>
    <dgm:cxn modelId="{307A1A4D-3552-4007-B6D1-BCDBF48E9110}" srcId="{07752178-F660-4F9B-9710-9C43BE7278B0}" destId="{3CF370CF-032F-43C0-9A8B-316FA387D681}" srcOrd="2" destOrd="0" parTransId="{5496387A-72C2-4FD3-B66D-4F0576771ED8}" sibTransId="{29FC2864-1C49-4BEA-9441-08755C87BF5B}"/>
    <dgm:cxn modelId="{00EFD575-7A4F-4F46-B8F8-4AAEAEA865DC}" type="presOf" srcId="{8996EC8F-5FF6-453E-9BC0-0E0E460519E7}" destId="{66F9ABFC-E4C7-4BA5-9388-53639AA37968}" srcOrd="0" destOrd="0" presId="urn:microsoft.com/office/officeart/2016/7/layout/ChevronBlockProcess"/>
    <dgm:cxn modelId="{BFDE1356-5918-4AB1-A0A2-6D981E1DB51A}" type="presOf" srcId="{38B148A4-78DC-4354-9935-F00D98BB7B93}" destId="{062FA4D6-E128-4925-8B09-509554BB4C6E}" srcOrd="0" destOrd="0" presId="urn:microsoft.com/office/officeart/2016/7/layout/ChevronBlockProcess"/>
    <dgm:cxn modelId="{37EB6F77-0277-4921-8D77-2E6C9605B868}" type="presOf" srcId="{49358804-7A47-449F-BF32-FB23BD5649A0}" destId="{03BD93F2-E052-4C3E-A574-FE157A0FF373}" srcOrd="0" destOrd="0" presId="urn:microsoft.com/office/officeart/2016/7/layout/ChevronBlockProcess"/>
    <dgm:cxn modelId="{BCDC6A90-B41C-4CC4-A45D-21F7926BE821}" srcId="{8996EC8F-5FF6-453E-9BC0-0E0E460519E7}" destId="{38B148A4-78DC-4354-9935-F00D98BB7B93}" srcOrd="0" destOrd="0" parTransId="{96615A6B-8746-45C6-8469-4914AE01E416}" sibTransId="{6279F3A8-D8F8-40A5-B624-37790FC5E601}"/>
    <dgm:cxn modelId="{06AA4F91-4239-4600-AA6D-25B8E7654DF1}" type="presOf" srcId="{07752178-F660-4F9B-9710-9C43BE7278B0}" destId="{6356196D-EB2C-47F2-B3F7-DFD3D311AD16}" srcOrd="0" destOrd="0" presId="urn:microsoft.com/office/officeart/2016/7/layout/ChevronBlockProcess"/>
    <dgm:cxn modelId="{225E8F92-F004-4450-B876-44F023CDD96F}" srcId="{3CF370CF-032F-43C0-9A8B-316FA387D681}" destId="{87630678-F5FB-40F9-A0B9-D118C489D99E}" srcOrd="0" destOrd="0" parTransId="{A45AA7B6-5981-47AD-9768-2200A255DC5A}" sibTransId="{AD4552DC-E004-49DB-879D-36579F89F03A}"/>
    <dgm:cxn modelId="{D2F302AD-32FF-452B-B0E0-114E82D04242}" type="presOf" srcId="{2E24CED3-613D-483C-8C56-882E8CBC603B}" destId="{A258136B-FEBB-4FEF-956B-C76858EB6BEA}" srcOrd="0" destOrd="0" presId="urn:microsoft.com/office/officeart/2016/7/layout/ChevronBlockProcess"/>
    <dgm:cxn modelId="{6E37F4B3-130B-4206-B6AD-BF1FD21CFAFB}" srcId="{2E24CED3-613D-483C-8C56-882E8CBC603B}" destId="{0D704DD9-1C85-4244-90A3-FF98DC4D4AF3}" srcOrd="0" destOrd="0" parTransId="{0457C45B-F95D-44A4-BDFE-04E9728ED7A8}" sibTransId="{0E84A4B4-068B-4453-95DD-23F1B528EFB5}"/>
    <dgm:cxn modelId="{C2EEE7B8-8ED5-49CE-8316-54CA28A57F6D}" type="presOf" srcId="{3CF370CF-032F-43C0-9A8B-316FA387D681}" destId="{6B885550-9269-4771-85EF-6BF48613AF5D}" srcOrd="0" destOrd="0" presId="urn:microsoft.com/office/officeart/2016/7/layout/ChevronBlockProcess"/>
    <dgm:cxn modelId="{73F2FFBB-46C5-4AC8-955B-9B4A58CC2B2F}" type="presOf" srcId="{87630678-F5FB-40F9-A0B9-D118C489D99E}" destId="{87FF2325-DC68-4FFB-A653-EFC05B9DD819}" srcOrd="0" destOrd="0" presId="urn:microsoft.com/office/officeart/2016/7/layout/ChevronBlockProcess"/>
    <dgm:cxn modelId="{5408AFD1-D152-4AEA-9E2A-B411FF841C74}" srcId="{07752178-F660-4F9B-9710-9C43BE7278B0}" destId="{2E24CED3-613D-483C-8C56-882E8CBC603B}" srcOrd="4" destOrd="0" parTransId="{B9A89649-845E-4D7B-97F9-CD35094FBBBB}" sibTransId="{EB722148-A0F6-47A0-BB34-EE56F176298B}"/>
    <dgm:cxn modelId="{576ADF86-0321-47B3-838C-EAF87D41DAAB}" type="presParOf" srcId="{6356196D-EB2C-47F2-B3F7-DFD3D311AD16}" destId="{6EA34D7F-1EAF-409F-9230-7704F8B16FC0}" srcOrd="0" destOrd="0" presId="urn:microsoft.com/office/officeart/2016/7/layout/ChevronBlockProcess"/>
    <dgm:cxn modelId="{CBC144EA-054C-4104-BFA5-D2D00119DA12}" type="presParOf" srcId="{6EA34D7F-1EAF-409F-9230-7704F8B16FC0}" destId="{A6941E00-5583-433C-9EFB-91343071531F}" srcOrd="0" destOrd="0" presId="urn:microsoft.com/office/officeart/2016/7/layout/ChevronBlockProcess"/>
    <dgm:cxn modelId="{9BA65164-2EB1-4BCA-9223-1392579E16F0}" type="presParOf" srcId="{6EA34D7F-1EAF-409F-9230-7704F8B16FC0}" destId="{7310E98C-F38B-4D7F-A80C-58846F5BF7B0}" srcOrd="1" destOrd="0" presId="urn:microsoft.com/office/officeart/2016/7/layout/ChevronBlockProcess"/>
    <dgm:cxn modelId="{2F39607F-3653-4CBB-80E8-0C25BB9F4F56}" type="presParOf" srcId="{6356196D-EB2C-47F2-B3F7-DFD3D311AD16}" destId="{C2576CBB-1FCE-414F-94DC-DC0FD0BAA5DA}" srcOrd="1" destOrd="0" presId="urn:microsoft.com/office/officeart/2016/7/layout/ChevronBlockProcess"/>
    <dgm:cxn modelId="{450173B0-100A-4911-9AB1-AEEE6BBE4E8C}" type="presParOf" srcId="{6356196D-EB2C-47F2-B3F7-DFD3D311AD16}" destId="{7C62B51D-1248-4800-8E34-C3090016FF1D}" srcOrd="2" destOrd="0" presId="urn:microsoft.com/office/officeart/2016/7/layout/ChevronBlockProcess"/>
    <dgm:cxn modelId="{5CA418F3-5F8D-4EDB-B57F-316BC2E1F9BE}" type="presParOf" srcId="{7C62B51D-1248-4800-8E34-C3090016FF1D}" destId="{66F9ABFC-E4C7-4BA5-9388-53639AA37968}" srcOrd="0" destOrd="0" presId="urn:microsoft.com/office/officeart/2016/7/layout/ChevronBlockProcess"/>
    <dgm:cxn modelId="{CF1A5DE4-A456-45FB-9C12-B96C0D78BB11}" type="presParOf" srcId="{7C62B51D-1248-4800-8E34-C3090016FF1D}" destId="{062FA4D6-E128-4925-8B09-509554BB4C6E}" srcOrd="1" destOrd="0" presId="urn:microsoft.com/office/officeart/2016/7/layout/ChevronBlockProcess"/>
    <dgm:cxn modelId="{01E431DD-7F9E-4AF2-82C0-6A14BF3F4A36}" type="presParOf" srcId="{6356196D-EB2C-47F2-B3F7-DFD3D311AD16}" destId="{C985D3D2-5F20-4D1E-81C4-BFB38F971239}" srcOrd="3" destOrd="0" presId="urn:microsoft.com/office/officeart/2016/7/layout/ChevronBlockProcess"/>
    <dgm:cxn modelId="{BF41C4B1-F883-4AC1-919D-6A996A109C9F}" type="presParOf" srcId="{6356196D-EB2C-47F2-B3F7-DFD3D311AD16}" destId="{B551DCF6-7EC4-4ACE-ADCC-2D023A839D5A}" srcOrd="4" destOrd="0" presId="urn:microsoft.com/office/officeart/2016/7/layout/ChevronBlockProcess"/>
    <dgm:cxn modelId="{03497799-BEED-409B-9684-4F2DC3633D52}" type="presParOf" srcId="{B551DCF6-7EC4-4ACE-ADCC-2D023A839D5A}" destId="{6B885550-9269-4771-85EF-6BF48613AF5D}" srcOrd="0" destOrd="0" presId="urn:microsoft.com/office/officeart/2016/7/layout/ChevronBlockProcess"/>
    <dgm:cxn modelId="{CEB29BAA-0345-491E-B72D-99F903AE33F4}" type="presParOf" srcId="{B551DCF6-7EC4-4ACE-ADCC-2D023A839D5A}" destId="{87FF2325-DC68-4FFB-A653-EFC05B9DD819}" srcOrd="1" destOrd="0" presId="urn:microsoft.com/office/officeart/2016/7/layout/ChevronBlockProcess"/>
    <dgm:cxn modelId="{960039D5-5C15-4E4C-8A8B-98ADF7C96CD9}" type="presParOf" srcId="{6356196D-EB2C-47F2-B3F7-DFD3D311AD16}" destId="{17081A18-2C9F-46D1-BA5C-8A977D1672D9}" srcOrd="5" destOrd="0" presId="urn:microsoft.com/office/officeart/2016/7/layout/ChevronBlockProcess"/>
    <dgm:cxn modelId="{3FCF5DA8-2A5B-46C1-9D2B-AAE0CB56B07E}" type="presParOf" srcId="{6356196D-EB2C-47F2-B3F7-DFD3D311AD16}" destId="{F2782390-B721-4F16-86E5-5E8D405FDAC6}" srcOrd="6" destOrd="0" presId="urn:microsoft.com/office/officeart/2016/7/layout/ChevronBlockProcess"/>
    <dgm:cxn modelId="{A1DF0866-FF84-4407-B169-225F24687293}" type="presParOf" srcId="{F2782390-B721-4F16-86E5-5E8D405FDAC6}" destId="{BE48B98E-45BF-4C73-9CCB-3BBB7CD8D72A}" srcOrd="0" destOrd="0" presId="urn:microsoft.com/office/officeart/2016/7/layout/ChevronBlockProcess"/>
    <dgm:cxn modelId="{9CEB0C9F-6CDA-48C7-8622-BF8B2775628A}" type="presParOf" srcId="{F2782390-B721-4F16-86E5-5E8D405FDAC6}" destId="{03BD93F2-E052-4C3E-A574-FE157A0FF373}" srcOrd="1" destOrd="0" presId="urn:microsoft.com/office/officeart/2016/7/layout/ChevronBlockProcess"/>
    <dgm:cxn modelId="{514F04E0-99C3-4809-B85C-041E1886C811}" type="presParOf" srcId="{6356196D-EB2C-47F2-B3F7-DFD3D311AD16}" destId="{66D521BD-1BFD-4019-A324-CB420837EE55}" srcOrd="7" destOrd="0" presId="urn:microsoft.com/office/officeart/2016/7/layout/ChevronBlockProcess"/>
    <dgm:cxn modelId="{07F1E96A-7173-4B95-9E3E-D770EC28B617}" type="presParOf" srcId="{6356196D-EB2C-47F2-B3F7-DFD3D311AD16}" destId="{DB590ED4-E07A-488C-87BF-B7F0D9FF60C2}" srcOrd="8" destOrd="0" presId="urn:microsoft.com/office/officeart/2016/7/layout/ChevronBlockProcess"/>
    <dgm:cxn modelId="{2FAEE794-38B1-4A01-9B49-DE0ED883771F}" type="presParOf" srcId="{DB590ED4-E07A-488C-87BF-B7F0D9FF60C2}" destId="{A258136B-FEBB-4FEF-956B-C76858EB6BEA}" srcOrd="0" destOrd="0" presId="urn:microsoft.com/office/officeart/2016/7/layout/ChevronBlockProcess"/>
    <dgm:cxn modelId="{C7D061B4-1E33-46D0-B7FC-2C0FF1D1F2A9}" type="presParOf" srcId="{DB590ED4-E07A-488C-87BF-B7F0D9FF60C2}" destId="{A99BF04C-BA8B-4281-A3AD-CEBC7987434B}"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41E00-5583-433C-9EFB-91343071531F}">
      <dsp:nvSpPr>
        <dsp:cNvPr id="0" name=""/>
        <dsp:cNvSpPr/>
      </dsp:nvSpPr>
      <dsp:spPr>
        <a:xfrm>
          <a:off x="8879" y="870267"/>
          <a:ext cx="2141589" cy="642476"/>
        </a:xfrm>
        <a:prstGeom prst="chevron">
          <a:avLst>
            <a:gd name="adj" fmla="val 3000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328" tIns="79328" rIns="79328" bIns="79328" numCol="1" spcCol="1270" anchor="ctr" anchorCtr="0">
          <a:noAutofit/>
        </a:bodyPr>
        <a:lstStyle/>
        <a:p>
          <a:pPr marL="0" lvl="0" indent="0" algn="ctr" defTabSz="933450">
            <a:lnSpc>
              <a:spcPct val="90000"/>
            </a:lnSpc>
            <a:spcBef>
              <a:spcPct val="0"/>
            </a:spcBef>
            <a:spcAft>
              <a:spcPct val="35000"/>
            </a:spcAft>
            <a:buNone/>
          </a:pPr>
          <a:r>
            <a:rPr lang="el-GR" sz="2100" kern="1200" dirty="0">
              <a:latin typeface="Calibri Light" panose="020F0302020204030204"/>
            </a:rPr>
            <a:t>Improvements</a:t>
          </a:r>
          <a:endParaRPr lang="el-GR" sz="2100" kern="1200" dirty="0"/>
        </a:p>
      </dsp:txBody>
      <dsp:txXfrm>
        <a:off x="201622" y="870267"/>
        <a:ext cx="1756103" cy="642476"/>
      </dsp:txXfrm>
    </dsp:sp>
    <dsp:sp modelId="{7310E98C-F38B-4D7F-A80C-58846F5BF7B0}">
      <dsp:nvSpPr>
        <dsp:cNvPr id="0" name=""/>
        <dsp:cNvSpPr/>
      </dsp:nvSpPr>
      <dsp:spPr>
        <a:xfrm>
          <a:off x="8879" y="1512744"/>
          <a:ext cx="1948846" cy="1968325"/>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002" tIns="154002" rIns="154002" bIns="308004" numCol="1" spcCol="1270" anchor="t" anchorCtr="0">
          <a:noAutofit/>
        </a:bodyPr>
        <a:lstStyle/>
        <a:p>
          <a:pPr marL="0" lvl="0" indent="0" algn="l" defTabSz="711200">
            <a:lnSpc>
              <a:spcPct val="90000"/>
            </a:lnSpc>
            <a:spcBef>
              <a:spcPct val="0"/>
            </a:spcBef>
            <a:spcAft>
              <a:spcPct val="35000"/>
            </a:spcAft>
            <a:buNone/>
          </a:pPr>
          <a:r>
            <a:rPr lang="el-GR" sz="1600" kern="1200" dirty="0" err="1"/>
            <a:t>Correct</a:t>
          </a:r>
          <a:r>
            <a:rPr lang="el-GR" sz="1600" kern="1200" dirty="0"/>
            <a:t> </a:t>
          </a:r>
          <a:r>
            <a:rPr lang="el-GR" sz="1600" kern="1200" dirty="0" err="1"/>
            <a:t>inefficiencies</a:t>
          </a:r>
          <a:r>
            <a:rPr lang="el-GR" sz="1600" kern="1200" dirty="0"/>
            <a:t> in the </a:t>
          </a:r>
          <a:r>
            <a:rPr lang="el-GR" sz="1600" kern="1200" dirty="0" err="1"/>
            <a:t>current</a:t>
          </a:r>
          <a:r>
            <a:rPr lang="el-GR" sz="1600" kern="1200" dirty="0"/>
            <a:t> </a:t>
          </a:r>
          <a:r>
            <a:rPr lang="el-GR" sz="1600" kern="1200" dirty="0" err="1"/>
            <a:t>system</a:t>
          </a:r>
          <a:endParaRPr lang="en-US" sz="1600" kern="1200" dirty="0" err="1"/>
        </a:p>
      </dsp:txBody>
      <dsp:txXfrm>
        <a:off x="8879" y="1512744"/>
        <a:ext cx="1948846" cy="1968325"/>
      </dsp:txXfrm>
    </dsp:sp>
    <dsp:sp modelId="{66F9ABFC-E4C7-4BA5-9388-53639AA37968}">
      <dsp:nvSpPr>
        <dsp:cNvPr id="0" name=""/>
        <dsp:cNvSpPr/>
      </dsp:nvSpPr>
      <dsp:spPr>
        <a:xfrm>
          <a:off x="2097942" y="870267"/>
          <a:ext cx="2141589" cy="642476"/>
        </a:xfrm>
        <a:prstGeom prst="chevron">
          <a:avLst>
            <a:gd name="adj" fmla="val 3000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328" tIns="79328" rIns="79328" bIns="79328" numCol="1" spcCol="1270" anchor="ctr" anchorCtr="0">
          <a:noAutofit/>
        </a:bodyPr>
        <a:lstStyle/>
        <a:p>
          <a:pPr marL="0" lvl="0" indent="0" algn="ctr" defTabSz="933450">
            <a:lnSpc>
              <a:spcPct val="90000"/>
            </a:lnSpc>
            <a:spcBef>
              <a:spcPct val="0"/>
            </a:spcBef>
            <a:spcAft>
              <a:spcPct val="35000"/>
            </a:spcAft>
            <a:buNone/>
          </a:pPr>
          <a:r>
            <a:rPr lang="el-GR" sz="2100" kern="1200" dirty="0">
              <a:latin typeface="Calibri Light" panose="020F0302020204030204"/>
            </a:rPr>
            <a:t>Design</a:t>
          </a:r>
          <a:endParaRPr lang="el-GR" sz="2100" kern="1200" dirty="0"/>
        </a:p>
      </dsp:txBody>
      <dsp:txXfrm>
        <a:off x="2290685" y="870267"/>
        <a:ext cx="1756103" cy="642476"/>
      </dsp:txXfrm>
    </dsp:sp>
    <dsp:sp modelId="{062FA4D6-E128-4925-8B09-509554BB4C6E}">
      <dsp:nvSpPr>
        <dsp:cNvPr id="0" name=""/>
        <dsp:cNvSpPr/>
      </dsp:nvSpPr>
      <dsp:spPr>
        <a:xfrm>
          <a:off x="2097942" y="1512744"/>
          <a:ext cx="1948846" cy="1968325"/>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002" tIns="154002" rIns="154002" bIns="308004" numCol="1" spcCol="1270" anchor="t" anchorCtr="0">
          <a:noAutofit/>
        </a:bodyPr>
        <a:lstStyle/>
        <a:p>
          <a:pPr marL="0" lvl="0" indent="0" algn="l" defTabSz="711200">
            <a:lnSpc>
              <a:spcPct val="90000"/>
            </a:lnSpc>
            <a:spcBef>
              <a:spcPct val="0"/>
            </a:spcBef>
            <a:spcAft>
              <a:spcPct val="35000"/>
            </a:spcAft>
            <a:buNone/>
          </a:pPr>
          <a:r>
            <a:rPr lang="en-IE" sz="1600" kern="1200" dirty="0"/>
            <a:t>Create</a:t>
          </a:r>
          <a:r>
            <a:rPr lang="el-GR" sz="1600" kern="1200" dirty="0"/>
            <a:t> a </a:t>
          </a:r>
          <a:r>
            <a:rPr lang="el-GR" sz="1600" kern="1200" dirty="0" err="1"/>
            <a:t>user</a:t>
          </a:r>
          <a:r>
            <a:rPr lang="el-GR" sz="1600" kern="1200" dirty="0"/>
            <a:t> </a:t>
          </a:r>
          <a:r>
            <a:rPr lang="el-GR" sz="1600" kern="1200" dirty="0" err="1"/>
            <a:t>friendly</a:t>
          </a:r>
          <a:r>
            <a:rPr lang="el-GR" sz="1600" kern="1200" dirty="0"/>
            <a:t> and </a:t>
          </a:r>
          <a:r>
            <a:rPr lang="el-GR" sz="1600" kern="1200" dirty="0" err="1"/>
            <a:t>intuitive</a:t>
          </a:r>
          <a:r>
            <a:rPr lang="el-GR" sz="1600" kern="1200" dirty="0"/>
            <a:t> </a:t>
          </a:r>
          <a:r>
            <a:rPr lang="el-GR" sz="1600" kern="1200" dirty="0" err="1"/>
            <a:t>interface</a:t>
          </a:r>
          <a:endParaRPr lang="en-US" sz="1600" kern="1200" dirty="0" err="1"/>
        </a:p>
      </dsp:txBody>
      <dsp:txXfrm>
        <a:off x="2097942" y="1512744"/>
        <a:ext cx="1948846" cy="1968325"/>
      </dsp:txXfrm>
    </dsp:sp>
    <dsp:sp modelId="{6B885550-9269-4771-85EF-6BF48613AF5D}">
      <dsp:nvSpPr>
        <dsp:cNvPr id="0" name=""/>
        <dsp:cNvSpPr/>
      </dsp:nvSpPr>
      <dsp:spPr>
        <a:xfrm>
          <a:off x="4187005" y="870267"/>
          <a:ext cx="2141589" cy="642476"/>
        </a:xfrm>
        <a:prstGeom prst="chevron">
          <a:avLst>
            <a:gd name="adj" fmla="val 3000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328" tIns="79328" rIns="79328" bIns="79328" numCol="1" spcCol="1270" anchor="ctr" anchorCtr="0">
          <a:noAutofit/>
        </a:bodyPr>
        <a:lstStyle/>
        <a:p>
          <a:pPr marL="0" lvl="0" indent="0" algn="ctr" defTabSz="933450">
            <a:lnSpc>
              <a:spcPct val="90000"/>
            </a:lnSpc>
            <a:spcBef>
              <a:spcPct val="0"/>
            </a:spcBef>
            <a:spcAft>
              <a:spcPct val="35000"/>
            </a:spcAft>
            <a:buNone/>
          </a:pPr>
          <a:r>
            <a:rPr lang="el-GR" sz="2100" kern="1200" dirty="0">
              <a:latin typeface="Calibri Light" panose="020F0302020204030204"/>
            </a:rPr>
            <a:t>Security</a:t>
          </a:r>
          <a:endParaRPr lang="el-GR" sz="2100" kern="1200" dirty="0"/>
        </a:p>
      </dsp:txBody>
      <dsp:txXfrm>
        <a:off x="4379748" y="870267"/>
        <a:ext cx="1756103" cy="642476"/>
      </dsp:txXfrm>
    </dsp:sp>
    <dsp:sp modelId="{87FF2325-DC68-4FFB-A653-EFC05B9DD819}">
      <dsp:nvSpPr>
        <dsp:cNvPr id="0" name=""/>
        <dsp:cNvSpPr/>
      </dsp:nvSpPr>
      <dsp:spPr>
        <a:xfrm>
          <a:off x="4187005" y="1512744"/>
          <a:ext cx="1948846" cy="1968325"/>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002" tIns="154002" rIns="154002" bIns="308004" numCol="1" spcCol="1270" anchor="t" anchorCtr="0">
          <a:noAutofit/>
        </a:bodyPr>
        <a:lstStyle/>
        <a:p>
          <a:pPr marL="0" lvl="0" indent="0" algn="l" defTabSz="711200">
            <a:lnSpc>
              <a:spcPct val="90000"/>
            </a:lnSpc>
            <a:spcBef>
              <a:spcPct val="0"/>
            </a:spcBef>
            <a:spcAft>
              <a:spcPct val="35000"/>
            </a:spcAft>
            <a:buNone/>
          </a:pPr>
          <a:r>
            <a:rPr lang="el-GR" sz="1600" kern="1200" dirty="0" err="1"/>
            <a:t>Implement</a:t>
          </a:r>
          <a:r>
            <a:rPr lang="el-GR" sz="1600" kern="1200" dirty="0"/>
            <a:t> a </a:t>
          </a:r>
          <a:r>
            <a:rPr lang="el-GR" sz="1600" kern="1200" dirty="0" err="1"/>
            <a:t>login</a:t>
          </a:r>
          <a:r>
            <a:rPr lang="el-GR" sz="1600" kern="1200" dirty="0"/>
            <a:t> </a:t>
          </a:r>
          <a:r>
            <a:rPr lang="el-GR" sz="1600" kern="1200" dirty="0" err="1"/>
            <a:t>system</a:t>
          </a:r>
          <a:r>
            <a:rPr lang="el-GR" sz="1600" kern="1200" dirty="0"/>
            <a:t> </a:t>
          </a:r>
          <a:r>
            <a:rPr lang="el-GR" sz="1600" kern="1200" dirty="0" err="1"/>
            <a:t>with</a:t>
          </a:r>
          <a:r>
            <a:rPr lang="el-GR" sz="1600" kern="1200" dirty="0"/>
            <a:t> </a:t>
          </a:r>
          <a:r>
            <a:rPr lang="el-GR" sz="1600" kern="1200" dirty="0" err="1"/>
            <a:t>hierarchical</a:t>
          </a:r>
          <a:r>
            <a:rPr lang="el-GR" sz="1600" kern="1200" dirty="0"/>
            <a:t> </a:t>
          </a:r>
          <a:r>
            <a:rPr lang="el-GR" sz="1600" kern="1200" dirty="0" err="1"/>
            <a:t>privileges</a:t>
          </a:r>
          <a:r>
            <a:rPr lang="el-GR" sz="1600" kern="1200" dirty="0"/>
            <a:t>.</a:t>
          </a:r>
          <a:endParaRPr lang="en-US" sz="1600" kern="1200" dirty="0"/>
        </a:p>
      </dsp:txBody>
      <dsp:txXfrm>
        <a:off x="4187005" y="1512744"/>
        <a:ext cx="1948846" cy="1968325"/>
      </dsp:txXfrm>
    </dsp:sp>
    <dsp:sp modelId="{BE48B98E-45BF-4C73-9CCB-3BBB7CD8D72A}">
      <dsp:nvSpPr>
        <dsp:cNvPr id="0" name=""/>
        <dsp:cNvSpPr/>
      </dsp:nvSpPr>
      <dsp:spPr>
        <a:xfrm>
          <a:off x="6276068" y="870267"/>
          <a:ext cx="2141589" cy="642476"/>
        </a:xfrm>
        <a:prstGeom prst="chevron">
          <a:avLst>
            <a:gd name="adj" fmla="val 3000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328" tIns="79328" rIns="79328" bIns="79328" numCol="1" spcCol="1270" anchor="ctr" anchorCtr="0">
          <a:noAutofit/>
        </a:bodyPr>
        <a:lstStyle/>
        <a:p>
          <a:pPr marL="0" lvl="0" indent="0" algn="ctr" defTabSz="933450">
            <a:lnSpc>
              <a:spcPct val="90000"/>
            </a:lnSpc>
            <a:spcBef>
              <a:spcPct val="0"/>
            </a:spcBef>
            <a:spcAft>
              <a:spcPct val="35000"/>
            </a:spcAft>
            <a:buNone/>
          </a:pPr>
          <a:r>
            <a:rPr lang="el-GR" sz="2100" kern="1200" dirty="0">
              <a:latin typeface="Calibri Light" panose="020F0302020204030204"/>
            </a:rPr>
            <a:t>Reports</a:t>
          </a:r>
          <a:endParaRPr lang="el-GR" sz="2100" kern="1200" dirty="0"/>
        </a:p>
      </dsp:txBody>
      <dsp:txXfrm>
        <a:off x="6468811" y="870267"/>
        <a:ext cx="1756103" cy="642476"/>
      </dsp:txXfrm>
    </dsp:sp>
    <dsp:sp modelId="{03BD93F2-E052-4C3E-A574-FE157A0FF373}">
      <dsp:nvSpPr>
        <dsp:cNvPr id="0" name=""/>
        <dsp:cNvSpPr/>
      </dsp:nvSpPr>
      <dsp:spPr>
        <a:xfrm>
          <a:off x="6276068" y="1512744"/>
          <a:ext cx="1948846" cy="1968325"/>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002" tIns="154002" rIns="154002" bIns="308004" numCol="1" spcCol="1270" anchor="t" anchorCtr="0">
          <a:noAutofit/>
        </a:bodyPr>
        <a:lstStyle/>
        <a:p>
          <a:pPr marL="0" lvl="0" indent="0" algn="l" defTabSz="711200">
            <a:lnSpc>
              <a:spcPct val="90000"/>
            </a:lnSpc>
            <a:spcBef>
              <a:spcPct val="0"/>
            </a:spcBef>
            <a:spcAft>
              <a:spcPct val="35000"/>
            </a:spcAft>
            <a:buNone/>
          </a:pPr>
          <a:r>
            <a:rPr lang="el-GR" sz="1600" kern="1200" dirty="0" err="1"/>
            <a:t>Allow</a:t>
          </a:r>
          <a:r>
            <a:rPr lang="el-GR" sz="1600" kern="1200" dirty="0"/>
            <a:t> </a:t>
          </a:r>
          <a:r>
            <a:rPr lang="el-GR" sz="1600" kern="1200" dirty="0" err="1"/>
            <a:t>management</a:t>
          </a:r>
          <a:r>
            <a:rPr lang="el-GR" sz="1600" kern="1200" dirty="0"/>
            <a:t> </a:t>
          </a:r>
          <a:r>
            <a:rPr lang="el-GR" sz="1600" kern="1200" dirty="0" err="1"/>
            <a:t>to</a:t>
          </a:r>
          <a:r>
            <a:rPr lang="el-GR" sz="1600" kern="1200" dirty="0"/>
            <a:t> </a:t>
          </a:r>
          <a:r>
            <a:rPr lang="el-GR" sz="1600" kern="1200" dirty="0" err="1"/>
            <a:t>generate</a:t>
          </a:r>
          <a:r>
            <a:rPr lang="el-GR" sz="1600" kern="1200" dirty="0"/>
            <a:t> </a:t>
          </a:r>
          <a:r>
            <a:rPr lang="el-GR" sz="1600" kern="1200" dirty="0" err="1"/>
            <a:t>relevant</a:t>
          </a:r>
          <a:r>
            <a:rPr lang="el-GR" sz="1600" kern="1200" dirty="0"/>
            <a:t> </a:t>
          </a:r>
          <a:r>
            <a:rPr lang="el-GR" sz="1600" kern="1200" dirty="0" err="1"/>
            <a:t>reports</a:t>
          </a:r>
          <a:r>
            <a:rPr lang="el-GR" sz="1600" kern="1200" dirty="0"/>
            <a:t> </a:t>
          </a:r>
          <a:r>
            <a:rPr lang="el-GR" sz="1600" kern="1200" dirty="0" err="1"/>
            <a:t>E.g</a:t>
          </a:r>
          <a:r>
            <a:rPr lang="el-GR" sz="1600" kern="1200" dirty="0"/>
            <a:t>. </a:t>
          </a:r>
          <a:r>
            <a:rPr lang="el-GR" sz="1600" kern="1200" dirty="0" err="1"/>
            <a:t>weekly</a:t>
          </a:r>
          <a:r>
            <a:rPr lang="el-GR" sz="1600" kern="1200" dirty="0"/>
            <a:t>/</a:t>
          </a:r>
          <a:r>
            <a:rPr lang="el-GR" sz="1600" kern="1200" dirty="0" err="1"/>
            <a:t>monthly</a:t>
          </a:r>
          <a:r>
            <a:rPr lang="el-GR" sz="1600" kern="1200" dirty="0"/>
            <a:t> </a:t>
          </a:r>
          <a:r>
            <a:rPr lang="el-GR" sz="1600" kern="1200" dirty="0" err="1"/>
            <a:t>sales</a:t>
          </a:r>
          <a:r>
            <a:rPr lang="el-GR" sz="1600" kern="1200" dirty="0"/>
            <a:t>.</a:t>
          </a:r>
          <a:endParaRPr lang="en-US" sz="1600" kern="1200" dirty="0"/>
        </a:p>
      </dsp:txBody>
      <dsp:txXfrm>
        <a:off x="6276068" y="1512744"/>
        <a:ext cx="1948846" cy="1968325"/>
      </dsp:txXfrm>
    </dsp:sp>
    <dsp:sp modelId="{A258136B-FEBB-4FEF-956B-C76858EB6BEA}">
      <dsp:nvSpPr>
        <dsp:cNvPr id="0" name=""/>
        <dsp:cNvSpPr/>
      </dsp:nvSpPr>
      <dsp:spPr>
        <a:xfrm>
          <a:off x="8365131" y="870267"/>
          <a:ext cx="2141589" cy="642476"/>
        </a:xfrm>
        <a:prstGeom prst="chevron">
          <a:avLst>
            <a:gd name="adj" fmla="val 3000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328" tIns="79328" rIns="79328" bIns="79328" numCol="1" spcCol="1270" anchor="ctr" anchorCtr="0">
          <a:noAutofit/>
        </a:bodyPr>
        <a:lstStyle/>
        <a:p>
          <a:pPr marL="0" lvl="0" indent="0" algn="ctr" defTabSz="933450">
            <a:lnSpc>
              <a:spcPct val="90000"/>
            </a:lnSpc>
            <a:spcBef>
              <a:spcPct val="0"/>
            </a:spcBef>
            <a:spcAft>
              <a:spcPct val="35000"/>
            </a:spcAft>
            <a:buNone/>
          </a:pPr>
          <a:r>
            <a:rPr lang="el-GR" sz="2100" kern="1200" dirty="0">
              <a:latin typeface="Calibri Light" panose="020F0302020204030204"/>
            </a:rPr>
            <a:t>Search</a:t>
          </a:r>
          <a:endParaRPr lang="el-GR" sz="2100" kern="1200" dirty="0"/>
        </a:p>
      </dsp:txBody>
      <dsp:txXfrm>
        <a:off x="8557874" y="870267"/>
        <a:ext cx="1756103" cy="642476"/>
      </dsp:txXfrm>
    </dsp:sp>
    <dsp:sp modelId="{A99BF04C-BA8B-4281-A3AD-CEBC7987434B}">
      <dsp:nvSpPr>
        <dsp:cNvPr id="0" name=""/>
        <dsp:cNvSpPr/>
      </dsp:nvSpPr>
      <dsp:spPr>
        <a:xfrm>
          <a:off x="8365131" y="1512744"/>
          <a:ext cx="1948846" cy="1968325"/>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002" tIns="154002" rIns="154002" bIns="308004" numCol="1" spcCol="1270" anchor="t" anchorCtr="0">
          <a:noAutofit/>
        </a:bodyPr>
        <a:lstStyle/>
        <a:p>
          <a:pPr marL="0" lvl="0" indent="0" algn="l" defTabSz="711200">
            <a:lnSpc>
              <a:spcPct val="90000"/>
            </a:lnSpc>
            <a:spcBef>
              <a:spcPct val="0"/>
            </a:spcBef>
            <a:spcAft>
              <a:spcPct val="35000"/>
            </a:spcAft>
            <a:buNone/>
          </a:pPr>
          <a:r>
            <a:rPr lang="el-GR" sz="1600" kern="1200" dirty="0" err="1"/>
            <a:t>Be</a:t>
          </a:r>
          <a:r>
            <a:rPr lang="el-GR" sz="1600" kern="1200" dirty="0"/>
            <a:t> </a:t>
          </a:r>
          <a:r>
            <a:rPr lang="el-GR" sz="1600" kern="1200" dirty="0" err="1"/>
            <a:t>able</a:t>
          </a:r>
          <a:r>
            <a:rPr lang="el-GR" sz="1600" kern="1200" dirty="0"/>
            <a:t> </a:t>
          </a:r>
          <a:r>
            <a:rPr lang="el-GR" sz="1600" kern="1200" dirty="0" err="1"/>
            <a:t>to</a:t>
          </a:r>
          <a:r>
            <a:rPr lang="el-GR" sz="1600" kern="1200" dirty="0"/>
            <a:t> </a:t>
          </a:r>
          <a:r>
            <a:rPr lang="el-GR" sz="1600" kern="1200" dirty="0" err="1"/>
            <a:t>search</a:t>
          </a:r>
          <a:r>
            <a:rPr lang="el-GR" sz="1600" kern="1200" dirty="0"/>
            <a:t>  </a:t>
          </a:r>
          <a:r>
            <a:rPr lang="el-GR" sz="1600" kern="1200" dirty="0" err="1"/>
            <a:t>through</a:t>
          </a:r>
          <a:r>
            <a:rPr lang="el-GR" sz="1600" kern="1200" dirty="0"/>
            <a:t> the </a:t>
          </a:r>
          <a:r>
            <a:rPr lang="el-GR" sz="1600" kern="1200" dirty="0" err="1"/>
            <a:t>system</a:t>
          </a:r>
          <a:r>
            <a:rPr lang="el-GR" sz="1600" kern="1200" dirty="0"/>
            <a:t> for </a:t>
          </a:r>
          <a:r>
            <a:rPr lang="el-GR" sz="1600" kern="1200" dirty="0" err="1"/>
            <a:t>specific</a:t>
          </a:r>
          <a:r>
            <a:rPr lang="el-GR" sz="1600" kern="1200" dirty="0"/>
            <a:t> </a:t>
          </a:r>
          <a:r>
            <a:rPr lang="el-GR" sz="1600" kern="1200" dirty="0" err="1"/>
            <a:t>records</a:t>
          </a:r>
          <a:r>
            <a:rPr lang="el-GR" sz="1600" kern="1200" dirty="0"/>
            <a:t> </a:t>
          </a:r>
          <a:r>
            <a:rPr lang="el-GR" sz="1600" kern="1200" dirty="0" err="1"/>
            <a:t>about</a:t>
          </a:r>
          <a:r>
            <a:rPr lang="el-GR" sz="1600" kern="1200" dirty="0"/>
            <a:t> </a:t>
          </a:r>
          <a:r>
            <a:rPr lang="el-GR" sz="1600" kern="1200" dirty="0" err="1"/>
            <a:t>Customer</a:t>
          </a:r>
          <a:r>
            <a:rPr lang="el-GR" sz="1600" kern="1200" dirty="0"/>
            <a:t> , </a:t>
          </a:r>
          <a:r>
            <a:rPr lang="el-GR" sz="1600" kern="1200" dirty="0" err="1"/>
            <a:t>Cars</a:t>
          </a:r>
          <a:r>
            <a:rPr lang="el-GR" sz="1600" kern="1200" dirty="0"/>
            <a:t> </a:t>
          </a:r>
          <a:r>
            <a:rPr lang="el-GR" sz="1600" kern="1200" dirty="0" err="1"/>
            <a:t>etc</a:t>
          </a:r>
          <a:r>
            <a:rPr lang="el-GR" sz="1600" kern="1200" dirty="0"/>
            <a:t>.</a:t>
          </a:r>
          <a:endParaRPr lang="en-US" sz="1600" kern="1200" dirty="0"/>
        </a:p>
      </dsp:txBody>
      <dsp:txXfrm>
        <a:off x="8365131" y="1512744"/>
        <a:ext cx="1948846" cy="1968325"/>
      </dsp:txXfrm>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7FD67A-C9E6-424C-BE78-7CFECB3EB5D8}" type="datetimeFigureOut">
              <a:rPr lang="en-GB" smtClean="0"/>
              <a:t>06/05/2023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39D01-6B6A-4201-AD56-FE5C23705BDC}" type="slidenum">
              <a:rPr lang="en-GB" smtClean="0"/>
              <a:t>‹#›</a:t>
            </a:fld>
            <a:endParaRPr lang="en-GB"/>
          </a:p>
        </p:txBody>
      </p:sp>
    </p:spTree>
    <p:extLst>
      <p:ext uri="{BB962C8B-B14F-4D97-AF65-F5344CB8AC3E}">
        <p14:creationId xmlns:p14="http://schemas.microsoft.com/office/powerpoint/2010/main" val="1007571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3039D01-6B6A-4201-AD56-FE5C23705BDC}" type="slidenum">
              <a:rPr lang="en-GB" smtClean="0"/>
              <a:t>2</a:t>
            </a:fld>
            <a:endParaRPr lang="en-GB"/>
          </a:p>
        </p:txBody>
      </p:sp>
    </p:spTree>
    <p:extLst>
      <p:ext uri="{BB962C8B-B14F-4D97-AF65-F5344CB8AC3E}">
        <p14:creationId xmlns:p14="http://schemas.microsoft.com/office/powerpoint/2010/main" val="2608171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They started</a:t>
            </a:r>
            <a:r>
              <a:rPr lang="en-GB" baseline="0" dirty="0"/>
              <a:t> a new quarter during our project so we had to adjust our schedule around this.</a:t>
            </a:r>
            <a:r>
              <a:rPr lang="en-GB" dirty="0"/>
              <a:t> </a:t>
            </a:r>
          </a:p>
          <a:p>
            <a:endParaRPr lang="en-GB" dirty="0">
              <a:cs typeface="Calibri"/>
            </a:endParaRPr>
          </a:p>
          <a:p>
            <a:r>
              <a:rPr lang="en-GB" dirty="0">
                <a:cs typeface="Calibri"/>
              </a:rPr>
              <a:t>The main problem with </a:t>
            </a:r>
            <a:r>
              <a:rPr lang="en-GB" dirty="0" err="1">
                <a:cs typeface="Calibri"/>
              </a:rPr>
              <a:t>desmond</a:t>
            </a:r>
            <a:r>
              <a:rPr lang="en-GB" dirty="0">
                <a:cs typeface="Calibri"/>
              </a:rPr>
              <a:t> was their almost entirely paper based system which had some computing elements but it wasn’t up to the same standard as other car dealerships. Their systems were not linked. </a:t>
            </a:r>
          </a:p>
        </p:txBody>
      </p:sp>
      <p:sp>
        <p:nvSpPr>
          <p:cNvPr id="4" name="Slide Number Placeholder 3"/>
          <p:cNvSpPr>
            <a:spLocks noGrp="1"/>
          </p:cNvSpPr>
          <p:nvPr>
            <p:ph type="sldNum" sz="quarter" idx="10"/>
          </p:nvPr>
        </p:nvSpPr>
        <p:spPr/>
        <p:txBody>
          <a:bodyPr/>
          <a:lstStyle/>
          <a:p>
            <a:fld id="{13039D01-6B6A-4201-AD56-FE5C23705BDC}" type="slidenum">
              <a:rPr lang="en-GB" smtClean="0"/>
              <a:t>5</a:t>
            </a:fld>
            <a:endParaRPr lang="en-GB"/>
          </a:p>
        </p:txBody>
      </p:sp>
    </p:spTree>
    <p:extLst>
      <p:ext uri="{BB962C8B-B14F-4D97-AF65-F5344CB8AC3E}">
        <p14:creationId xmlns:p14="http://schemas.microsoft.com/office/powerpoint/2010/main" val="3534187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Rejection</a:t>
            </a:r>
            <a:r>
              <a:rPr lang="en-GB" baseline="0" dirty="0"/>
              <a:t> by walled city vape, city hotel ignoring us, garage being too small of a business, etc. </a:t>
            </a:r>
            <a:endParaRPr lang="en-GB" dirty="0"/>
          </a:p>
        </p:txBody>
      </p:sp>
      <p:sp>
        <p:nvSpPr>
          <p:cNvPr id="4" name="Slide Number Placeholder 3"/>
          <p:cNvSpPr>
            <a:spLocks noGrp="1"/>
          </p:cNvSpPr>
          <p:nvPr>
            <p:ph type="sldNum" sz="quarter" idx="10"/>
          </p:nvPr>
        </p:nvSpPr>
        <p:spPr/>
        <p:txBody>
          <a:bodyPr/>
          <a:lstStyle/>
          <a:p>
            <a:fld id="{13039D01-6B6A-4201-AD56-FE5C23705BDC}" type="slidenum">
              <a:rPr lang="en-GB" smtClean="0"/>
              <a:t>7</a:t>
            </a:fld>
            <a:endParaRPr lang="en-GB"/>
          </a:p>
        </p:txBody>
      </p:sp>
    </p:spTree>
    <p:extLst>
      <p:ext uri="{BB962C8B-B14F-4D97-AF65-F5344CB8AC3E}">
        <p14:creationId xmlns:p14="http://schemas.microsoft.com/office/powerpoint/2010/main" val="1732370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Screenshots of the forms goes in here, a few of the reports go in here too. </a:t>
            </a:r>
          </a:p>
        </p:txBody>
      </p:sp>
      <p:sp>
        <p:nvSpPr>
          <p:cNvPr id="4" name="Slide Number Placeholder 3"/>
          <p:cNvSpPr>
            <a:spLocks noGrp="1"/>
          </p:cNvSpPr>
          <p:nvPr>
            <p:ph type="sldNum" sz="quarter" idx="5"/>
          </p:nvPr>
        </p:nvSpPr>
        <p:spPr/>
        <p:txBody>
          <a:bodyPr/>
          <a:lstStyle/>
          <a:p>
            <a:fld id="{13039D01-6B6A-4201-AD56-FE5C23705BDC}" type="slidenum">
              <a:rPr lang="en-GB" smtClean="0"/>
              <a:t>9</a:t>
            </a:fld>
            <a:endParaRPr lang="en-GB"/>
          </a:p>
        </p:txBody>
      </p:sp>
    </p:spTree>
    <p:extLst>
      <p:ext uri="{BB962C8B-B14F-4D97-AF65-F5344CB8AC3E}">
        <p14:creationId xmlns:p14="http://schemas.microsoft.com/office/powerpoint/2010/main" val="493505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Functional &amp; non functional requirements can be summarised in here. </a:t>
            </a:r>
          </a:p>
        </p:txBody>
      </p:sp>
      <p:sp>
        <p:nvSpPr>
          <p:cNvPr id="4" name="Slide Number Placeholder 3"/>
          <p:cNvSpPr>
            <a:spLocks noGrp="1"/>
          </p:cNvSpPr>
          <p:nvPr>
            <p:ph type="sldNum" sz="quarter" idx="5"/>
          </p:nvPr>
        </p:nvSpPr>
        <p:spPr/>
        <p:txBody>
          <a:bodyPr/>
          <a:lstStyle/>
          <a:p>
            <a:fld id="{13039D01-6B6A-4201-AD56-FE5C23705BDC}" type="slidenum">
              <a:rPr lang="en-GB" smtClean="0"/>
              <a:t>10</a:t>
            </a:fld>
            <a:endParaRPr lang="en-GB"/>
          </a:p>
        </p:txBody>
      </p:sp>
    </p:spTree>
    <p:extLst>
      <p:ext uri="{BB962C8B-B14F-4D97-AF65-F5344CB8AC3E}">
        <p14:creationId xmlns:p14="http://schemas.microsoft.com/office/powerpoint/2010/main" val="3613899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039D01-6B6A-4201-AD56-FE5C23705BDC}" type="slidenum">
              <a:rPr lang="en-GB" smtClean="0"/>
              <a:t>16</a:t>
            </a:fld>
            <a:endParaRPr lang="en-GB"/>
          </a:p>
        </p:txBody>
      </p:sp>
    </p:spTree>
    <p:extLst>
      <p:ext uri="{BB962C8B-B14F-4D97-AF65-F5344CB8AC3E}">
        <p14:creationId xmlns:p14="http://schemas.microsoft.com/office/powerpoint/2010/main" val="753044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8F9AFBC-8DB6-4892-8A1F-3B08744F40A2}" type="datetimeFigureOut">
              <a:rPr lang="en-GB" smtClean="0"/>
              <a:t>06/05/2023</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094010F-0AE7-4444-B86B-545F5869613F}"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6331321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9AFBC-8DB6-4892-8A1F-3B08744F40A2}" type="datetimeFigureOut">
              <a:rPr lang="en-GB" smtClean="0"/>
              <a:t>06/05/2023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94010F-0AE7-4444-B86B-545F5869613F}" type="slidenum">
              <a:rPr lang="en-GB" smtClean="0"/>
              <a:t>‹#›</a:t>
            </a:fld>
            <a:endParaRPr lang="en-GB"/>
          </a:p>
        </p:txBody>
      </p:sp>
    </p:spTree>
    <p:extLst>
      <p:ext uri="{BB962C8B-B14F-4D97-AF65-F5344CB8AC3E}">
        <p14:creationId xmlns:p14="http://schemas.microsoft.com/office/powerpoint/2010/main" val="269197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9AFBC-8DB6-4892-8A1F-3B08744F40A2}" type="datetimeFigureOut">
              <a:rPr lang="en-GB" smtClean="0"/>
              <a:t>06/05/2023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94010F-0AE7-4444-B86B-545F5869613F}" type="slidenum">
              <a:rPr lang="en-GB" smtClean="0"/>
              <a:t>‹#›</a:t>
            </a:fld>
            <a:endParaRPr lang="en-GB"/>
          </a:p>
        </p:txBody>
      </p:sp>
    </p:spTree>
    <p:extLst>
      <p:ext uri="{BB962C8B-B14F-4D97-AF65-F5344CB8AC3E}">
        <p14:creationId xmlns:p14="http://schemas.microsoft.com/office/powerpoint/2010/main" val="369040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9AFBC-8DB6-4892-8A1F-3B08744F40A2}" type="datetimeFigureOut">
              <a:rPr lang="en-GB" smtClean="0"/>
              <a:t>06/05/2023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94010F-0AE7-4444-B86B-545F5869613F}" type="slidenum">
              <a:rPr lang="en-GB" smtClean="0"/>
              <a:t>‹#›</a:t>
            </a:fld>
            <a:endParaRPr lang="en-GB"/>
          </a:p>
        </p:txBody>
      </p:sp>
    </p:spTree>
    <p:extLst>
      <p:ext uri="{BB962C8B-B14F-4D97-AF65-F5344CB8AC3E}">
        <p14:creationId xmlns:p14="http://schemas.microsoft.com/office/powerpoint/2010/main" val="215370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8F9AFBC-8DB6-4892-8A1F-3B08744F40A2}" type="datetimeFigureOut">
              <a:rPr lang="en-GB" smtClean="0"/>
              <a:t>06/05/2023</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094010F-0AE7-4444-B86B-545F5869613F}"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185327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9AFBC-8DB6-4892-8A1F-3B08744F40A2}" type="datetimeFigureOut">
              <a:rPr lang="en-GB" smtClean="0"/>
              <a:t>06/05/2023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94010F-0AE7-4444-B86B-545F5869613F}" type="slidenum">
              <a:rPr lang="en-GB" smtClean="0"/>
              <a:t>‹#›</a:t>
            </a:fld>
            <a:endParaRPr lang="en-GB"/>
          </a:p>
        </p:txBody>
      </p:sp>
    </p:spTree>
    <p:extLst>
      <p:ext uri="{BB962C8B-B14F-4D97-AF65-F5344CB8AC3E}">
        <p14:creationId xmlns:p14="http://schemas.microsoft.com/office/powerpoint/2010/main" val="182435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9AFBC-8DB6-4892-8A1F-3B08744F40A2}" type="datetimeFigureOut">
              <a:rPr lang="en-GB" smtClean="0"/>
              <a:t>06/05/2023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094010F-0AE7-4444-B86B-545F5869613F}" type="slidenum">
              <a:rPr lang="en-GB" smtClean="0"/>
              <a:t>‹#›</a:t>
            </a:fld>
            <a:endParaRPr lang="en-GB"/>
          </a:p>
        </p:txBody>
      </p:sp>
    </p:spTree>
    <p:extLst>
      <p:ext uri="{BB962C8B-B14F-4D97-AF65-F5344CB8AC3E}">
        <p14:creationId xmlns:p14="http://schemas.microsoft.com/office/powerpoint/2010/main" val="21400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9AFBC-8DB6-4892-8A1F-3B08744F40A2}" type="datetimeFigureOut">
              <a:rPr lang="en-GB" smtClean="0"/>
              <a:t>06/05/2023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094010F-0AE7-4444-B86B-545F5869613F}" type="slidenum">
              <a:rPr lang="en-GB" smtClean="0"/>
              <a:t>‹#›</a:t>
            </a:fld>
            <a:endParaRPr lang="en-GB"/>
          </a:p>
        </p:txBody>
      </p:sp>
    </p:spTree>
    <p:extLst>
      <p:ext uri="{BB962C8B-B14F-4D97-AF65-F5344CB8AC3E}">
        <p14:creationId xmlns:p14="http://schemas.microsoft.com/office/powerpoint/2010/main" val="4176821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9AFBC-8DB6-4892-8A1F-3B08744F40A2}" type="datetimeFigureOut">
              <a:rPr lang="en-GB" smtClean="0"/>
              <a:t>06/05/2023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094010F-0AE7-4444-B86B-545F5869613F}" type="slidenum">
              <a:rPr lang="en-GB" smtClean="0"/>
              <a:t>‹#›</a:t>
            </a:fld>
            <a:endParaRPr lang="en-GB"/>
          </a:p>
        </p:txBody>
      </p:sp>
    </p:spTree>
    <p:extLst>
      <p:ext uri="{BB962C8B-B14F-4D97-AF65-F5344CB8AC3E}">
        <p14:creationId xmlns:p14="http://schemas.microsoft.com/office/powerpoint/2010/main" val="164543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8F9AFBC-8DB6-4892-8A1F-3B08744F40A2}" type="datetimeFigureOut">
              <a:rPr lang="en-GB" smtClean="0"/>
              <a:t>06/05/2023</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094010F-0AE7-4444-B86B-545F5869613F}"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2454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8F9AFBC-8DB6-4892-8A1F-3B08744F40A2}" type="datetimeFigureOut">
              <a:rPr lang="en-GB" smtClean="0"/>
              <a:t>06/05/2023</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094010F-0AE7-4444-B86B-545F5869613F}"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2395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8F9AFBC-8DB6-4892-8A1F-3B08744F40A2}" type="datetimeFigureOut">
              <a:rPr lang="en-GB" smtClean="0"/>
              <a:t>06/05/2023</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094010F-0AE7-4444-B86B-545F5869613F}"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7998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BAD Presentation</a:t>
            </a:r>
          </a:p>
        </p:txBody>
      </p:sp>
      <p:sp>
        <p:nvSpPr>
          <p:cNvPr id="3" name="Subtitle 2"/>
          <p:cNvSpPr>
            <a:spLocks noGrp="1"/>
          </p:cNvSpPr>
          <p:nvPr>
            <p:ph type="subTitle" idx="1"/>
          </p:nvPr>
        </p:nvSpPr>
        <p:spPr/>
        <p:txBody>
          <a:bodyPr>
            <a:normAutofit fontScale="92500"/>
          </a:bodyPr>
          <a:lstStyle/>
          <a:p>
            <a:r>
              <a:rPr lang="en-GB" dirty="0"/>
              <a:t>Kevin O’ Donnell, Kevin McConomy, Callum Mclaughlin</a:t>
            </a:r>
          </a:p>
          <a:p>
            <a:r>
              <a:rPr lang="en-GB" dirty="0"/>
              <a:t>Team PLAB</a:t>
            </a:r>
          </a:p>
        </p:txBody>
      </p:sp>
    </p:spTree>
    <p:extLst>
      <p:ext uri="{BB962C8B-B14F-4D97-AF65-F5344CB8AC3E}">
        <p14:creationId xmlns:p14="http://schemas.microsoft.com/office/powerpoint/2010/main" val="2180737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Car stock report</a:t>
            </a:r>
          </a:p>
        </p:txBody>
      </p:sp>
      <p:pic>
        <p:nvPicPr>
          <p:cNvPr id="4" name="Content Placeholder 3">
            <a:extLst>
              <a:ext uri="{FF2B5EF4-FFF2-40B4-BE49-F238E27FC236}">
                <a16:creationId xmlns:a16="http://schemas.microsoft.com/office/drawing/2014/main" id="{FECF8741-A3EB-4962-8BB4-935D9616BCE8}"/>
              </a:ext>
            </a:extLst>
          </p:cNvPr>
          <p:cNvPicPr>
            <a:picLocks noGrp="1" noChangeAspect="1"/>
          </p:cNvPicPr>
          <p:nvPr>
            <p:ph idx="1"/>
          </p:nvPr>
        </p:nvPicPr>
        <p:blipFill>
          <a:blip r:embed="rId3"/>
          <a:stretch>
            <a:fillRect/>
          </a:stretch>
        </p:blipFill>
        <p:spPr>
          <a:xfrm>
            <a:off x="2716024" y="2286000"/>
            <a:ext cx="6912352" cy="3581400"/>
          </a:xfrm>
          <a:prstGeom prst="rect">
            <a:avLst/>
          </a:prstGeom>
        </p:spPr>
      </p:pic>
    </p:spTree>
    <p:extLst>
      <p:ext uri="{BB962C8B-B14F-4D97-AF65-F5344CB8AC3E}">
        <p14:creationId xmlns:p14="http://schemas.microsoft.com/office/powerpoint/2010/main" val="33197663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44432-3BA4-4D09-96CC-F26C4703A886}"/>
              </a:ext>
            </a:extLst>
          </p:cNvPr>
          <p:cNvSpPr>
            <a:spLocks noGrp="1"/>
          </p:cNvSpPr>
          <p:nvPr>
            <p:ph type="title"/>
          </p:nvPr>
        </p:nvSpPr>
        <p:spPr/>
        <p:txBody>
          <a:bodyPr/>
          <a:lstStyle/>
          <a:p>
            <a:r>
              <a:rPr lang="en-US" dirty="0"/>
              <a:t>Customer form, Add tab</a:t>
            </a:r>
          </a:p>
        </p:txBody>
      </p:sp>
      <p:pic>
        <p:nvPicPr>
          <p:cNvPr id="7" name="Content Placeholder 6">
            <a:extLst>
              <a:ext uri="{FF2B5EF4-FFF2-40B4-BE49-F238E27FC236}">
                <a16:creationId xmlns:a16="http://schemas.microsoft.com/office/drawing/2014/main" id="{AD28CD0F-C7E8-4483-AA18-729B8D6B1BC1}"/>
              </a:ext>
            </a:extLst>
          </p:cNvPr>
          <p:cNvPicPr>
            <a:picLocks noGrp="1"/>
          </p:cNvPicPr>
          <p:nvPr>
            <p:ph idx="1"/>
          </p:nvPr>
        </p:nvPicPr>
        <p:blipFill>
          <a:blip r:embed="rId2"/>
          <a:stretch>
            <a:fillRect/>
          </a:stretch>
        </p:blipFill>
        <p:spPr>
          <a:xfrm>
            <a:off x="3039972" y="2286000"/>
            <a:ext cx="6264455" cy="3581400"/>
          </a:xfrm>
          <a:prstGeom prst="rect">
            <a:avLst/>
          </a:prstGeom>
        </p:spPr>
      </p:pic>
    </p:spTree>
    <p:extLst>
      <p:ext uri="{BB962C8B-B14F-4D97-AF65-F5344CB8AC3E}">
        <p14:creationId xmlns:p14="http://schemas.microsoft.com/office/powerpoint/2010/main" val="11794511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2038B-E5B7-4A65-AE65-D7E161336A41}"/>
              </a:ext>
            </a:extLst>
          </p:cNvPr>
          <p:cNvSpPr>
            <a:spLocks noGrp="1"/>
          </p:cNvSpPr>
          <p:nvPr>
            <p:ph type="title"/>
          </p:nvPr>
        </p:nvSpPr>
        <p:spPr/>
        <p:txBody>
          <a:bodyPr/>
          <a:lstStyle/>
          <a:p>
            <a:r>
              <a:rPr lang="en-US" dirty="0"/>
              <a:t>Customer form, Edit tab</a:t>
            </a:r>
          </a:p>
        </p:txBody>
      </p:sp>
      <p:pic>
        <p:nvPicPr>
          <p:cNvPr id="4" name="Content Placeholder 3">
            <a:extLst>
              <a:ext uri="{FF2B5EF4-FFF2-40B4-BE49-F238E27FC236}">
                <a16:creationId xmlns:a16="http://schemas.microsoft.com/office/drawing/2014/main" id="{E88205EB-1C37-4C4C-9F21-6247AC19E832}"/>
              </a:ext>
            </a:extLst>
          </p:cNvPr>
          <p:cNvPicPr>
            <a:picLocks noGrp="1"/>
          </p:cNvPicPr>
          <p:nvPr>
            <p:ph idx="1"/>
          </p:nvPr>
        </p:nvPicPr>
        <p:blipFill>
          <a:blip r:embed="rId2"/>
          <a:stretch>
            <a:fillRect/>
          </a:stretch>
        </p:blipFill>
        <p:spPr>
          <a:xfrm>
            <a:off x="3048956" y="2286000"/>
            <a:ext cx="6246488" cy="3581400"/>
          </a:xfrm>
          <a:prstGeom prst="rect">
            <a:avLst/>
          </a:prstGeom>
        </p:spPr>
      </p:pic>
    </p:spTree>
    <p:extLst>
      <p:ext uri="{BB962C8B-B14F-4D97-AF65-F5344CB8AC3E}">
        <p14:creationId xmlns:p14="http://schemas.microsoft.com/office/powerpoint/2010/main" val="36589989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1578-7B24-4C6E-AAF3-14497A6FD825}"/>
              </a:ext>
            </a:extLst>
          </p:cNvPr>
          <p:cNvSpPr>
            <a:spLocks noGrp="1"/>
          </p:cNvSpPr>
          <p:nvPr>
            <p:ph type="title"/>
          </p:nvPr>
        </p:nvSpPr>
        <p:spPr/>
        <p:txBody>
          <a:bodyPr/>
          <a:lstStyle/>
          <a:p>
            <a:r>
              <a:rPr lang="en-US" dirty="0"/>
              <a:t>Customer info</a:t>
            </a:r>
          </a:p>
        </p:txBody>
      </p:sp>
      <p:pic>
        <p:nvPicPr>
          <p:cNvPr id="4" name="Content Placeholder 3">
            <a:extLst>
              <a:ext uri="{FF2B5EF4-FFF2-40B4-BE49-F238E27FC236}">
                <a16:creationId xmlns:a16="http://schemas.microsoft.com/office/drawing/2014/main" id="{234C3E77-9E10-4293-AF60-8EEEBB5CF146}"/>
              </a:ext>
            </a:extLst>
          </p:cNvPr>
          <p:cNvPicPr>
            <a:picLocks noGrp="1" noChangeAspect="1"/>
          </p:cNvPicPr>
          <p:nvPr>
            <p:ph idx="1"/>
          </p:nvPr>
        </p:nvPicPr>
        <p:blipFill>
          <a:blip r:embed="rId2"/>
          <a:stretch>
            <a:fillRect/>
          </a:stretch>
        </p:blipFill>
        <p:spPr>
          <a:xfrm>
            <a:off x="3204467" y="2286000"/>
            <a:ext cx="5935466" cy="3581400"/>
          </a:xfrm>
          <a:prstGeom prst="rect">
            <a:avLst/>
          </a:prstGeom>
        </p:spPr>
      </p:pic>
    </p:spTree>
    <p:extLst>
      <p:ext uri="{BB962C8B-B14F-4D97-AF65-F5344CB8AC3E}">
        <p14:creationId xmlns:p14="http://schemas.microsoft.com/office/powerpoint/2010/main" val="374581884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B0402-83A5-4D3D-8139-3F5006BB8355}"/>
              </a:ext>
            </a:extLst>
          </p:cNvPr>
          <p:cNvSpPr>
            <a:spLocks noGrp="1"/>
          </p:cNvSpPr>
          <p:nvPr>
            <p:ph type="title"/>
          </p:nvPr>
        </p:nvSpPr>
        <p:spPr/>
        <p:txBody>
          <a:bodyPr/>
          <a:lstStyle/>
          <a:p>
            <a:r>
              <a:rPr lang="en-US" dirty="0"/>
              <a:t>Sales form</a:t>
            </a:r>
          </a:p>
        </p:txBody>
      </p:sp>
      <p:pic>
        <p:nvPicPr>
          <p:cNvPr id="4" name="Content Placeholder 3">
            <a:extLst>
              <a:ext uri="{FF2B5EF4-FFF2-40B4-BE49-F238E27FC236}">
                <a16:creationId xmlns:a16="http://schemas.microsoft.com/office/drawing/2014/main" id="{B045E8C1-4BC2-4D66-835B-DD3724340ED4}"/>
              </a:ext>
            </a:extLst>
          </p:cNvPr>
          <p:cNvPicPr>
            <a:picLocks noGrp="1"/>
          </p:cNvPicPr>
          <p:nvPr>
            <p:ph idx="1"/>
          </p:nvPr>
        </p:nvPicPr>
        <p:blipFill>
          <a:blip r:embed="rId2"/>
          <a:stretch>
            <a:fillRect/>
          </a:stretch>
        </p:blipFill>
        <p:spPr>
          <a:xfrm>
            <a:off x="2982991" y="2286000"/>
            <a:ext cx="6378418" cy="3581400"/>
          </a:xfrm>
          <a:prstGeom prst="rect">
            <a:avLst/>
          </a:prstGeom>
        </p:spPr>
      </p:pic>
    </p:spTree>
    <p:extLst>
      <p:ext uri="{BB962C8B-B14F-4D97-AF65-F5344CB8AC3E}">
        <p14:creationId xmlns:p14="http://schemas.microsoft.com/office/powerpoint/2010/main" val="164825130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2DAD2-1BF4-4ED9-8C35-18A85949207D}"/>
              </a:ext>
            </a:extLst>
          </p:cNvPr>
          <p:cNvSpPr>
            <a:spLocks noGrp="1"/>
          </p:cNvSpPr>
          <p:nvPr>
            <p:ph type="title"/>
          </p:nvPr>
        </p:nvSpPr>
        <p:spPr/>
        <p:txBody>
          <a:bodyPr/>
          <a:lstStyle/>
          <a:p>
            <a:r>
              <a:rPr lang="en-US" dirty="0"/>
              <a:t>Sales report form</a:t>
            </a:r>
          </a:p>
        </p:txBody>
      </p:sp>
      <p:pic>
        <p:nvPicPr>
          <p:cNvPr id="4" name="Content Placeholder 3">
            <a:extLst>
              <a:ext uri="{FF2B5EF4-FFF2-40B4-BE49-F238E27FC236}">
                <a16:creationId xmlns:a16="http://schemas.microsoft.com/office/drawing/2014/main" id="{CE7E952E-65BB-40C3-91C0-89BF7B3BF990}"/>
              </a:ext>
            </a:extLst>
          </p:cNvPr>
          <p:cNvPicPr>
            <a:picLocks noGrp="1" noChangeAspect="1"/>
          </p:cNvPicPr>
          <p:nvPr>
            <p:ph idx="1"/>
          </p:nvPr>
        </p:nvPicPr>
        <p:blipFill>
          <a:blip r:embed="rId2"/>
          <a:stretch>
            <a:fillRect/>
          </a:stretch>
        </p:blipFill>
        <p:spPr>
          <a:xfrm>
            <a:off x="4416721" y="2316480"/>
            <a:ext cx="3358557" cy="3581400"/>
          </a:xfrm>
          <a:prstGeom prst="rect">
            <a:avLst/>
          </a:prstGeom>
        </p:spPr>
      </p:pic>
    </p:spTree>
    <p:extLst>
      <p:ext uri="{BB962C8B-B14F-4D97-AF65-F5344CB8AC3E}">
        <p14:creationId xmlns:p14="http://schemas.microsoft.com/office/powerpoint/2010/main" val="12020784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C4099-74A3-44FF-BB20-E348D5F50043}"/>
              </a:ext>
            </a:extLst>
          </p:cNvPr>
          <p:cNvSpPr>
            <a:spLocks noGrp="1"/>
          </p:cNvSpPr>
          <p:nvPr>
            <p:ph type="title"/>
          </p:nvPr>
        </p:nvSpPr>
        <p:spPr>
          <a:xfrm>
            <a:off x="1371600" y="685800"/>
            <a:ext cx="9601200" cy="1485900"/>
          </a:xfrm>
        </p:spPr>
        <p:txBody>
          <a:bodyPr/>
          <a:lstStyle/>
          <a:p>
            <a:r>
              <a:rPr lang="en-US" dirty="0"/>
              <a:t>What have we achieved?</a:t>
            </a:r>
          </a:p>
        </p:txBody>
      </p:sp>
      <p:sp>
        <p:nvSpPr>
          <p:cNvPr id="3" name="Content Placeholder 2">
            <a:extLst>
              <a:ext uri="{FF2B5EF4-FFF2-40B4-BE49-F238E27FC236}">
                <a16:creationId xmlns:a16="http://schemas.microsoft.com/office/drawing/2014/main" id="{CB7DB6BE-4FD9-402D-8E69-EE4B494B4B60}"/>
              </a:ext>
            </a:extLst>
          </p:cNvPr>
          <p:cNvSpPr>
            <a:spLocks noGrp="1"/>
          </p:cNvSpPr>
          <p:nvPr>
            <p:ph idx="1"/>
          </p:nvPr>
        </p:nvSpPr>
        <p:spPr>
          <a:xfrm>
            <a:off x="1371600" y="2286000"/>
            <a:ext cx="9601200" cy="3581400"/>
          </a:xfrm>
        </p:spPr>
        <p:txBody>
          <a:bodyPr>
            <a:normAutofit lnSpcReduction="10000"/>
          </a:bodyPr>
          <a:lstStyle/>
          <a:p>
            <a:pPr>
              <a:lnSpc>
                <a:spcPct val="150000"/>
              </a:lnSpc>
            </a:pPr>
            <a:r>
              <a:rPr lang="en-US" dirty="0"/>
              <a:t>Full system specification starting from the initial analysis of the old system all the way through to the design of the new system using the waterfall methodology</a:t>
            </a:r>
          </a:p>
          <a:p>
            <a:pPr>
              <a:lnSpc>
                <a:spcPct val="150000"/>
              </a:lnSpc>
            </a:pPr>
            <a:r>
              <a:rPr lang="en-US" dirty="0"/>
              <a:t>Created data flow diagrams detailing the current business processes and files, as well as the processes and files for the new system e.g. changing all the manual stores to data stores. </a:t>
            </a:r>
          </a:p>
          <a:p>
            <a:pPr>
              <a:lnSpc>
                <a:spcPct val="150000"/>
              </a:lnSpc>
            </a:pPr>
            <a:r>
              <a:rPr lang="en-US" dirty="0"/>
              <a:t>Gained invaluable experience in working through the software development lifecycle as a team.</a:t>
            </a:r>
          </a:p>
          <a:p>
            <a:endParaRPr lang="en-US" dirty="0"/>
          </a:p>
          <a:p>
            <a:endParaRPr lang="en-US" dirty="0"/>
          </a:p>
        </p:txBody>
      </p:sp>
      <p:grpSp>
        <p:nvGrpSpPr>
          <p:cNvPr id="8" name="Group 7">
            <a:extLst>
              <a:ext uri="{FF2B5EF4-FFF2-40B4-BE49-F238E27FC236}">
                <a16:creationId xmlns:a16="http://schemas.microsoft.com/office/drawing/2014/main" id="{4252D618-619A-4ADD-9E46-B281D29E205A}"/>
              </a:ext>
            </a:extLst>
          </p:cNvPr>
          <p:cNvGrpSpPr/>
          <p:nvPr/>
        </p:nvGrpSpPr>
        <p:grpSpPr>
          <a:xfrm>
            <a:off x="10133250" y="0"/>
            <a:ext cx="2058750" cy="2058750"/>
            <a:chOff x="5066625" y="2399625"/>
            <a:chExt cx="2058750" cy="2058750"/>
          </a:xfrm>
        </p:grpSpPr>
        <p:sp>
          <p:nvSpPr>
            <p:cNvPr id="6" name="Oval 5">
              <a:extLst>
                <a:ext uri="{FF2B5EF4-FFF2-40B4-BE49-F238E27FC236}">
                  <a16:creationId xmlns:a16="http://schemas.microsoft.com/office/drawing/2014/main" id="{32D93AE3-B7F2-44DA-9F5A-2C946C748D8D}"/>
                </a:ext>
              </a:extLst>
            </p:cNvPr>
            <p:cNvSpPr/>
            <p:nvPr/>
          </p:nvSpPr>
          <p:spPr>
            <a:xfrm>
              <a:off x="5066625" y="2399625"/>
              <a:ext cx="2058750" cy="2058750"/>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7" name="Rectangle 6" descr="Fireworks">
              <a:extLst>
                <a:ext uri="{FF2B5EF4-FFF2-40B4-BE49-F238E27FC236}">
                  <a16:creationId xmlns:a16="http://schemas.microsoft.com/office/drawing/2014/main" id="{75634B70-3735-4B35-9FAD-6D5A70E86E87}"/>
                </a:ext>
              </a:extLst>
            </p:cNvPr>
            <p:cNvSpPr/>
            <p:nvPr/>
          </p:nvSpPr>
          <p:spPr>
            <a:xfrm>
              <a:off x="5505375" y="2838376"/>
              <a:ext cx="1181250" cy="118125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221106173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EE26C-ABC5-468A-B695-7EC9F2D316C8}"/>
              </a:ext>
            </a:extLst>
          </p:cNvPr>
          <p:cNvSpPr>
            <a:spLocks noGrp="1"/>
          </p:cNvSpPr>
          <p:nvPr>
            <p:ph type="title"/>
          </p:nvPr>
        </p:nvSpPr>
        <p:spPr/>
        <p:txBody>
          <a:bodyPr/>
          <a:lstStyle/>
          <a:p>
            <a:r>
              <a:rPr lang="en-US" dirty="0"/>
              <a:t>What have we learned from this project? </a:t>
            </a:r>
          </a:p>
        </p:txBody>
      </p:sp>
      <p:sp>
        <p:nvSpPr>
          <p:cNvPr id="3" name="Content Placeholder 2">
            <a:extLst>
              <a:ext uri="{FF2B5EF4-FFF2-40B4-BE49-F238E27FC236}">
                <a16:creationId xmlns:a16="http://schemas.microsoft.com/office/drawing/2014/main" id="{F05EDD10-5604-4C50-BF49-5772D46D42B9}"/>
              </a:ext>
            </a:extLst>
          </p:cNvPr>
          <p:cNvSpPr>
            <a:spLocks noGrp="1"/>
          </p:cNvSpPr>
          <p:nvPr>
            <p:ph idx="1"/>
          </p:nvPr>
        </p:nvSpPr>
        <p:spPr/>
        <p:txBody>
          <a:bodyPr/>
          <a:lstStyle/>
          <a:p>
            <a:pPr>
              <a:lnSpc>
                <a:spcPct val="150000"/>
              </a:lnSpc>
            </a:pPr>
            <a:r>
              <a:rPr lang="en-US" dirty="0"/>
              <a:t>How to effectively apply the Software Development Life Cycle and its principles to a real project, meeting deadlines and producing relevant documentation.</a:t>
            </a:r>
          </a:p>
          <a:p>
            <a:pPr>
              <a:lnSpc>
                <a:spcPct val="150000"/>
              </a:lnSpc>
            </a:pPr>
            <a:r>
              <a:rPr lang="en-US" dirty="0"/>
              <a:t>How to diligently divide work between members of the group and complete it to a professional standard.</a:t>
            </a:r>
          </a:p>
          <a:p>
            <a:pPr>
              <a:lnSpc>
                <a:spcPct val="150000"/>
              </a:lnSpc>
            </a:pPr>
            <a:r>
              <a:rPr lang="en-US" dirty="0"/>
              <a:t>The importance of succinct communication within the group.</a:t>
            </a:r>
          </a:p>
          <a:p>
            <a:pPr>
              <a:lnSpc>
                <a:spcPct val="150000"/>
              </a:lnSpc>
            </a:pPr>
            <a:r>
              <a:rPr lang="en-US" dirty="0"/>
              <a:t>How the use of a project plan is crucial to the success of the project.</a:t>
            </a:r>
          </a:p>
        </p:txBody>
      </p:sp>
      <p:grpSp>
        <p:nvGrpSpPr>
          <p:cNvPr id="6" name="Group 5">
            <a:extLst>
              <a:ext uri="{FF2B5EF4-FFF2-40B4-BE49-F238E27FC236}">
                <a16:creationId xmlns:a16="http://schemas.microsoft.com/office/drawing/2014/main" id="{3320ADD8-35A2-4909-AD68-F09C0E86BF4B}"/>
              </a:ext>
            </a:extLst>
          </p:cNvPr>
          <p:cNvGrpSpPr/>
          <p:nvPr/>
        </p:nvGrpSpPr>
        <p:grpSpPr>
          <a:xfrm>
            <a:off x="10133250" y="0"/>
            <a:ext cx="2058750" cy="2058750"/>
            <a:chOff x="9514800" y="112950"/>
            <a:chExt cx="2058750" cy="2058750"/>
          </a:xfrm>
        </p:grpSpPr>
        <p:sp>
          <p:nvSpPr>
            <p:cNvPr id="4" name="Oval 3">
              <a:extLst>
                <a:ext uri="{FF2B5EF4-FFF2-40B4-BE49-F238E27FC236}">
                  <a16:creationId xmlns:a16="http://schemas.microsoft.com/office/drawing/2014/main" id="{923695F2-2749-4C05-B860-F65B856C03A7}"/>
                </a:ext>
              </a:extLst>
            </p:cNvPr>
            <p:cNvSpPr/>
            <p:nvPr/>
          </p:nvSpPr>
          <p:spPr>
            <a:xfrm>
              <a:off x="9514800" y="112950"/>
              <a:ext cx="2058750" cy="2058750"/>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5" name="Rectangle 4" descr="Hamster">
              <a:extLst>
                <a:ext uri="{FF2B5EF4-FFF2-40B4-BE49-F238E27FC236}">
                  <a16:creationId xmlns:a16="http://schemas.microsoft.com/office/drawing/2014/main" id="{8C438304-6E18-4745-B510-617321892E62}"/>
                </a:ext>
              </a:extLst>
            </p:cNvPr>
            <p:cNvSpPr/>
            <p:nvPr/>
          </p:nvSpPr>
          <p:spPr>
            <a:xfrm>
              <a:off x="9953550" y="551701"/>
              <a:ext cx="1181250" cy="118125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15908729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A948-51C7-4C12-9701-FAF14F9EB142}"/>
              </a:ext>
            </a:extLst>
          </p:cNvPr>
          <p:cNvSpPr>
            <a:spLocks noGrp="1"/>
          </p:cNvSpPr>
          <p:nvPr>
            <p:ph type="title"/>
          </p:nvPr>
        </p:nvSpPr>
        <p:spPr>
          <a:xfrm>
            <a:off x="1371600" y="666750"/>
            <a:ext cx="9601200" cy="1485900"/>
          </a:xfrm>
        </p:spPr>
        <p:txBody>
          <a:bodyPr/>
          <a:lstStyle/>
          <a:p>
            <a:r>
              <a:rPr lang="en-US" dirty="0"/>
              <a:t>What would we do differently? </a:t>
            </a:r>
          </a:p>
        </p:txBody>
      </p:sp>
      <p:sp>
        <p:nvSpPr>
          <p:cNvPr id="3" name="Content Placeholder 2">
            <a:extLst>
              <a:ext uri="{FF2B5EF4-FFF2-40B4-BE49-F238E27FC236}">
                <a16:creationId xmlns:a16="http://schemas.microsoft.com/office/drawing/2014/main" id="{C15A337E-1AA5-46C9-82B9-764881ADF715}"/>
              </a:ext>
            </a:extLst>
          </p:cNvPr>
          <p:cNvSpPr>
            <a:spLocks noGrp="1"/>
          </p:cNvSpPr>
          <p:nvPr>
            <p:ph idx="1"/>
          </p:nvPr>
        </p:nvSpPr>
        <p:spPr>
          <a:xfrm>
            <a:off x="1371600" y="2286000"/>
            <a:ext cx="9601200" cy="3581400"/>
          </a:xfrm>
        </p:spPr>
        <p:txBody>
          <a:bodyPr/>
          <a:lstStyle/>
          <a:p>
            <a:pPr>
              <a:lnSpc>
                <a:spcPct val="150000"/>
              </a:lnSpc>
            </a:pPr>
            <a:r>
              <a:rPr lang="en-US" dirty="0"/>
              <a:t>Manage our time more effectively</a:t>
            </a:r>
          </a:p>
          <a:p>
            <a:pPr>
              <a:lnSpc>
                <a:spcPct val="150000"/>
              </a:lnSpc>
            </a:pPr>
            <a:r>
              <a:rPr lang="en-US" dirty="0"/>
              <a:t>Organize team meetings more regularly</a:t>
            </a:r>
          </a:p>
          <a:p>
            <a:pPr>
              <a:lnSpc>
                <a:spcPct val="150000"/>
              </a:lnSpc>
            </a:pPr>
            <a:r>
              <a:rPr lang="en-US" dirty="0"/>
              <a:t>Be more proactive in finding businesses earlier </a:t>
            </a:r>
          </a:p>
          <a:p>
            <a:pPr>
              <a:lnSpc>
                <a:spcPct val="150000"/>
              </a:lnSpc>
            </a:pPr>
            <a:r>
              <a:rPr lang="en-US" dirty="0"/>
              <a:t>Update our task log on a more consistent basis</a:t>
            </a:r>
          </a:p>
          <a:p>
            <a:pPr>
              <a:lnSpc>
                <a:spcPct val="150000"/>
              </a:lnSpc>
            </a:pPr>
            <a:r>
              <a:rPr lang="en-US" dirty="0"/>
              <a:t>Get more detail of the current system</a:t>
            </a:r>
          </a:p>
          <a:p>
            <a:endParaRPr lang="en-US" dirty="0"/>
          </a:p>
          <a:p>
            <a:endParaRPr lang="en-US" dirty="0"/>
          </a:p>
          <a:p>
            <a:endParaRPr lang="en-US" dirty="0"/>
          </a:p>
          <a:p>
            <a:endParaRPr lang="en-US" dirty="0"/>
          </a:p>
        </p:txBody>
      </p:sp>
      <p:grpSp>
        <p:nvGrpSpPr>
          <p:cNvPr id="6" name="Group 5">
            <a:extLst>
              <a:ext uri="{FF2B5EF4-FFF2-40B4-BE49-F238E27FC236}">
                <a16:creationId xmlns:a16="http://schemas.microsoft.com/office/drawing/2014/main" id="{5817AC16-BDCB-4CD3-948C-E692CE5E61F1}"/>
              </a:ext>
            </a:extLst>
          </p:cNvPr>
          <p:cNvGrpSpPr/>
          <p:nvPr/>
        </p:nvGrpSpPr>
        <p:grpSpPr>
          <a:xfrm>
            <a:off x="10133250" y="-19050"/>
            <a:ext cx="2058750" cy="2058750"/>
            <a:chOff x="5066625" y="2399625"/>
            <a:chExt cx="2058750" cy="2058750"/>
          </a:xfrm>
        </p:grpSpPr>
        <p:sp>
          <p:nvSpPr>
            <p:cNvPr id="4" name="Oval 3">
              <a:extLst>
                <a:ext uri="{FF2B5EF4-FFF2-40B4-BE49-F238E27FC236}">
                  <a16:creationId xmlns:a16="http://schemas.microsoft.com/office/drawing/2014/main" id="{12A2F0F1-45E9-4E51-B0ED-F286939C078C}"/>
                </a:ext>
              </a:extLst>
            </p:cNvPr>
            <p:cNvSpPr/>
            <p:nvPr/>
          </p:nvSpPr>
          <p:spPr>
            <a:xfrm>
              <a:off x="5066625" y="2399625"/>
              <a:ext cx="2058750" cy="2058750"/>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5" name="Rectangle 4" descr="Questions">
              <a:extLst>
                <a:ext uri="{FF2B5EF4-FFF2-40B4-BE49-F238E27FC236}">
                  <a16:creationId xmlns:a16="http://schemas.microsoft.com/office/drawing/2014/main" id="{54D910AC-6065-4574-8FF4-1FC72BFDCC80}"/>
                </a:ext>
              </a:extLst>
            </p:cNvPr>
            <p:cNvSpPr/>
            <p:nvPr/>
          </p:nvSpPr>
          <p:spPr>
            <a:xfrm>
              <a:off x="5505375" y="2838376"/>
              <a:ext cx="1181250" cy="118125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24725148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Questions</a:t>
            </a:r>
            <a:endParaRPr lang="en-GB" dirty="0"/>
          </a:p>
        </p:txBody>
      </p:sp>
    </p:spTree>
    <p:extLst>
      <p:ext uri="{BB962C8B-B14F-4D97-AF65-F5344CB8AC3E}">
        <p14:creationId xmlns:p14="http://schemas.microsoft.com/office/powerpoint/2010/main" val="416224983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66823 -0.39746 L -0.66823 -0.39746 C -0.66563 -0.39792 -0.66315 -0.39815 -0.66068 -0.39885 C -0.65977 -0.39908 -0.65911 -0.40023 -0.6582 -0.40047 C -0.65286 -0.40116 -0.64766 -0.40139 -0.64232 -0.40185 L -0.58073 -0.40047 C -0.54089 -0.39885 -0.58268 -0.4 -0.56315 -0.39746 C -0.55768 -0.39676 -0.55208 -0.39653 -0.54648 -0.39607 C -0.54427 -0.39491 -0.54206 -0.39375 -0.53984 -0.39306 C -0.53763 -0.39236 -0.53542 -0.3919 -0.5332 -0.39144 C -0.52266 -0.38935 -0.52565 -0.39005 -0.51237 -0.38866 C -0.51016 -0.3875 -0.50768 -0.3875 -0.50573 -0.38565 C -0.50456 -0.38449 -0.50352 -0.38334 -0.50234 -0.38264 C -0.50104 -0.38172 -0.49961 -0.38195 -0.49831 -0.38102 C -0.49688 -0.38033 -0.49557 -0.37894 -0.49414 -0.37824 C -0.49141 -0.37685 -0.48854 -0.37616 -0.48581 -0.37523 C -0.47318 -0.36389 -0.48815 -0.37616 -0.47578 -0.36922 C -0.47214 -0.36713 -0.46862 -0.36412 -0.46497 -0.36181 C -0.46159 -0.35996 -0.4582 -0.35834 -0.45495 -0.35602 L -0.44661 -0.35 C -0.44518 -0.34908 -0.44375 -0.34861 -0.44245 -0.34699 C -0.43919 -0.34329 -0.44089 -0.34468 -0.4375 -0.3426 C -0.43008 -0.32963 -0.44271 -0.35116 -0.42826 -0.33079 C -0.42695 -0.32871 -0.42578 -0.32616 -0.42409 -0.32477 C -0.42292 -0.32361 -0.42135 -0.32385 -0.41992 -0.32338 C -0.41354 -0.3176 -0.4194 -0.32246 -0.41406 -0.31898 C -0.40365 -0.31181 -0.40911 -0.31412 -0.40156 -0.31158 C -0.39688 -0.30579 -0.40156 -0.31088 -0.39414 -0.30556 C -0.39271 -0.30463 -0.39141 -0.30347 -0.38997 -0.30255 C -0.38659 -0.30047 -0.3832 -0.29908 -0.37995 -0.29676 C -0.37839 -0.2956 -0.37227 -0.29097 -0.36914 -0.28935 C -0.36797 -0.28866 -0.36693 -0.2882 -0.36576 -0.28773 C -0.35677 -0.27824 -0.36536 -0.28658 -0.35911 -0.28195 C -0.35794 -0.28102 -0.3569 -0.27963 -0.35573 -0.27894 C -0.35247 -0.27662 -0.3487 -0.27639 -0.34583 -0.27292 C -0.33932 -0.26528 -0.34271 -0.26829 -0.33581 -0.26412 C -0.33438 -0.26204 -0.3332 -0.25972 -0.33164 -0.2581 C -0.33034 -0.25672 -0.32878 -0.25648 -0.32747 -0.2551 C -0.32604 -0.25394 -0.32474 -0.25209 -0.32331 -0.2507 C -0.32227 -0.24977 -0.32096 -0.24908 -0.31992 -0.24792 C -0.31901 -0.24653 -0.31849 -0.24445 -0.31745 -0.24329 C -0.31667 -0.2426 -0.31576 -0.2426 -0.31497 -0.2419 C -0.31315 -0.24005 -0.31185 -0.23704 -0.3099 -0.23588 C -0.30911 -0.23542 -0.3082 -0.23519 -0.30742 -0.23449 C -0.30573 -0.23264 -0.30247 -0.22847 -0.30247 -0.22847 C -0.30078 -0.22408 -0.30065 -0.22315 -0.29831 -0.21968 C -0.29753 -0.21852 -0.29648 -0.21783 -0.29583 -0.21667 C -0.29401 -0.21389 -0.29245 -0.21088 -0.29076 -0.20787 L -0.28828 -0.20324 C -0.2875 -0.20185 -0.28685 -0.19977 -0.28581 -0.19885 L -0.28164 -0.19584 C -0.28112 -0.19445 -0.2806 -0.19283 -0.27995 -0.19144 C -0.27344 -0.17986 -0.28177 -0.19861 -0.275 -0.18403 C -0.2724 -0.17847 -0.27409 -0.17894 -0.26992 -0.17385 C -0.26927 -0.17292 -0.26823 -0.17269 -0.26745 -0.17222 C -0.26602 -0.17037 -0.26484 -0.16806 -0.26328 -0.16621 C -0.2612 -0.16389 -0.25456 -0.15903 -0.25247 -0.15741 C -0.25169 -0.15695 -0.25078 -0.15648 -0.25 -0.15602 C -0.24831 -0.15463 -0.24661 -0.15278 -0.24492 -0.15139 C -0.24141 -0.14885 -0.23737 -0.14769 -0.23411 -0.14398 C -0.22839 -0.13797 -0.23151 -0.14051 -0.225 -0.13681 C -0.22383 -0.13519 -0.22279 -0.13334 -0.22161 -0.13218 C -0.21901 -0.12963 -0.2168 -0.12894 -0.21406 -0.12778 C -0.20586 -0.11806 -0.2125 -0.125 -0.20495 -0.11898 C -0.20326 -0.1176 -0.20156 -0.11597 -0.2 -0.11459 C -0.19909 -0.11366 -0.19831 -0.11227 -0.1974 -0.11158 C -0.19635 -0.11065 -0.19518 -0.11042 -0.19414 -0.10996 C -0.19219 -0.1081 -0.19023 -0.10579 -0.18828 -0.10417 C -0.1875 -0.10347 -0.18659 -0.10347 -0.18581 -0.10255 C -0.18464 -0.10139 -0.18359 -0.09954 -0.18242 -0.09815 C -0.18086 -0.09653 -0.17904 -0.09537 -0.17747 -0.09375 C -0.17461 -0.09097 -0.17201 -0.0875 -0.16914 -0.08472 C -0.16797 -0.0838 -0.1668 -0.08287 -0.16576 -0.08195 C -0.1612 -0.07732 -0.16536 -0.0801 -0.16081 -0.07755 C -0.15859 -0.07454 -0.15664 -0.07084 -0.15417 -0.06852 C -0.15247 -0.06713 -0.15065 -0.06597 -0.14909 -0.06412 C -0.14818 -0.06297 -0.14766 -0.06088 -0.14661 -0.05972 C -0.14583 -0.0588 -0.14492 -0.0588 -0.14414 -0.0581 C -0.1418 -0.05625 -0.13958 -0.05463 -0.1375 -0.05232 C -0.13542 -0.05 -0.13372 -0.04676 -0.13164 -0.04491 C -0.12839 -0.0419 -0.125 -0.03982 -0.12161 -0.0375 C -0.12018 -0.03635 -0.11862 -0.03611 -0.11745 -0.03449 C -0.1125 -0.02778 -0.11523 -0.03148 -0.10911 -0.02408 C -0.10833 -0.02315 -0.10755 -0.02199 -0.10664 -0.02107 C -0.10547 -0.02014 -0.1043 -0.01922 -0.10326 -0.01806 C -0.10234 -0.01736 -0.10169 -0.01621 -0.10078 -0.01528 C -0.09792 -0.01227 -0.09779 -0.0125 -0.09492 -0.01065 C -0.09349 -0.0088 -0.09232 -0.00648 -0.09076 -0.00486 C -0.08945 -0.00347 -0.08802 -0.00301 -0.08659 -0.00185 C -0.08542 -0.00093 -0.08438 0.00023 -0.08333 0.00115 C -0.07982 0.00393 -0.07552 0.00602 -0.0724 0.00995 C -0.07135 0.01157 -0.07018 0.01273 -0.06914 0.01435 C -0.06823 0.01574 -0.06758 0.01782 -0.06667 0.01875 C -0.06536 0.02037 -0.0638 0.0206 -0.0625 0.02176 C -0.06159 0.02268 -0.06081 0.02407 -0.0599 0.02477 C -0.05833 0.02615 -0.05495 0.02778 -0.05495 0.02778 C -0.04714 0.04166 -0.05964 0.0206 -0.0474 0.03518 C -0.04492 0.03819 -0.04453 0.03889 -0.04167 0.0412 C -0.04076 0.04166 -0.03997 0.04213 -0.03906 0.04259 C -0.03828 0.04398 -0.03763 0.04606 -0.03659 0.04699 C -0.03503 0.04861 -0.03164 0.05 -0.03164 0.05 C -0.03138 0.05139 -0.03138 0.05324 -0.03073 0.0544 C -0.03021 0.05555 -0.02904 0.05509 -0.02826 0.05578 C -0.02174 0.06157 -0.02956 0.05671 -0.02331 0.06041 C -0.02266 0.0618 -0.0224 0.06389 -0.02161 0.06481 C -0.02005 0.06643 -0.0181 0.06597 -0.01667 0.06782 L -0.01406 0.0706 C -0.01354 0.07222 -0.01328 0.0743 -0.0125 0.07523 C -0.01094 0.07685 -0.00911 0.07708 -0.00742 0.07824 C -0.00664 0.0787 -0.00573 0.07893 -0.00495 0.07963 C -0.00352 0.08055 -0.00221 0.08171 -0.00078 0.08264 C 0.00247 0.08426 0.00599 0.08472 0.00924 0.08703 C 0.01068 0.08796 0.01198 0.08912 0.01341 0.09004 C 0.01471 0.09074 0.01615 0.09074 0.01758 0.09143 C 0.02122 0.09328 0.02487 0.09537 0.02839 0.09745 C 0.02917 0.09791 0.03008 0.09861 0.03086 0.09884 C 0.03281 0.09953 0.03477 0.09977 0.03672 0.10023 C 0.0401 0.10231 0.04336 0.10486 0.04674 0.10625 C 0.05352 0.10926 0.04622 0.10602 0.05508 0.11065 C 0.05703 0.1118 0.05898 0.11273 0.06094 0.11365 C 0.06471 0.11574 0.06276 0.11504 0.06758 0.11805 C 0.07005 0.11967 0.07253 0.12106 0.07513 0.12268 C 0.07695 0.12361 0.07904 0.1243 0.08086 0.12546 C 0.0832 0.12685 0.08529 0.12847 0.08763 0.13009 C 0.08919 0.13102 0.09089 0.13194 0.09258 0.13287 C 0.09479 0.13449 0.09701 0.13611 0.09922 0.13727 C 0.10065 0.13819 0.10195 0.13842 0.10339 0.13889 C 0.10612 0.14143 0.10807 0.14352 0.11094 0.14467 C 0.11562 0.14699 0.11576 0.1456 0.12096 0.1493 C 0.12266 0.15046 0.12422 0.15231 0.12591 0.1537 C 0.12865 0.15578 0.13151 0.15764 0.13424 0.15972 C 0.13568 0.16065 0.13711 0.16134 0.13841 0.1625 C 0.1401 0.16412 0.14167 0.16574 0.14336 0.16713 C 0.14427 0.16759 0.14505 0.16782 0.14596 0.16852 C 0.14701 0.16944 0.14805 0.1706 0.14922 0.17153 C 0.1526 0.17407 0.15599 0.17592 0.15924 0.17893 C 0.16198 0.18125 0.16471 0.18426 0.16758 0.18634 C 0.16901 0.18727 0.17031 0.18819 0.17174 0.18912 C 0.17344 0.19051 0.175 0.19236 0.17669 0.19375 C 0.18008 0.19629 0.18333 0.19907 0.18672 0.20115 C 0.19089 0.20347 0.19232 0.2044 0.19753 0.20856 C 0.20039 0.21065 0.20312 0.21365 0.20586 0.21597 C 0.20664 0.21666 0.20768 0.21666 0.20846 0.21736 C 0.21068 0.21967 0.21276 0.22268 0.2151 0.22477 C 0.21771 0.22708 0.2207 0.22847 0.22344 0.23078 C 0.22435 0.23148 0.225 0.23287 0.22591 0.23379 C 0.22865 0.23588 0.23151 0.23727 0.23424 0.23958 C 0.23542 0.24051 0.23646 0.24143 0.23763 0.24259 C 0.23841 0.24352 0.23919 0.24467 0.2401 0.2456 C 0.24336 0.24838 0.24388 0.24815 0.24674 0.25 C 0.24818 0.25092 0.24961 0.25162 0.25091 0.25301 C 0.26536 0.2669 0.24622 0.25185 0.26172 0.2618 C 0.27578 0.27083 0.25612 0.25926 0.26758 0.26782 C 0.27005 0.26944 0.27266 0.27037 0.27513 0.27222 C 0.27604 0.27291 0.27669 0.27453 0.2776 0.27523 C 0.27995 0.27685 0.28255 0.27824 0.28503 0.27963 C 0.28672 0.28055 0.28867 0.28078 0.2901 0.28264 C 0.29583 0.28935 0.2888 0.28171 0.30013 0.29004 C 0.30339 0.29236 0.30664 0.29537 0.31003 0.29745 C 0.31263 0.29884 0.3151 0.30046 0.31758 0.30185 C 0.31953 0.30301 0.32148 0.30347 0.32344 0.30486 C 0.33333 0.31157 0.32344 0.30787 0.33346 0.31065 C 0.33568 0.31273 0.33763 0.31574 0.3401 0.31666 L 0.34844 0.31967 C 0.36589 0.33287 0.34102 0.31481 0.36172 0.32708 C 0.36276 0.32754 0.36341 0.32916 0.36419 0.32986 C 0.36654 0.33194 0.37044 0.3324 0.37253 0.33287 C 0.37773 0.33588 0.37253 0.3331 0.38086 0.33588 C 0.38203 0.33634 0.38307 0.33703 0.38424 0.3375 C 0.3862 0.33796 0.38815 0.33819 0.3901 0.33889 C 0.39206 0.33958 0.39401 0.34097 0.39596 0.3419 C 0.39727 0.34236 0.3987 0.34282 0.40013 0.34328 C 0.4112 0.35324 0.3974 0.3412 0.40586 0.34768 C 0.41198 0.35231 0.40729 0.35092 0.4168 0.35509 C 0.42448 0.35856 0.41484 0.3544 0.42513 0.3581 C 0.42617 0.35856 0.42734 0.35926 0.42839 0.35972 C 0.43151 0.36041 0.43451 0.36041 0.43763 0.36111 C 0.44727 0.36319 0.43815 0.3618 0.44674 0.36412 C 0.44922 0.36458 0.45182 0.36481 0.4543 0.36551 C 0.4556 0.36597 0.45703 0.36666 0.45846 0.3669 C 0.46042 0.36759 0.46237 0.36782 0.46419 0.36852 C 0.46966 0.37014 0.46784 0.37037 0.47422 0.37153 C 0.47812 0.37222 0.48203 0.37245 0.48594 0.37291 C 0.49648 0.37662 0.48138 0.37153 0.49844 0.37592 C 0.49961 0.37615 0.50065 0.37708 0.50182 0.37731 C 0.51549 0.38148 0.50169 0.37639 0.51432 0.38032 C 0.51706 0.38125 0.51979 0.38264 0.52266 0.38333 C 0.53672 0.3868 0.51914 0.38264 0.53594 0.38634 C 0.53789 0.3868 0.53984 0.38727 0.5418 0.38773 C 0.5431 0.38819 0.54453 0.38889 0.54596 0.38935 C 0.54844 0.38981 0.55091 0.39028 0.55339 0.39074 C 0.5543 0.3912 0.55508 0.39166 0.55599 0.39213 C 0.55703 0.39282 0.5582 0.39305 0.55924 0.39375 C 0.56042 0.39444 0.56146 0.39606 0.56263 0.39676 C 0.56445 0.39745 0.56654 0.39768 0.56849 0.39815 C 0.57305 0.3993 0.57331 0.39953 0.5776 0.40115 C 0.58906 0.41458 0.57995 0.40509 0.61263 0.40254 C 0.61458 0.40231 0.61654 0.40162 0.61849 0.40115 C 0.62096 0.40046 0.62344 0.4 0.62591 0.39953 C 0.62682 0.39907 0.6276 0.39838 0.62839 0.39815 C 0.63008 0.39745 0.63177 0.39745 0.63346 0.39676 C 0.6349 0.39583 0.6362 0.39467 0.63763 0.39375 C 0.63919 0.39259 0.64089 0.39166 0.64258 0.39074 C 0.64349 0.39028 0.64427 0.38981 0.64505 0.38935 C 0.64687 0.38796 0.64974 0.38588 0.65182 0.38472 C 0.65404 0.38379 0.65625 0.3831 0.65846 0.38194 C 0.65924 0.38125 0.66016 0.38102 0.66094 0.38032 C 0.66185 0.37963 0.66276 0.3787 0.66341 0.37731 C 0.66445 0.37569 0.6651 0.37338 0.66589 0.37153 C 0.67318 0.35324 0.66589 0.37037 0.67174 0.35671 C 0.67331 0.34537 0.67148 0.35602 0.67513 0.34328 C 0.67552 0.3419 0.67552 0.34028 0.67591 0.33889 C 0.67669 0.33634 0.67773 0.33403 0.67839 0.33148 C 0.67969 0.32662 0.68047 0.32129 0.68177 0.31666 L 0.68346 0.31065 C 0.68372 0.30833 0.68372 0.30555 0.68424 0.30324 C 0.68464 0.30162 0.68594 0.30069 0.68594 0.29884 C 0.6862 0.24653 0.68568 0.19421 0.68516 0.1419 C 0.68503 0.13727 0.68477 0.13287 0.68424 0.12847 C 0.68398 0.12546 0.6832 0.12268 0.68255 0.11967 C 0.68203 0.11273 0.68151 0.10578 0.68099 0.09884 C 0.68073 0.09629 0.68021 0.09398 0.68008 0.09143 C 0.67956 0.06921 0.67956 0.04699 0.6793 0.02477 C 0.67904 -0.02662 0.67891 -0.07801 0.67839 -0.12917 C 0.67839 -0.13125 0.67773 -0.1331 0.6776 -0.13519 C 0.67695 -0.14514 0.67734 -0.15533 0.67591 -0.16482 C 0.67565 -0.1669 0.67539 -0.16875 0.67513 -0.17084 C 0.67487 -0.17222 0.67448 -0.17361 0.67422 -0.17523 C 0.6737 -0.17963 0.67318 -0.18403 0.67266 -0.18843 C 0.67227 -0.19097 0.67214 -0.19352 0.67174 -0.19584 C 0.66927 -0.21181 0.67122 -0.19815 0.66758 -0.21227 C 0.66667 -0.21597 0.66602 -0.22014 0.6651 -0.22408 C 0.66458 -0.22616 0.66393 -0.22801 0.66341 -0.2301 C 0.6582 -0.2507 0.6668 -0.21968 0.65846 -0.24931 C 0.65755 -0.25232 0.65703 -0.25533 0.65599 -0.2581 C 0.65534 -0.25972 0.65482 -0.26111 0.6543 -0.26273 C 0.65117 -0.27246 0.65352 -0.26991 0.64674 -0.28195 C 0.64531 -0.28449 0.64336 -0.28565 0.6418 -0.28773 C 0.62422 -0.31042 0.65573 -0.27176 0.63099 -0.30116 C 0.62982 -0.30255 0.62878 -0.3044 0.6276 -0.30556 C 0.61458 -0.31806 0.6224 -0.3088 0.6151 -0.31597 C 0.61315 -0.31783 0.61133 -0.32037 0.60924 -0.32199 C 0.60208 -0.32732 0.59492 -0.33241 0.58763 -0.33658 C 0.58568 -0.33773 0.58372 -0.3375 0.58177 -0.3382 C 0.57096 -0.3419 0.57865 -0.34144 0.5651 -0.34398 C 0.5612 -0.34491 0.55729 -0.34514 0.55339 -0.3456 C 0.55182 -0.34607 0.55013 -0.34699 0.54844 -0.34699 C 0.53568 -0.34699 0.52292 -0.34653 0.51016 -0.3456 C 0.50781 -0.34537 0.5056 -0.34468 0.50339 -0.34398 L 0.48763 -0.33959 C 0.48281 -0.3382 0.47812 -0.33658 0.47344 -0.33519 C 0.46602 -0.3331 0.4651 -0.33449 0.45755 -0.33079 C 0.4375 -0.3206 0.45573 -0.32755 0.44427 -0.32338 C 0.44089 -0.32084 0.4375 -0.31852 0.43424 -0.31597 C 0.43307 -0.31505 0.43203 -0.31389 0.43086 -0.31297 C 0.41979 -0.3051 0.43255 -0.31736 0.41419 -0.30116 C 0.41094 -0.29815 0.40768 -0.29468 0.4043 -0.29213 C 0.39948 -0.28889 0.39427 -0.28681 0.3901 -0.28195 C 0.38841 -0.27986 0.38685 -0.27778 0.38503 -0.27593 C 0.38242 -0.27315 0.3793 -0.27153 0.37669 -0.26852 C 0.36458 -0.25417 0.37448 -0.26551 0.35013 -0.24028 C 0.3487 -0.23889 0.34701 -0.23797 0.34596 -0.23588 C 0.34505 -0.23449 0.3444 -0.23264 0.34336 -0.23148 C 0.34219 -0.2301 0.34062 -0.22963 0.33919 -0.22847 C 0.33724 -0.2257 0.33542 -0.22246 0.33346 -0.21968 C 0.32982 -0.21459 0.32578 -0.21065 0.32253 -0.20486 C 0.32148 -0.20278 0.32044 -0.2007 0.31927 -0.19885 C 0.31823 -0.19722 0.31693 -0.19607 0.31589 -0.19445 C 0.31198 -0.18773 0.30859 -0.17963 0.3043 -0.17385 C 0.30312 -0.17222 0.30195 -0.17107 0.30091 -0.16922 C 0.29219 -0.15394 0.30443 -0.1706 0.2918 -0.15139 C 0.29023 -0.14931 0.28828 -0.14769 0.28672 -0.1456 C 0.28112 -0.13797 0.27513 -0.13079 0.27005 -0.12176 L 0.25677 -0.09815 C 0.25534 -0.0956 0.25417 -0.09306 0.2526 -0.09074 C 0.25117 -0.08889 0.24974 -0.08704 0.24844 -0.08472 C 0.24492 -0.07917 0.24141 -0.07361 0.23841 -0.06713 C 0.23698 -0.06412 0.23581 -0.06088 0.23424 -0.0581 C 0.2319 -0.05394 0.22943 -0.05 0.22669 -0.0463 C 0.21562 -0.03079 0.2306 -0.05602 0.21758 -0.03449 C 0.21549 -0.03125 0.21354 -0.02778 0.21172 -0.02408 C 0.20898 -0.01852 0.20833 -0.01528 0.20508 -0.01065 C 0.20378 -0.00903 0.20221 -0.0081 0.20091 -0.00625 C 0.19115 0.00764 0.20365 -0.0051 0.18919 0.01157 C 0.18802 0.01296 0.18633 0.01296 0.18503 0.01435 C 0.18359 0.01597 0.18242 0.01852 0.18086 0.02037 C 0.17956 0.02199 0.17799 0.02315 0.17669 0.02477 C 0.17331 0.0294 0.17031 0.03541 0.1668 0.03958 C 0.16589 0.04051 0.16497 0.04143 0.16419 0.04259 C 0.1625 0.04537 0.16094 0.04861 0.15924 0.05139 C 0.1582 0.05301 0.1569 0.05416 0.15586 0.05578 C 0.14779 0.07037 0.1582 0.05625 0.14753 0.07222 C 0.1362 0.08935 0.13945 0.08333 0.13255 0.09305 C 0.13112 0.0949 0.12982 0.09676 0.12839 0.09884 C 0.12669 0.10139 0.12513 0.10393 0.12344 0.10625 C 0.12122 0.10926 0.11914 0.11273 0.1168 0.11504 C 0.11536 0.11666 0.11393 0.11805 0.11263 0.11967 C 0.11146 0.12106 0.11042 0.12268 0.10924 0.12407 C 0.10625 0.12754 0.10312 0.13102 0.10013 0.13449 C 0.0987 0.13588 0.09714 0.13703 0.09596 0.13889 C 0.09453 0.14074 0.09336 0.14352 0.0918 0.14467 C 0.08971 0.14653 0.08724 0.14676 0.08503 0.14768 C 0.08398 0.1493 0.08294 0.15092 0.08177 0.15208 C 0.08073 0.15347 0.07956 0.1544 0.07839 0.15509 C 0.06562 0.16458 0.07591 0.15671 0.06927 0.16111 C 0.06302 0.16528 0.06732 0.16319 0.06094 0.16551 C 0.05755 0.16944 0.05742 0.17014 0.0526 0.17291 C 0.05143 0.17361 0.04245 0.17685 0.04089 0.17893 C 0.03919 0.18078 0.03763 0.1831 0.03594 0.18472 C 0.03437 0.18611 0.03255 0.1868 0.03086 0.18773 C 0.02865 0.18912 0.02643 0.19074 0.02422 0.19213 C 0.02253 0.19328 0.02083 0.19398 0.01927 0.19514 C 0.01771 0.19629 0.01641 0.19815 0.0151 0.19953 C 0.01419 0.20046 0.01354 0.20185 0.0125 0.20254 C 0.01146 0.20347 0.01029 0.20347 0.00924 0.20416 C 0.00755 0.20602 0.00599 0.20833 0.00417 0.20995 C 0.00326 0.21088 0.00195 0.21088 0.00091 0.21157 C 2.08333E-7 0.2118 -0.00078 0.21227 -0.00156 0.21296 C -0.00352 0.21435 -0.00547 0.21597 -0.00742 0.21736 C -0.01211 0.22083 -0.00781 0.21666 -0.01406 0.22176 C -0.02656 0.23217 -0.01992 0.22916 -0.02826 0.23217 C -0.03099 0.23472 -0.03372 0.2375 -0.03659 0.23958 C -0.03802 0.24051 -0.03945 0.2412 -0.04076 0.24259 C -0.04193 0.24375 -0.04284 0.24583 -0.04414 0.24699 C -0.0457 0.24838 -0.04753 0.24884 -0.04909 0.25 C -0.05026 0.25069 -0.0513 0.25208 -0.05247 0.25301 C -0.05352 0.2537 -0.05469 0.2537 -0.05573 0.2544 C -0.06654 0.26134 -0.05742 0.25694 -0.06497 0.26041 C -0.07044 0.2662 -0.0724 0.26875 -0.07995 0.27222 L -0.08997 0.27662 C -0.09622 0.28403 -0.08828 0.27546 -0.09583 0.28102 C -0.10326 0.2868 -0.09193 0.28171 -0.10247 0.28565 C -0.10417 0.28703 -0.10573 0.28865 -0.10742 0.29004 C -0.11055 0.29213 -0.11276 0.29305 -0.11576 0.29444 C -0.11667 0.29537 -0.11732 0.29676 -0.11823 0.29745 C -0.11992 0.29861 -0.12161 0.2993 -0.12331 0.30046 C -0.12409 0.30092 -0.12487 0.30139 -0.12578 0.30185 C -0.13047 0.30393 -0.12799 0.30301 -0.13333 0.30486 C -0.13464 0.30625 -0.13594 0.3081 -0.1375 0.30926 C -0.14128 0.3118 -0.14596 0.31273 -0.15 0.31365 C -0.16003 0.31967 -0.14987 0.31412 -0.1599 0.31805 C -0.16081 0.31852 -0.16159 0.31944 -0.1625 0.31967 C -0.16523 0.32037 -0.16797 0.32037 -0.17083 0.32106 C -0.1724 0.32153 -0.17409 0.32222 -0.17578 0.32268 C -0.18164 0.32361 -0.1875 0.32453 -0.19323 0.32546 L -0.20247 0.32708 L -0.21159 0.32847 C -0.21302 0.32893 -0.21445 0.3294 -0.21576 0.32986 C -0.21667 0.33032 -0.21745 0.33102 -0.21823 0.33148 C -0.21992 0.33217 -0.22161 0.33217 -0.22331 0.33287 C -0.22409 0.33333 -0.22487 0.33403 -0.22578 0.33449 C -0.22799 0.33518 -0.23021 0.33541 -0.23242 0.33588 C -0.23411 0.3368 -0.23659 0.33842 -0.23828 0.33889 C -0.24128 0.33958 -0.2444 0.33981 -0.2474 0.34028 L -0.25573 0.3419 C -0.2651 0.34606 -0.25286 0.34004 -0.2625 0.34629 C -0.27721 0.35578 -0.26185 0.3449 -0.27161 0.35069 C -0.27305 0.35162 -0.27435 0.35278 -0.27578 0.3537 C -0.27747 0.35486 -0.27917 0.35578 -0.28073 0.35671 C -0.28268 0.35764 -0.28464 0.35879 -0.28659 0.35972 C -0.28932 0.36065 -0.29492 0.3625 -0.29492 0.3625 C -0.30625 0.37106 -0.29635 0.36435 -0.30417 0.36852 C -0.30938 0.37129 -0.31458 0.37523 -0.31992 0.37731 C -0.3224 0.37847 -0.325 0.37916 -0.32747 0.38032 C -0.32995 0.38171 -0.33242 0.38356 -0.3349 0.38472 C -0.34102 0.3875 -0.34727 0.38889 -0.35326 0.39213 C -0.35885 0.39514 -0.36458 0.39699 -0.36992 0.40115 C -0.3776 0.40694 -0.3737 0.40509 -0.38164 0.40694 C -0.40299 0.42083 -0.38125 0.40717 -0.39661 0.41597 C -0.40078 0.41828 -0.40495 0.42106 -0.40911 0.42338 C -0.41107 0.4243 -0.41302 0.425 -0.41497 0.42639 C -0.42773 0.43495 -0.41003 0.42662 -0.42826 0.43518 C -0.43555 0.43865 -0.44206 0.43935 -0.44909 0.4456 C -0.45846 0.45393 -0.44948 0.44676 -0.46081 0.45301 C -0.48464 0.4662 -0.45182 0.44907 -0.47331 0.4618 C -0.47552 0.46319 -0.47773 0.46342 -0.47995 0.46481 C -0.48203 0.46597 -0.48385 0.46759 -0.48581 0.46921 C -0.48698 0.47014 -0.48789 0.47153 -0.48919 0.47222 C -0.49076 0.47315 -0.49245 0.47291 -0.49414 0.47361 C -0.50911 0.48078 -0.49518 0.47615 -0.50651 0.47963 C -0.50755 0.48055 -0.50859 0.48194 -0.5099 0.48264 C -0.51745 0.4868 -0.52201 0.48773 -0.52982 0.49004 L -0.5974 0.48703 C -0.59909 0.4868 -0.60065 0.48588 -0.60234 0.48541 C -0.61224 0.48379 -0.62383 0.4824 -0.63398 0.48102 C -0.63568 0.48055 -0.63737 0.48032 -0.63906 0.47963 C -0.64401 0.47731 -0.64883 0.47361 -0.65404 0.47222 L -0.6599 0.47083 C -0.66289 0.46875 -0.66602 0.4669 -0.66901 0.46481 C -0.67214 0.4625 -0.675 0.45926 -0.67813 0.4574 C -0.67982 0.45648 -0.68151 0.45648 -0.6832 0.45602 C -0.68464 0.45555 -0.68594 0.45486 -0.68737 0.4544 L -0.6957 0.44699 C -0.69675 0.44606 -0.69792 0.4449 -0.69896 0.44398 C -0.70091 0.44259 -0.70286 0.4412 -0.70482 0.43958 C -0.71367 0.4324 -0.70182 0.44143 -0.71237 0.43217 C -0.71419 0.43055 -0.71628 0.42916 -0.71823 0.42778 C -0.71901 0.42639 -0.71966 0.4243 -0.7207 0.42338 C -0.72161 0.42222 -0.72292 0.42245 -0.72396 0.42176 C -0.72604 0.4206 -0.728 0.41921 -0.72982 0.41736 C -0.73112 0.4162 -0.73203 0.41412 -0.7332 0.41296 C -0.73594 0.41018 -0.7388 0.40833 -0.74154 0.40555 C -0.75872 0.38727 -0.73425 0.41365 -0.74896 0.39676 C -0.7526 0.39259 -0.75625 0.38865 -0.7599 0.38472 C -0.7612 0.38333 -0.76276 0.38217 -0.76406 0.38032 C -0.76602 0.37731 -0.76784 0.3743 -0.76979 0.37153 C -0.77708 0.3618 -0.77122 0.37129 -0.77656 0.36412 C -0.78633 0.35046 -0.77734 0.3625 -0.7849 0.35069 C -0.78828 0.34537 -0.78945 0.34514 -0.79232 0.33889 C -0.79531 0.33264 -0.79792 0.32592 -0.80065 0.31967 C -0.80182 0.31713 -0.80339 0.31504 -0.80404 0.31227 C -0.80742 0.29722 -0.80365 0.31203 -0.81146 0.29143 C -0.8224 0.26319 -0.8112 0.28796 -0.8207 0.26782 C -0.82122 0.26528 -0.82175 0.26273 -0.8224 0.26041 C -0.82461 0.25254 -0.82617 0.25069 -0.82904 0.24259 C -0.82969 0.24074 -0.83008 0.23842 -0.83073 0.23657 C -0.83698 0.21852 -0.82826 0.25139 -0.83906 0.21296 C -0.84609 0.18796 -0.83633 0.22199 -0.84479 0.19375 C -0.84596 0.18981 -0.84714 0.18588 -0.84818 0.18171 C -0.84883 0.1794 -0.84922 0.17685 -0.84987 0.1743 C -0.85052 0.17176 -0.85156 0.16944 -0.85234 0.16713 C -0.85286 0.1625 -0.85326 0.1581 -0.85404 0.1537 C -0.8582 0.13148 -0.85508 0.15787 -0.8582 0.13588 C -0.85859 0.1331 -0.85859 0.12986 -0.85898 0.12708 C -0.85951 0.12361 -0.86016 0.12014 -0.86068 0.11666 C -0.86419 0.06412 -0.86354 0.08287 -0.86146 -0.00486 C -0.86146 -0.0088 -0.86068 -0.01297 -0.8599 -0.01667 C -0.85925 -0.01945 -0.85794 -0.02153 -0.85729 -0.02408 C -0.85573 -0.03079 -0.85482 -0.03797 -0.85313 -0.04491 C -0.8526 -0.04746 -0.85143 -0.04977 -0.85065 -0.05232 C -0.84648 -0.06597 -0.84961 -0.0588 -0.84323 -0.07593 C -0.84219 -0.07847 -0.84089 -0.08079 -0.83984 -0.08334 C -0.83411 -0.09861 -0.83893 -0.08889 -0.8332 -0.10255 C -0.83021 -0.10972 -0.82708 -0.11644 -0.82396 -0.12338 C -0.82031 -0.13172 -0.81693 -0.13843 -0.81237 -0.1456 C -0.80664 -0.1544 -0.78984 -0.16968 -0.78737 -0.17222 C -0.78451 -0.17523 -0.78203 -0.17871 -0.77904 -0.18102 C -0.77656 -0.1831 -0.77396 -0.18496 -0.77148 -0.18704 C -0.76615 -0.19167 -0.75781 -0.19908 -0.75234 -0.20486 C -0.70951 -0.25047 -0.75026 -0.20972 -0.72734 -0.2301 C -0.72148 -0.23519 -0.71589 -0.24167 -0.7099 -0.2463 C -0.68607 -0.26482 -0.70378 -0.2463 -0.68229 -0.26273 C -0.67227 -0.27037 -0.67357 -0.26968 -0.6582 -0.27732 C -0.65156 -0.28079 -0.64492 -0.28426 -0.63815 -0.28635 L -0.62396 -0.29074 C -0.62122 -0.29167 -0.61849 -0.29306 -0.61563 -0.29375 C -0.60898 -0.29514 -0.60234 -0.2956 -0.5957 -0.29676 C -0.5599 -0.30834 -0.58359 -0.30162 -0.50313 -0.29815 C -0.49688 -0.29792 -0.48411 -0.29514 -0.48411 -0.29514 C -0.47826 -0.29306 -0.47721 -0.29283 -0.46992 -0.28935 C -0.46003 -0.28449 -0.46992 -0.28773 -0.46003 -0.28496 C -0.45742 -0.28287 -0.45508 -0.28056 -0.45247 -0.27894 C -0.45052 -0.27755 -0.44857 -0.27709 -0.44661 -0.27593 C -0.44492 -0.275 -0.44323 -0.27408 -0.44167 -0.27292 C -0.43737 -0.27014 -0.43333 -0.2669 -0.42917 -0.26412 C -0.42669 -0.2625 -0.42409 -0.26135 -0.42161 -0.25972 C -0.41849 -0.25741 -0.41563 -0.2544 -0.4125 -0.25232 C -0.41055 -0.25093 -0.40846 -0.2507 -0.40664 -0.24931 C -0.38945 -0.23588 -0.41107 -0.2456 -0.38242 -0.22847 C -0.37578 -0.22454 -0.37044 -0.22176 -0.36406 -0.21667 C -0.35456 -0.20903 -0.34531 -0.20047 -0.33581 -0.19306 C -0.33333 -0.19097 -0.33086 -0.18889 -0.32826 -0.18704 C -0.32578 -0.18542 -0.32331 -0.18426 -0.32083 -0.18264 C -0.3168 -0.17986 -0.31302 -0.17639 -0.30911 -0.17385 C -0.30417 -0.17037 -0.29909 -0.16806 -0.29414 -0.16482 C -0.27174 -0.15023 -0.29648 -0.16088 -0.25664 -0.13959 C -0.25378 -0.1382 -0.25104 -0.13704 -0.24831 -0.13519 C -0.24336 -0.13195 -0.22695 -0.11991 -0.21914 -0.11459 C -0.21406 -0.11088 -0.20924 -0.10695 -0.20417 -0.10417 C -0.2013 -0.10255 -0.19844 -0.10162 -0.19583 -0.09977 C -0.17109 -0.08264 -0.2099 -0.10602 -0.18073 -0.08773 C -0.17799 -0.08611 -0.17513 -0.08519 -0.1724 -0.08334 C -0.16732 -0.07986 -0.16263 -0.07454 -0.15742 -0.07153 C -0.15247 -0.06852 -0.14727 -0.06644 -0.14245 -0.0625 C -0.13997 -0.06065 -0.1375 -0.05834 -0.1349 -0.05672 C -0.13307 -0.05533 -0.13099 -0.0551 -0.12917 -0.05371 C -0.12734 -0.05255 -0.12591 -0.05047 -0.12409 -0.04931 C -0.12135 -0.04746 -0.11849 -0.04653 -0.11576 -0.04491 C -0.1138 -0.04352 -0.11198 -0.04167 -0.1099 -0.04051 C -0.10807 -0.03912 -0.10599 -0.03866 -0.10417 -0.0375 C -0.07995 -0.02199 -0.09688 -0.03241 -0.08333 -0.02269 C -0.07826 -0.01898 -0.07331 -0.01574 -0.06823 -0.01227 C -0.06602 -0.01065 -0.0638 -0.00949 -0.06159 -0.00787 C -0.05964 -0.00625 -0.05781 -0.00463 -0.05573 -0.00347 C -0.05104 -0.00023 -0.04635 0.00254 -0.04167 0.00555 C -0.03906 0.00717 -0.03659 0.00833 -0.03411 0.00995 C -0.02878 0.01342 -0.02357 0.01713 -0.01823 0.02037 C -0.01523 0.02222 -0.01211 0.02315 -0.00911 0.02477 C -0.00664 0.02615 -0.00417 0.02778 -0.00156 0.02916 C 0.00143 0.03078 0.00456 0.03217 0.00755 0.03356 C 0.01003 0.03495 0.0125 0.0368 0.0151 0.03819 C 0.01732 0.03935 0.01953 0.04004 0.02174 0.0412 C 0.02839 0.04444 0.03503 0.04791 0.0418 0.05139 C 0.04453 0.05301 0.04727 0.05486 0.05013 0.05578 C 0.05508 0.05787 0.06003 0.05972 0.0651 0.0618 C 0.07148 0.06458 0.07786 0.06782 0.08424 0.0706 C 0.08984 0.07315 0.09544 0.07523 0.10091 0.07824 C 0.1056 0.08055 0.11029 0.08356 0.1151 0.08565 C 0.1194 0.0875 0.12396 0.08819 0.12839 0.09004 C 0.13672 0.09328 0.14505 0.09722 0.15339 0.10023 C 0.15859 0.10231 0.16393 0.10324 0.16927 0.10486 C 0.1737 0.10625 0.17812 0.10764 0.18255 0.10926 C 0.1862 0.11065 0.18971 0.11227 0.19336 0.11365 C 0.20339 0.11736 0.21354 0.11944 0.22344 0.12407 C 0.24049 0.13217 0.24987 0.13796 0.26589 0.1419 C 0.26953 0.14259 0.27318 0.14282 0.27669 0.14328 C 0.32891 0.15787 0.26016 0.13773 0.30586 0.1537 C 0.31276 0.15602 0.31979 0.1574 0.32669 0.15972 C 0.33034 0.16088 0.33398 0.16296 0.33763 0.16412 C 0.34089 0.16504 0.34427 0.16481 0.34753 0.16551 C 0.35234 0.16643 0.35703 0.16759 0.36172 0.16852 C 0.37721 0.17106 0.38138 0.17129 0.39505 0.17291 L 0.41758 0.17592 C 0.4207 0.17639 0.4237 0.17708 0.42669 0.17731 C 0.44583 0.1794 0.46289 0.18078 0.48177 0.18171 L 0.51094 0.18333 C 0.52695 0.18611 0.5112 0.18356 0.53008 0.18634 C 0.5332 0.1868 0.5362 0.1875 0.53932 0.18773 C 0.57135 0.1912 0.54609 0.18727 0.5668 0.19074 L 0.63763 0.18912 C 0.64245 0.18889 0.64701 0.18565 0.65182 0.18472 L 0.65924 0.18333 C 0.6612 0.18171 0.66315 0.18009 0.6651 0.17893 C 0.66732 0.17754 0.66953 0.17708 0.67174 0.17592 C 0.6806 0.17153 0.67852 0.17268 0.68594 0.16713 C 0.68477 0.0831 0.68568 -0.00093 0.68255 -0.08472 C 0.68229 -0.09329 0.67799 -0.09954 0.67591 -0.10695 C 0.67383 -0.11435 0.67227 -0.12199 0.67005 -0.12917 C 0.66562 -0.14422 0.66016 -0.15857 0.65599 -0.17385 C 0.6543 -0.17963 0.65273 -0.18565 0.65091 -0.19144 C 0.64727 -0.20324 0.64167 -0.22107 0.63672 -0.23287 C 0.63411 -0.23959 0.63151 -0.2463 0.62839 -0.25232 C 0.6207 -0.26667 0.61302 -0.28148 0.6043 -0.29375 C 0.5918 -0.31111 0.5793 -0.32963 0.5651 -0.3426 C 0.54687 -0.35949 0.54544 -0.36227 0.5276 -0.37361 C 0.52148 -0.37755 0.50547 -0.38635 0.49844 -0.38866 C 0.49323 -0.39005 0.48789 -0.39028 0.48255 -0.39144 C 0.47669 -0.39283 0.47096 -0.39491 0.4651 -0.39607 C 0.46016 -0.39676 0.45508 -0.39722 0.45013 -0.39746 L 0.4026 -0.39885 C 0.37865 -0.39746 0.37799 -0.39769 0.3526 -0.39445 L 0.32005 -0.39005 C 0.28984 -0.38611 0.30195 -0.38866 0.27669 -0.38403 L 0.25339 -0.37963 C 0.20951 -0.37014 0.26159 -0.37986 0.21927 -0.37222 L 0.19922 -0.36181 L 0.15091 -0.33519 L 0.13177 -0.32477 C 0.12565 -0.32153 0.09323 -0.30579 0.08672 -0.30116 C 0.06615 -0.28681 0.04505 -0.275 0.025 -0.2581 C 0.01979 -0.25371 0.01458 -0.24908 0.00924 -0.24491 C 0.00208 -0.23912 -0.00534 -0.23426 -0.0125 -0.22847 C -0.02227 -0.2206 -0.0319 -0.21181 -0.04167 -0.20324 L -0.05495 -0.19144 C -0.05938 -0.1875 -0.06393 -0.18403 -0.06823 -0.17963 C -0.07656 -0.1713 -0.08542 -0.16412 -0.09323 -0.1544 C -0.09688 -0.15 -0.10039 -0.14514 -0.10417 -0.14121 C -0.12865 -0.11459 -0.13333 -0.11343 -0.15664 -0.08472 C -0.18021 -0.05579 -0.15534 -0.0882 -0.17656 -0.0551 C -0.17982 -0.05047 -0.18346 -0.04676 -0.18659 -0.0419 C -0.19349 -0.03148 -0.19922 -0.01852 -0.20664 -0.00926 C -0.22044 0.00833 -0.23763 0.02963 -0.24909 0.04861 C -0.25273 0.0544 -0.25625 0.06065 -0.2599 0.0662 C -0.26589 0.07546 -0.27305 0.0824 -0.27826 0.09305 C -0.28047 0.09745 -0.28242 0.10231 -0.2849 0.10625 C -0.28802 0.11134 -0.29167 0.11504 -0.29492 0.11967 C -0.29831 0.1243 -0.30169 0.12916 -0.30495 0.13449 C -0.30755 0.13865 -0.30977 0.14375 -0.3125 0.14768 C -0.31563 0.15254 -0.31914 0.15648 -0.3224 0.16111 C -0.32591 0.16597 -0.32891 0.17153 -0.33242 0.17592 C -0.37357 0.22708 -0.34115 0.1868 -0.36667 0.21157 C -0.37227 0.2169 -0.37747 0.2243 -0.38333 0.22916 C -0.41628 0.25717 -0.39023 0.23634 -0.41328 0.25301 C -0.41719 0.25578 -0.42096 0.25926 -0.425 0.2618 C -0.4293 0.26458 -0.43385 0.26643 -0.43828 0.26921 C -0.44167 0.27129 -0.44479 0.27477 -0.44831 0.27662 C -0.45182 0.2787 -0.4556 0.27916 -0.45911 0.28102 C -0.46589 0.28472 -0.4724 0.28935 -0.47917 0.29282 L -0.50729 0.30787 L -0.51901 0.31365 C -0.5306 0.3199 -0.53333 0.32222 -0.54479 0.32708 C -0.54896 0.3287 -0.55326 0.32963 -0.55729 0.33148 C -0.56211 0.33356 -0.5668 0.33657 -0.57148 0.33889 C -0.57617 0.34097 -0.58099 0.34259 -0.58568 0.3449 C -0.59844 0.35115 -0.59479 0.35254 -0.6099 0.35671 C -0.61419 0.35787 -0.61875 0.35764 -0.62318 0.3581 C -0.64792 0.36389 -0.64857 0.36528 -0.68568 0.3581 C -0.69167 0.35694 -0.71055 0.34305 -0.71732 0.33889 C -0.7319 0.32986 -0.73711 0.33078 -0.75404 0.31528 C -0.76563 0.3044 -0.77865 0.29699 -0.78906 0.28264 C -0.80482 0.26088 -0.81159 0.2537 -0.82487 0.22615 L -0.84987 0.1743 C -0.85599 0.16134 -0.85794 0.15671 -0.86315 0.1419 C -0.86497 0.13703 -0.86667 0.13217 -0.86823 0.12708 C -0.8694 0.12268 -0.87031 0.11805 -0.87148 0.11365 C -0.875 0.10069 -0.88229 0.07523 -0.88229 0.07523 C -0.88294 0.0706 -0.8832 0.0662 -0.88398 0.0618 C -0.89271 0.01713 -0.88646 0.05926 -0.89076 0.02916 C -0.8901 0.01342 -0.88997 -0.00232 -0.88906 -0.01806 C -0.88867 -0.02477 -0.88542 -0.03681 -0.88398 -0.0419 C -0.88138 -0.05185 -0.8793 -0.0625 -0.87565 -0.07153 C -0.8724 -0.07986 -0.86888 -0.0882 -0.86563 -0.09676 C -0.86367 -0.10209 -0.86211 -0.10787 -0.8599 -0.11297 C -0.84414 -0.14746 -0.84922 -0.13403 -0.83568 -0.15741 C -0.82161 -0.18172 -0.80039 -0.22385 -0.7832 -0.24028 L -0.75065 -0.27153 C -0.74427 -0.27778 -0.73815 -0.28519 -0.73151 -0.29074 L -0.69232 -0.32338 C -0.69232 -0.32338 -0.66354 -0.34514 -0.66237 -0.3456 C -0.6582 -0.34746 -0.65404 -0.35 -0.64987 -0.35139 C -0.62682 -0.35903 -0.61654 -0.36065 -0.59479 -0.36482 L -0.45247 -0.36181 C -0.44271 -0.36135 -0.43307 -0.35764 -0.42331 -0.35602 C -0.39974 -0.35162 -0.40911 -0.3551 -0.38659 -0.34861 C -0.36914 -0.34352 -0.37526 -0.34422 -0.35573 -0.33658 C -0.3375 -0.32963 -0.34115 -0.33287 -0.325 -0.32477 C -0.32044 -0.32269 -0.31602 -0.32037 -0.31159 -0.31736 C -0.28112 -0.29769 -0.31237 -0.31551 -0.28581 -0.29954 C -0.27461 -0.29306 -0.26185 -0.28773 -0.25156 -0.27732 L -0.23242 -0.2581 C -0.22904 -0.25486 -0.22578 -0.25116 -0.2224 -0.24792 C -0.21771 -0.24329 -0.21276 -0.23959 -0.20833 -0.23449 L -0.18073 -0.20324 C -0.17682 -0.19885 -0.17292 -0.19468 -0.16914 -0.19005 C -0.16471 -0.18472 -0.13958 -0.15371 -0.1375 -0.15139 C -0.13359 -0.14746 -0.12956 -0.14398 -0.12578 -0.13959 C -0.11628 -0.12917 -0.1069 -0.11783 -0.0974 -0.10695 C -0.09219 -0.10116 -0.08711 -0.09468 -0.08164 -0.08935 C -0.07083 -0.07847 -0.05977 -0.06806 -0.04909 -0.05672 C -0.04453 -0.05185 -0.04036 -0.04537 -0.03581 -0.04051 C -0.03099 -0.03542 -0.02552 -0.03218 -0.02083 -0.02709 C -0.01693 -0.02292 -0.0138 -0.01644 -0.0099 -0.01227 C -0.0013 -0.00301 0.0082 0.00347 0.01667 0.01296 C 0.02031 0.0169 0.02383 0.02129 0.0276 0.02477 C 0.03216 0.02916 0.03711 0.03217 0.0418 0.03657 C 0.04909 0.04375 0.05599 0.05185 0.06341 0.05879 C 0.08841 0.08264 0.07083 0.0625 0.10013 0.08703 C 0.10859 0.09421 0.11654 0.10347 0.12513 0.11065 C 0.13633 0.12037 0.14818 0.12731 0.15924 0.13727 L 0.20169 0.17592 C 0.22578 0.19699 0.25052 0.21574 0.27513 0.23518 C 0.29427 0.25023 0.29922 0.25509 0.32174 0.27083 C 0.33177 0.27754 0.34193 0.28379 0.35169 0.29143 L 0.37839 0.31227 C 0.3832 0.31597 0.38776 0.3206 0.39258 0.32407 C 0.39753 0.32754 0.4026 0.33078 0.40755 0.33449 C 0.43112 0.35208 0.41146 0.3419 0.44753 0.36412 C 0.45651 0.36944 0.46523 0.37546 0.47422 0.38032 C 0.47865 0.38287 0.4832 0.38495 0.48763 0.38773 C 0.49154 0.39028 0.49518 0.39444 0.49922 0.39676 C 0.50299 0.39884 0.50703 0.39953 0.51094 0.40115 L 0.54427 0.41597 C 0.56172 0.42338 0.54987 0.41828 0.56589 0.42176 C 0.56927 0.42268 0.57253 0.42407 0.57591 0.42477 C 0.58203 0.42615 0.59427 0.42778 0.59427 0.42778 C 0.60456 0.42685 0.61484 0.42662 0.62513 0.42477 C 0.63073 0.42384 0.64297 0.41828 0.64844 0.41435 C 0.67826 0.39352 0.67018 0.40278 0.68594 0.38032 C 0.68516 0.30231 0.68516 0.2243 0.68346 0.14629 C 0.6832 0.13287 0.67826 0.10694 0.67682 0.09305 C 0.67539 0.08055 0.67448 0.06828 0.67344 0.05578 C 0.67227 0.04259 0.67148 0.03032 0.66927 0.01736 C 0.66641 0.00092 0.66159 -0.01829 0.65677 -0.03287 C 0.65065 -0.05162 0.64453 -0.07014 0.63763 -0.08773 C 0.62435 -0.1213 0.62227 -0.12986 0.60677 -0.15741 C 0.59935 -0.1706 0.59896 -0.17246 0.59089 -0.18264 C 0.58411 -0.19121 0.57786 -0.20209 0.57005 -0.20787 L 0.54349 -0.22709 C 0.54102 -0.22871 0.5181 -0.24398 0.51589 -0.24491 C 0.50286 -0.24977 0.48997 -0.25556 0.47669 -0.25972 C 0.47214 -0.26111 0.46732 -0.26065 0.46263 -0.26111 L 0.44336 -0.26273 L 0.42669 -0.26412 C 0.3987 -0.26273 0.37057 -0.26297 0.34258 -0.25972 C 0.33685 -0.25903 0.33138 -0.25486 0.32591 -0.25232 C 0.32148 -0.25 0.31706 -0.24722 0.31263 -0.24491 C 0.30924 -0.24306 0.30586 -0.24213 0.3026 -0.24028 C 0.29219 -0.23472 0.28203 -0.22847 0.27174 -0.22269 C 0.26758 -0.22014 0.26328 -0.21852 0.25924 -0.21528 C 0.22812 -0.18982 0.26693 -0.22199 0.23919 -0.19746 C 0.23346 -0.19236 0.22747 -0.1882 0.22174 -0.18264 C 0.21406 -0.17523 0.20677 -0.1669 0.19922 -0.1588 C 0.19427 -0.15347 0.18893 -0.14885 0.18424 -0.1426 C 0.12982 -0.07222 0.17318 -0.1294 0.14844 -0.09514 C 0.12201 -0.0588 0.16432 -0.11852 0.13424 -0.07454 C 0.13203 -0.0713 0.12982 -0.06852 0.1276 -0.06551 C 0.12513 -0.0625 0.12227 -0.06019 0.12005 -0.05672 C 0.11758 -0.05278 0.11576 -0.04746 0.11341 -0.04329 C 0.11133 -0.03959 0.10898 -0.03635 0.10677 -0.03287 C 0.10352 -0.02847 0.09948 -0.02523 0.09674 -0.01968 C 0.0918 -0.00926 0.08841 0.00301 0.08424 0.01435 C 0.08034 0.02523 0.07656 0.03634 0.07253 0.04699 C 0.07044 0.05301 0.0681 0.05879 0.06589 0.06481 C 0.06393 0.06967 0.06185 0.07453 0.06003 0.07963 C 0.0556 0.09236 0.05104 0.10509 0.04674 0.11805 C 0.04466 0.1243 0.04297 0.13125 0.04089 0.13727 C 0.03919 0.14259 0.03685 0.14699 0.03503 0.15208 C 0.03073 0.16481 0.02734 0.17847 0.02253 0.19074 C 0.02005 0.19722 0.01745 0.20347 0.0151 0.20995 C -0.00326 0.25972 0.02565 0.19051 -0.01576 0.28565 C -0.01927 0.29352 -0.02669 0.30949 -0.03073 0.31666 C -0.03411 0.32268 -0.03711 0.32916 -0.04076 0.33449 C -0.04909 0.34629 -0.07174 0.37407 -0.08164 0.38333 C -0.08997 0.3912 -0.0987 0.39768 -0.10742 0.40393 C -0.11615 0.41041 -0.14466 0.43287 -0.15911 0.43958 C -0.16354 0.44166 -0.16797 0.44259 -0.1724 0.44398 C -0.19883 0.45208 -0.19492 0.4493 -0.23333 0.4544 C -0.27331 0.45254 -0.31328 0.45185 -0.35326 0.44838 C -0.3776 0.44653 -0.39492 0.43912 -0.41823 0.43217 L -0.45417 0.42176 C -0.45964 0.42037 -0.46523 0.41921 -0.47083 0.41736 C -0.49154 0.41088 -0.48021 0.41389 -0.50482 0.40856 C -0.56081 0.37662 -0.48945 0.4162 -0.54818 0.38773 C -0.55417 0.38495 -0.5599 0.38125 -0.56563 0.37731 C -0.57422 0.37153 -0.61654 0.34375 -0.63398 0.32708 C -0.64336 0.31805 -0.65234 0.3081 -0.66146 0.29884 C -0.67135 0.28889 -0.67617 0.28657 -0.6849 0.27361 C -0.6931 0.26134 -0.70104 0.24815 -0.70898 0.23518 C -0.7276 0.20463 -0.72656 0.20555 -0.74401 0.17153 C -0.74622 0.16713 -0.7487 0.16296 -0.75065 0.1581 C -0.77695 0.09352 -0.74922 0.16389 -0.76823 0.11065 C -0.76966 0.10648 -0.77175 0.10324 -0.77318 0.09884 C -0.77487 0.09375 -0.77578 0.08796 -0.77734 0.08264 C -0.78281 0.06412 -0.78086 0.07778 -0.78398 0.0574 C -0.78529 0.04953 -0.78737 0.03356 -0.78737 0.03356 C -0.7875 0.02824 -0.78919 0.00301 -0.78737 -0.00625 C -0.78477 -0.01945 -0.78294 -0.0338 -0.77813 -0.04491 C -0.77461 -0.05324 -0.77135 -0.06204 -0.76732 -0.06991 C -0.76458 -0.07547 -0.7612 -0.07986 -0.7582 -0.08472 C -0.75013 -0.09838 -0.75169 -0.09769 -0.74323 -0.10996 C -0.73802 -0.1176 -0.73255 -0.12477 -0.72734 -0.13218 C -0.72461 -0.13611 -0.72214 -0.14097 -0.71901 -0.14398 C -0.7112 -0.15209 -0.70365 -0.16065 -0.6957 -0.16783 C -0.68971 -0.17315 -0.68333 -0.17616 -0.67734 -0.18102 C -0.66888 -0.18797 -0.66094 -0.19676 -0.65234 -0.20324 C -0.64583 -0.20834 -0.61875 -0.23056 -0.60651 -0.2375 C -0.59974 -0.24121 -0.5776 -0.2507 -0.57148 -0.25232 C -0.55911 -0.25556 -0.54648 -0.25718 -0.53398 -0.25972 C -0.51589 -0.25857 -0.49792 -0.25903 -0.47995 -0.25672 C -0.47292 -0.25579 -0.45221 -0.24815 -0.44336 -0.24329 C -0.43932 -0.24121 -0.43555 -0.2382 -0.43164 -0.23588 C -0.42721 -0.23334 -0.42266 -0.23125 -0.41823 -0.22847 C -0.41602 -0.22732 -0.4138 -0.22547 -0.41159 -0.22408 C -0.41003 -0.22315 -0.4082 -0.22222 -0.40664 -0.22107 C -0.40273 -0.21829 -0.39896 -0.21482 -0.39492 -0.21227 C -0.3888 -0.2081 -0.38724 -0.20695 -0.38073 -0.20324 C -0.37891 -0.20232 -0.37682 -0.20162 -0.375 -0.20047 C -0.37266 -0.19885 -0.37057 -0.19607 -0.36823 -0.19445 C -0.36471 -0.19213 -0.36107 -0.19074 -0.35742 -0.18843 C -0.35521 -0.18727 -0.35299 -0.18542 -0.35078 -0.18403 C -0.34492 -0.18079 -0.34349 -0.18102 -0.3375 -0.17963 C -0.33164 -0.1757 -0.31927 -0.16783 -0.31576 -0.16343 C -0.3138 -0.16088 -0.31198 -0.1581 -0.3099 -0.15602 C -0.30755 -0.15347 -0.30482 -0.15255 -0.30247 -0.15 C -0.30026 -0.14769 -0.2987 -0.14398 -0.29661 -0.14121 C -0.28867 -0.1301 -0.2918 -0.13681 -0.28333 -0.12176 C -0.27604 -0.1088 -0.27852 -0.11135 -0.2724 -0.09676 C -0.26471 -0.07801 -0.26068 -0.07477 -0.25417 -0.04931 C -0.25247 -0.04283 -0.25091 -0.03635 -0.24909 -0.0301 C -0.24128 -0.00301 -0.24206 -0.01482 -0.23333 0.02176 C -0.23164 0.0287 -0.23008 0.03565 -0.22826 0.04259 C -0.22643 0.04953 -0.22409 0.05625 -0.2224 0.06342 C -0.22096 0.06944 -0.22044 0.07615 -0.21914 0.08264 C -0.2168 0.09352 -0.21406 0.10416 -0.21159 0.11504 C -0.20651 0.13773 -0.20703 0.13889 -0.2 0.16412 C -0.19779 0.17199 -0.19505 0.17963 -0.19323 0.18773 C -0.19128 0.19676 -0.18932 0.20555 -0.1875 0.21435 C -0.18659 0.21828 -0.18568 0.22222 -0.1849 0.22615 C -0.17852 0.26018 -0.18646 0.21782 -0.17995 0.2544 C -0.17917 0.25879 -0.17839 0.26342 -0.17747 0.26782 C -0.17669 0.27176 -0.17565 0.27569 -0.175 0.27963 C -0.17422 0.28356 -0.17409 0.28773 -0.17331 0.29143 C -0.17135 0.30092 -0.16888 0.31041 -0.16667 0.31967 C -0.16198 0.33819 -0.15846 0.35115 -0.15247 0.36852 C -0.14896 0.37847 -0.14479 0.38773 -0.14167 0.39815 C -0.13789 0.40995 -0.13503 0.42014 -0.12995 0.43078 C -0.12826 0.43426 -0.12656 0.4375 -0.125 0.44097 C -0.12174 0.44838 -0.1194 0.45671 -0.11576 0.46342 C -0.09714 0.49629 -0.12188 0.45185 -0.10495 0.48403 C -0.09596 0.50115 -0.07891 0.52754 -0.07161 0.5375 C -0.05221 0.56365 -0.05846 0.55532 -0.04167 0.57731 C -0.03854 0.58125 -0.03568 0.58588 -0.03242 0.58935 C -0.02969 0.59213 -0.02695 0.59537 -0.02409 0.59815 C -0.02188 0.60023 -0.01953 0.60162 -0.01745 0.60416 C -0.0151 0.60671 -0.01302 0.61018 -0.01081 0.61296 C -0.00638 0.61805 -0.00182 0.62268 0.0026 0.62778 C 0.00482 0.63055 0.0069 0.63403 0.00924 0.63657 C 0.01159 0.63935 0.01432 0.6412 0.01667 0.64398 C 0.02187 0.65023 0.02669 0.65694 0.03177 0.66342 C 0.03398 0.6662 0.03607 0.66944 0.03841 0.67222 C 0.04089 0.67523 0.04349 0.67801 0.04596 0.68102 C 0.05339 0.69074 0.06042 0.70278 0.06836 0.71065 C 0.07096 0.71319 0.07344 0.71551 0.07591 0.71805 C 0.07786 0.72037 0.07969 0.72315 0.08177 0.72546 C 0.0862 0.73078 0.09049 0.73426 0.09596 0.7375 C 0.10573 0.74328 0.09596 0.73796 0.10677 0.7419 C 0.10898 0.74259 0.11107 0.74421 0.11341 0.74467 C 0.12096 0.74653 0.13646 0.74815 0.14505 0.7493 C 0.15898 0.74815 0.17292 0.74815 0.18672 0.74629 C 0.18802 0.74606 0.18919 0.74467 0.1901 0.74328 C 0.19115 0.74166 0.19193 0.73958 0.19258 0.7375 C 0.19336 0.73472 0.1944 0.72893 0.19505 0.72546 C 0.19531 0.72014 0.19557 0.71458 0.19596 0.70926 C 0.19609 0.70578 0.19674 0.70231 0.19674 0.69884 C 0.19674 0.69051 0.19635 0.68194 0.19596 0.67361 C 0.19583 0.67222 0.19531 0.67083 0.19505 0.66921 C 0.19167 0.64791 0.19727 0.6794 0.19258 0.6574 C 0.19049 0.64745 0.19297 0.65532 0.19089 0.64699 C 0.18945 0.64097 0.18919 0.64213 0.18841 0.63657 C 0.18802 0.63426 0.18802 0.63171 0.18763 0.62916 C 0.18711 0.62662 0.18633 0.6243 0.18594 0.62176 C 0.18555 0.6199 0.18542 0.61782 0.18503 0.61597 C 0.18255 0.60416 0.18307 0.61574 0.18086 0.59653 L 0.1793 0.58194 C 0.17891 0.57291 0.17839 0.56412 0.17839 0.55509 C 0.17904 0.4794 0.17539 0.50023 0.18086 0.47083 C 0.18112 0.46736 0.18138 0.46389 0.18177 0.46041 C 0.18216 0.45625 0.18268 0.4537 0.18346 0.45 C 0.18789 0.45995 0.19167 0.4706 0.19674 0.47963 C 0.19818 0.48217 0.19974 0.48426 0.20091 0.48703 C 0.20195 0.48935 0.20221 0.49236 0.20339 0.49444 C 0.20482 0.49699 0.20677 0.49815 0.20846 0.50046 C 0.2112 0.50416 0.21406 0.5081 0.2168 0.51227 C 0.21901 0.51551 0.22122 0.51921 0.22344 0.52245 L 0.23672 0.54328 L 0.24427 0.55509 C 0.2474 0.55995 0.25404 0.5699 0.25677 0.57592 C 0.25833 0.57963 0.25951 0.58379 0.26094 0.58773 C 0.26224 0.5912 0.2638 0.59444 0.2651 0.59815 C 0.26745 0.60486 0.27174 0.61898 0.27174 0.61898 C 0.27227 0.62291 0.27279 0.62685 0.27344 0.63078 C 0.27383 0.63333 0.27461 0.63565 0.27513 0.63819 C 0.27604 0.64398 0.2776 0.65602 0.2776 0.65602 C 0.27669 0.67129 0.27604 0.68657 0.27513 0.70185 C 0.275 0.70393 0.27474 0.70602 0.27422 0.70764 C 0.27279 0.71319 0.26562 0.73588 0.26341 0.74028 C 0.25911 0.74907 0.25378 0.75092 0.24844 0.75671 C 0.24635 0.75879 0.24479 0.76227 0.24258 0.76412 C 0.2418 0.76481 0.21966 0.77963 0.21589 0.78032 C 0.20547 0.78264 0.19479 0.78217 0.18424 0.78333 L 0.15586 0.78634 L 0.09674 0.78333 C 0.08307 0.78264 0.06953 0.78287 0.05586 0.78171 C 0.05 0.78148 0.04427 0.7794 0.03841 0.77893 C 0.02005 0.77731 -0.01667 0.77592 -0.01667 0.77592 L -0.0375 0.77731 C -0.04609 0.77824 -0.05469 0.77986 -0.06328 0.78032 C -0.08294 0.78171 -0.1224 0.78333 -0.1224 0.78333 C -0.14271 0.7824 -0.16302 0.78264 -0.18333 0.78032 C -0.1918 0.7794 -0.20768 0.77546 -0.21823 0.7699 C -0.21992 0.76921 -0.22161 0.76805 -0.22331 0.76713 C -0.22943 0.76319 -0.23542 0.75879 -0.24167 0.75509 C -0.25573 0.74722 -0.27057 0.7412 -0.28242 0.72407 C -0.28685 0.71759 -0.29284 0.71342 -0.29583 0.70486 C -0.29831 0.69745 -0.30117 0.69028 -0.30326 0.68264 C -0.3056 0.67407 -0.30938 0.66134 -0.31081 0.65301 L -0.3125 0.64259 C -0.31263 0.64004 -0.31406 0.61921 -0.31406 0.61736 C -0.31406 0.5125 -0.31667 0.54213 -0.3125 0.49745 C -0.31224 0.48796 -0.31198 0.4787 -0.31159 0.46921 C -0.31146 0.46273 -0.31081 0.45648 -0.31081 0.45 C -0.31081 0.42523 -0.30755 0.4287 -0.31406 0.42477 C -0.31966 0.42523 -0.32526 0.42453 -0.33073 0.42639 C -0.33503 0.42778 -0.35742 0.44838 -0.35742 0.44838 C -0.36393 0.45347 -0.36367 0.45254 -0.36992 0.46041 C -0.37148 0.46203 -0.37292 0.46389 -0.37409 0.4662 C -0.37878 0.47477 -0.38451 0.4824 -0.3875 0.49305 L -0.39167 0.50787 C -0.39193 0.5118 -0.39245 0.51574 -0.39245 0.51967 C -0.39245 0.52754 -0.39036 0.58495 -0.39245 0.60856 C -0.39297 0.61389 -0.39518 0.62176 -0.39661 0.62639 C -0.3974 0.6287 -0.39844 0.63102 -0.39909 0.63356 C -0.39974 0.63611 -0.40013 0.63865 -0.40078 0.6412 C -0.40273 0.64791 -0.40365 0.65046 -0.40742 0.6544 C -0.40872 0.65578 -0.41029 0.65625 -0.41159 0.6574 C -0.41328 0.65879 -0.41484 0.66088 -0.41667 0.6618 C -0.41745 0.66227 -0.42695 0.66458 -0.42747 0.66481 C -0.43685 0.66435 -0.44635 0.66435 -0.45586 0.66342 C -0.45951 0.66296 -0.46302 0.66111 -0.46667 0.66041 C -0.47461 0.65856 -0.4849 0.6581 -0.49245 0.6574 C -0.5082 0.65185 -0.49349 0.65648 -0.5082 0.65301 C -0.52044 0.65 -0.52591 0.64861 -0.53737 0.64398 C -0.53906 0.64328 -0.55599 0.6368 -0.5599 0.63356 C -0.56276 0.63125 -0.5655 0.62801 -0.56823 0.62477 C -0.57148 0.62083 -0.57422 0.61597 -0.57656 0.60995 C -0.57813 0.60578 -0.57943 0.60115 -0.58073 0.59653 C -0.58385 0.58541 -0.58984 0.5625 -0.58984 0.5625 C -0.59063 0.55555 -0.59167 0.54884 -0.59232 0.5419 C -0.59427 0.52245 -0.59414 0.51574 -0.59479 0.49583 C -0.59466 0.47685 -0.59466 0.41967 -0.59323 0.38935 C -0.5905 0.33472 -0.59271 0.39074 -0.58984 0.34328 C -0.58854 0.32199 -0.58854 0.30069 -0.58646 0.27963 C -0.58516 0.26504 -0.58164 0.25115 -0.57982 0.23657 C -0.57904 0.22963 -0.57839 0.22268 -0.57734 0.21597 C -0.57331 0.18819 -0.56784 0.15717 -0.56484 0.12847 C -0.56068 0.08842 -0.55833 0.04768 -0.55651 0.00694 C -0.55586 -0.00672 -0.55534 -0.0206 -0.55482 -0.03449 C -0.5543 -0.08033 -0.55417 -0.12639 -0.55313 -0.17222 C -0.55313 -0.17755 -0.55026 -0.2132 -0.54987 -0.21968 C -0.54961 -0.22963 -0.54948 -0.23935 -0.54896 -0.24931 C -0.54779 -0.27709 -0.54701 -0.27593 -0.54479 -0.30417 C -0.5418 -0.34306 -0.54492 -0.31528 -0.54063 -0.34861 C -0.54036 -0.35602 -0.54036 -0.36343 -0.53984 -0.37084 C -0.53893 -0.38357 -0.53711 -0.3963 -0.53646 -0.40926 C -0.53542 -0.43241 -0.53633 -0.42107 -0.53398 -0.44306 C -0.53229 -0.48033 -0.53451 -0.44468 -0.53151 -0.47269 C -0.53138 -0.47454 -0.53034 -0.49051 -0.52982 -0.49352 C -0.52448 -0.52176 -0.52747 -0.50162 -0.52318 -0.52014 C -0.52253 -0.52315 -0.52227 -0.52616 -0.52148 -0.52917 C -0.52044 -0.53334 -0.51654 -0.54445 -0.51484 -0.54838 C -0.5125 -0.55394 -0.51042 -0.56019 -0.50729 -0.56459 L -0.49831 -0.57801 C -0.49661 -0.58033 -0.49479 -0.58264 -0.49336 -0.58542 C -0.49219 -0.58727 -0.49115 -0.58959 -0.48997 -0.59121 C -0.47422 -0.61297 -0.50104 -0.57176 -0.47995 -0.60324 C -0.47852 -0.60533 -0.47734 -0.60834 -0.47578 -0.61065 C -0.47448 -0.61227 -0.47292 -0.61343 -0.47161 -0.61505 C -0.46445 -0.62385 -0.47057 -0.61875 -0.46328 -0.62385 C -0.46185 -0.62639 -0.46068 -0.62917 -0.45911 -0.63125 C -0.45599 -0.63565 -0.45482 -0.63542 -0.45169 -0.63866 C -0.44987 -0.64051 -0.44844 -0.64283 -0.44661 -0.64468 C -0.44219 -0.64885 -0.44115 -0.64722 -0.43581 -0.65047 C -0.43398 -0.65162 -0.43255 -0.65394 -0.43086 -0.6551 C -0.42865 -0.65625 -0.4263 -0.65672 -0.42409 -0.65787 C -0.41992 -0.66019 -0.41576 -0.66297 -0.41159 -0.66528 C -0.4099 -0.66644 -0.40833 -0.66783 -0.40664 -0.66829 C -0.38607 -0.67292 -0.4151 -0.66597 -0.39245 -0.67269 C -0.38997 -0.67338 -0.3875 -0.67361 -0.3849 -0.67431 C -0.37943 -0.67547 -0.37982 -0.67547 -0.375 -0.67732 C -0.36745 -0.67662 -0.3599 -0.67662 -0.35247 -0.6757 C -0.33919 -0.67431 -0.32878 -0.67222 -0.31576 -0.6669 C -0.31276 -0.66551 -0.30326 -0.66204 -0.29909 -0.65949 C -0.29714 -0.6581 -0.29531 -0.65625 -0.29323 -0.6551 C -0.28854 -0.65185 -0.28659 -0.65162 -0.28164 -0.64769 C -0.26706 -0.63542 -0.27982 -0.64537 -0.26992 -0.63426 C -0.26836 -0.63241 -0.26641 -0.63172 -0.26497 -0.62986 C -0.26341 -0.62778 -0.26224 -0.62477 -0.26081 -0.62246 C -0.25911 -0.61968 -0.25742 -0.61736 -0.25573 -0.61505 C -0.25469 -0.61343 -0.25352 -0.61227 -0.25247 -0.61065 C -0.25065 -0.60764 -0.24922 -0.6044 -0.2474 -0.60162 C -0.23438 -0.58079 -0.23802 -0.59074 -0.22747 -0.56459 C -0.22604 -0.56111 -0.22448 -0.55787 -0.22331 -0.55417 C -0.22005 -0.54491 -0.21719 -0.53542 -0.21406 -0.52616 C -0.2125 -0.52107 -0.21094 -0.51597 -0.20911 -0.51135 C -0.20716 -0.50625 -0.20508 -0.50162 -0.20326 -0.49653 C -0.19974 -0.48635 -0.1974 -0.47477 -0.19323 -0.46528 C -0.17995 -0.43496 -0.19414 -0.46875 -0.18333 -0.43866 C -0.17982 -0.42917 -0.17604 -0.41991 -0.1724 -0.41065 C -0.16992 -0.4044 -0.16706 -0.39838 -0.16497 -0.39144 C -0.16354 -0.38704 -0.16211 -0.38264 -0.16081 -0.37824 C -0.15938 -0.37338 -0.15807 -0.36829 -0.15664 -0.36343 C -0.15534 -0.35926 -0.15365 -0.35556 -0.15247 -0.35139 C -0.15117 -0.34722 -0.15026 -0.3426 -0.14909 -0.3382 C -0.14805 -0.33426 -0.14674 -0.33033 -0.14583 -0.32639 C -0.14128 -0.3081 -0.14323 -0.31482 -0.13997 -0.29514 C -0.13893 -0.28912 -0.1375 -0.28357 -0.13659 -0.27732 C -0.1362 -0.27454 -0.1362 -0.27153 -0.13581 -0.26852 C -0.13542 -0.26597 -0.13451 -0.26366 -0.13411 -0.26111 C -0.13372 -0.2588 -0.13359 -0.25625 -0.13333 -0.25371 C -0.13086 -0.23496 -0.13411 -0.26273 -0.13164 -0.24028 C -0.12878 -0.2838 -0.12982 -0.26597 -0.12826 -0.29375 C -0.12799 -0.3051 -0.12773 -0.31644 -0.12747 -0.32778 C -0.12682 -0.35301 -0.12643 -0.37824 -0.12578 -0.40324 C -0.12565 -0.40926 -0.12539 -0.41505 -0.125 -0.42084 C -0.12448 -0.42639 -0.12383 -0.43172 -0.12331 -0.43727 C -0.12096 -0.46343 -0.11966 -0.49422 -0.11159 -0.51713 C -0.11016 -0.52107 -0.10872 -0.525 -0.10742 -0.52917 C -0.10625 -0.53287 -0.10547 -0.53727 -0.10417 -0.54097 C -0.10273 -0.54468 -0.10078 -0.54792 -0.09909 -0.55139 C -0.09688 -0.55556 -0.09206 -0.56412 -0.08906 -0.5676 C -0.08503 -0.57246 -0.08073 -0.57662 -0.07656 -0.58102 C -0.07474 -0.58287 -0.07292 -0.58542 -0.07083 -0.58681 L -0.0625 -0.59283 C -0.05716 -0.59676 -0.05208 -0.60139 -0.04661 -0.60463 C -0.04167 -0.60764 -0.03672 -0.61088 -0.03164 -0.61343 C -0.02357 -0.6176 -0.01224 -0.62315 -0.00326 -0.62547 C -0.00026 -0.62616 0.00286 -0.62639 0.00586 -0.62685 L 0.02917 -0.62986 L 0.07005 -0.62824 C 0.07292 -0.62824 0.07565 -0.62755 0.07839 -0.62685 C 0.07982 -0.62639 0.08919 -0.62199 0.09089 -0.62084 C 0.09284 -0.61968 0.09479 -0.61783 0.09674 -0.61644 C 0.10039 -0.61389 0.10417 -0.61273 0.10755 -0.60903 C 0.12096 -0.59468 0.12539 -0.58611 0.13763 -0.56621 C 0.13984 -0.56227 0.14232 -0.55857 0.14427 -0.55417 C 0.14583 -0.5507 0.14714 -0.54653 0.14844 -0.54236 C 0.15352 -0.52593 0.15612 -0.51204 0.16003 -0.49352 C 0.16927 -0.45 0.15951 -0.49491 0.16758 -0.45347 C 0.17435 -0.41852 0.16953 -0.44977 0.17422 -0.41644 C 0.17578 -0.38635 0.17487 -0.4088 0.17591 -0.36181 C 0.17617 -0.35093 0.17643 -0.34005 0.17669 -0.3294 C 0.17708 -0.31597 0.17734 -0.30255 0.1776 -0.28935 C 0.17786 -0.27732 0.17799 -0.26551 0.17839 -0.25371 C 0.17865 -0.24722 0.1793 -0.23449 0.1793 -0.23449 C 0.17956 -0.26505 0.17943 -0.2956 0.18008 -0.32639 C 0.18034 -0.33866 0.18086 -0.35116 0.18177 -0.36343 C 0.18385 -0.39167 0.18906 -0.41806 0.19505 -0.44468 C 0.19909 -0.4625 0.20026 -0.46991 0.20586 -0.48611 C 0.20872 -0.49398 0.21523 -0.50903 0.21927 -0.51574 C 0.22422 -0.52408 0.23138 -0.53287 0.23763 -0.53797 C 0.24674 -0.5456 0.25664 -0.55139 0.2668 -0.55417 C 0.27253 -0.55579 0.27839 -0.55625 0.28424 -0.55718 C 0.31146 -0.55417 0.32018 -0.55556 0.34336 -0.54676 C 0.34948 -0.54468 0.36628 -0.53611 0.37253 -0.53195 C 0.38047 -0.52685 0.38854 -0.52246 0.39596 -0.51574 L 0.42839 -0.48611 C 0.43646 -0.47871 0.44883 -0.46806 0.45677 -0.45787 C 0.46003 -0.45394 0.46315 -0.44954 0.46589 -0.44468 C 0.4707 -0.43611 0.48398 -0.40093 0.48503 -0.39746 C 0.48672 -0.3919 0.48815 -0.38635 0.4901 -0.38102 C 0.49206 -0.37593 0.49479 -0.37153 0.49674 -0.36621 C 0.50195 -0.35278 0.50482 -0.34422 0.50846 -0.33079 C 0.50964 -0.32639 0.51055 -0.32176 0.51172 -0.31736 C 0.51302 -0.31297 0.51458 -0.30857 0.51589 -0.30417 C 0.51732 -0.29931 0.51862 -0.29422 0.52005 -0.28935 C 0.52357 -0.27778 0.52734 -0.26667 0.53099 -0.2551 C 0.53268 -0.24977 0.53424 -0.24445 0.53594 -0.23889 C 0.53737 -0.23449 0.53932 -0.23056 0.5401 -0.2257 L 0.54505 -0.19584 C 0.54596 -0.19097 0.54674 -0.18611 0.54766 -0.18102 C 0.54844 -0.1757 0.54961 -0.17037 0.55013 -0.16482 C 0.55065 -0.15834 0.55091 -0.15185 0.55182 -0.1456 C 0.55391 -0.12963 0.55755 -0.11435 0.55924 -0.09815 C 0.56042 -0.08727 0.5612 -0.07639 0.56263 -0.06551 C 0.56315 -0.06111 0.5638 -0.05672 0.56432 -0.05232 C 0.56549 -0.04144 0.56654 -0.03056 0.56758 -0.01968 C 0.5681 -0.01412 0.56836 -0.00857 0.56927 -0.00347 C 0.57005 0.00162 0.57109 0.00648 0.57174 0.01157 C 0.57487 0.03379 0.57461 0.03217 0.57591 0.04861 C 0.5763 0.06041 0.5776 0.09768 0.57839 0.10625 L 0.58008 0.12268 C 0.58151 0.16875 0.57969 0.13449 0.58255 0.16551 C 0.5832 0.17245 0.58424 0.18634 0.58424 0.18634 C 0.58451 0.19467 0.58477 0.20301 0.58516 0.21157 C 0.58555 0.22338 0.58672 0.24699 0.58672 0.24699 C 0.58841 0.32685 0.58685 0.2544 0.58841 0.31805 C 0.58945 0.35972 0.58789 0.34166 0.59089 0.36852 C 0.59115 0.37847 0.59141 0.38819 0.5918 0.39815 C 0.59193 0.40254 0.59258 0.40694 0.59258 0.41157 C 0.59258 0.47014 0.59219 0.52893 0.5918 0.58773 C 0.59167 0.59699 0.59049 0.64768 0.58932 0.6574 C 0.58841 0.66389 0.5875 0.67014 0.58672 0.67662 C 0.58529 0.68958 0.58555 0.69444 0.58255 0.70625 C 0.58138 0.71088 0.57956 0.71504 0.57839 0.71967 C 0.5776 0.72291 0.57747 0.72662 0.57682 0.73009 C 0.57578 0.73403 0.57461 0.73796 0.57344 0.7419 C 0.56667 0.76319 0.56589 0.76713 0.55508 0.78333 C 0.55117 0.78912 0.54349 0.79305 0.53932 0.79514 C 0.53008 0.79977 0.52083 0.80324 0.51172 0.80856 C 0.50065 0.81481 0.48971 0.82199 0.47839 0.82778 C 0.46484 0.83472 0.45534 0.84074 0.44089 0.84259 C 0.41263 0.84606 0.38424 0.84745 0.35586 0.85 C 0.34583 0.85185 0.33685 0.85393 0.32669 0.8544 L 0.2776 0.85578 L 0.20586 0.8544 C 0.19531 0.8537 0.18477 0.85046 0.17422 0.84861 C 0.14479 0.84282 0.16042 0.8449 0.13594 0.84259 L 0.12096 0.83819 C 0.10208 0.8331 0.11211 0.83727 0.0918 0.83078 C 0.05885 0.82014 0.10026 0.83171 0.06927 0.82338 C 0.06146 0.81759 0.0457 0.80648 0.04089 0.79815 C 0.03724 0.79166 0.0332 0.78495 0.03008 0.77731 C 0.02747 0.77106 0.02318 0.7574 0.02174 0.75069 C 0.02031 0.74444 0.01979 0.73773 0.01836 0.73148 C 0.01732 0.72639 0.01523 0.72176 0.01419 0.71666 C 0.01172 0.70393 0.00977 0.69097 0.00755 0.67801 C 0.00638 0.67129 0.00417 0.6574 0.00417 0.6574 C 0.00326 0.64398 0.00195 0.62963 0.00169 0.61597 C 0.0013 0.5794 0.00117 0.54282 0.00091 0.50625 C 0.00065 0.48102 0.00039 0.45602 2.08333E-7 0.43078 C 0.00065 0.40069 0.00104 0.37037 0.00169 0.34028 C 0.00195 0.3324 0.00234 0.32453 0.0026 0.31666 C 0.00299 0.29699 0.00286 0.27708 0.00339 0.2574 C 0.00365 0.24606 0.00508 0.22338 0.00508 0.22338 C 0.00534 0.2074 0.00547 0.19166 0.00586 0.17592 C 0.00599 0.17199 0.00664 0.16805 0.00677 0.16412 C 0.00703 0.12546 0.00677 0.08703 0.00677 0.04861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6" dur="15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a:t>
            </a:r>
            <a:r>
              <a:rPr lang="en-GB" dirty="0">
                <a:ea typeface="+mj-lt"/>
                <a:cs typeface="+mj-lt"/>
              </a:rPr>
              <a:t> is the aim of our project?</a:t>
            </a:r>
          </a:p>
        </p:txBody>
      </p:sp>
      <p:sp>
        <p:nvSpPr>
          <p:cNvPr id="3" name="Content Placeholder 2"/>
          <p:cNvSpPr>
            <a:spLocks noGrp="1"/>
          </p:cNvSpPr>
          <p:nvPr>
            <p:ph idx="1"/>
          </p:nvPr>
        </p:nvSpPr>
        <p:spPr/>
        <p:txBody>
          <a:bodyPr vert="horz" lIns="91440" tIns="45720" rIns="91440" bIns="45720" rtlCol="0" anchor="t">
            <a:normAutofit/>
          </a:bodyPr>
          <a:lstStyle/>
          <a:p>
            <a:r>
              <a:rPr lang="en-GB" dirty="0">
                <a:cs typeface="Calibri"/>
              </a:rPr>
              <a:t>The aim of our project was to provide a written report as a Business Application Development team regarding the feasibility and system specification of our project, based on Desmond Motors. </a:t>
            </a:r>
          </a:p>
          <a:p>
            <a:r>
              <a:rPr lang="en-US" dirty="0">
                <a:cs typeface="Calibri"/>
              </a:rPr>
              <a:t>Gain a deep understanding of the current system and its problems as well as designing a system that would eliminate as many inefficiencies as possible.</a:t>
            </a:r>
          </a:p>
          <a:p>
            <a:r>
              <a:rPr lang="en-US" dirty="0">
                <a:cs typeface="Calibri"/>
              </a:rPr>
              <a:t>Develop a more refined understanding of the System Analysis and Design process by working in a small development team and taking on the role of Full Stack Developers.</a:t>
            </a:r>
          </a:p>
        </p:txBody>
      </p:sp>
    </p:spTree>
    <p:extLst>
      <p:ext uri="{BB962C8B-B14F-4D97-AF65-F5344CB8AC3E}">
        <p14:creationId xmlns:p14="http://schemas.microsoft.com/office/powerpoint/2010/main" val="2893575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9814-93CD-48FA-BE7A-25C25C77E4CA}"/>
              </a:ext>
            </a:extLst>
          </p:cNvPr>
          <p:cNvSpPr>
            <a:spLocks noGrp="1"/>
          </p:cNvSpPr>
          <p:nvPr>
            <p:ph type="title"/>
          </p:nvPr>
        </p:nvSpPr>
        <p:spPr/>
        <p:txBody>
          <a:bodyPr/>
          <a:lstStyle/>
          <a:p>
            <a:r>
              <a:rPr lang="en-GB" dirty="0">
                <a:ea typeface="+mj-lt"/>
                <a:cs typeface="+mj-lt"/>
              </a:rPr>
              <a:t>What is our plans for the new system?</a:t>
            </a:r>
            <a:endParaRPr lang="en-US" dirty="0">
              <a:ea typeface="+mj-lt"/>
              <a:cs typeface="+mj-lt"/>
            </a:endParaRPr>
          </a:p>
        </p:txBody>
      </p:sp>
      <p:graphicFrame>
        <p:nvGraphicFramePr>
          <p:cNvPr id="7" name="Diagram 7">
            <a:extLst>
              <a:ext uri="{FF2B5EF4-FFF2-40B4-BE49-F238E27FC236}">
                <a16:creationId xmlns:a16="http://schemas.microsoft.com/office/drawing/2014/main" id="{C7386737-9089-4349-8C8C-55D61553F04D}"/>
              </a:ext>
            </a:extLst>
          </p:cNvPr>
          <p:cNvGraphicFramePr/>
          <p:nvPr>
            <p:extLst>
              <p:ext uri="{D42A27DB-BD31-4B8C-83A1-F6EECF244321}">
                <p14:modId xmlns:p14="http://schemas.microsoft.com/office/powerpoint/2010/main" val="14313495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1392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A52E-1D68-4F5F-9845-C66AF2ECBB28}"/>
              </a:ext>
            </a:extLst>
          </p:cNvPr>
          <p:cNvSpPr>
            <a:spLocks noGrp="1"/>
          </p:cNvSpPr>
          <p:nvPr>
            <p:ph type="title"/>
          </p:nvPr>
        </p:nvSpPr>
        <p:spPr/>
        <p:txBody>
          <a:bodyPr/>
          <a:lstStyle/>
          <a:p>
            <a:r>
              <a:rPr lang="en-GB" dirty="0">
                <a:ea typeface="+mj-lt"/>
                <a:cs typeface="+mj-lt"/>
              </a:rPr>
              <a:t>About Desmond Motors</a:t>
            </a:r>
            <a:endParaRPr lang="en-US" dirty="0"/>
          </a:p>
        </p:txBody>
      </p:sp>
      <p:sp>
        <p:nvSpPr>
          <p:cNvPr id="3" name="Content Placeholder 2">
            <a:extLst>
              <a:ext uri="{FF2B5EF4-FFF2-40B4-BE49-F238E27FC236}">
                <a16:creationId xmlns:a16="http://schemas.microsoft.com/office/drawing/2014/main" id="{4A0A25C5-3D05-44C4-A01D-B8D197885BF1}"/>
              </a:ext>
            </a:extLst>
          </p:cNvPr>
          <p:cNvSpPr>
            <a:spLocks noGrp="1"/>
          </p:cNvSpPr>
          <p:nvPr>
            <p:ph idx="1"/>
          </p:nvPr>
        </p:nvSpPr>
        <p:spPr/>
        <p:txBody>
          <a:bodyPr vert="horz" lIns="91440" tIns="45720" rIns="91440" bIns="45720" rtlCol="0" anchor="t">
            <a:normAutofit/>
          </a:bodyPr>
          <a:lstStyle/>
          <a:p>
            <a:pPr>
              <a:lnSpc>
                <a:spcPct val="150000"/>
              </a:lnSpc>
            </a:pPr>
            <a:r>
              <a:rPr lang="en-GB" dirty="0">
                <a:cs typeface="Calibri"/>
              </a:rPr>
              <a:t>They are the largest ford dealership in Northern Ireland.</a:t>
            </a:r>
            <a:endParaRPr lang="en-US" dirty="0"/>
          </a:p>
          <a:p>
            <a:pPr>
              <a:lnSpc>
                <a:spcPct val="150000"/>
              </a:lnSpc>
            </a:pPr>
            <a:r>
              <a:rPr lang="en-GB" dirty="0">
                <a:cs typeface="Calibri"/>
              </a:rPr>
              <a:t>They supply roughly 50% of the ford cars and parts in Northern Ireland .</a:t>
            </a:r>
          </a:p>
          <a:p>
            <a:pPr>
              <a:lnSpc>
                <a:spcPct val="150000"/>
              </a:lnSpc>
            </a:pPr>
            <a:r>
              <a:rPr lang="en-GB" dirty="0">
                <a:cs typeface="Calibri"/>
              </a:rPr>
              <a:t>They provide New and used cars for people and Businesses .</a:t>
            </a:r>
          </a:p>
          <a:p>
            <a:pPr>
              <a:lnSpc>
                <a:spcPct val="150000"/>
              </a:lnSpc>
            </a:pPr>
            <a:r>
              <a:rPr lang="en-GB" dirty="0">
                <a:cs typeface="Calibri"/>
              </a:rPr>
              <a:t>They offer Finance plans and leases.</a:t>
            </a:r>
          </a:p>
          <a:p>
            <a:pPr>
              <a:lnSpc>
                <a:spcPct val="150000"/>
              </a:lnSpc>
            </a:pPr>
            <a:r>
              <a:rPr lang="en-GB" dirty="0">
                <a:cs typeface="Calibri"/>
              </a:rPr>
              <a:t>They offer valet , mot and </a:t>
            </a:r>
            <a:r>
              <a:rPr lang="en-GB" dirty="0">
                <a:ea typeface="+mn-lt"/>
                <a:cs typeface="+mn-lt"/>
              </a:rPr>
              <a:t> Test Drive services.</a:t>
            </a:r>
          </a:p>
          <a:p>
            <a:endParaRPr lang="en-GB" dirty="0">
              <a:cs typeface="Calibri"/>
            </a:endParaRPr>
          </a:p>
          <a:p>
            <a:endParaRPr lang="en-GB" dirty="0">
              <a:cs typeface="Calibri"/>
            </a:endParaRPr>
          </a:p>
        </p:txBody>
      </p:sp>
    </p:spTree>
    <p:extLst>
      <p:ext uri="{BB962C8B-B14F-4D97-AF65-F5344CB8AC3E}">
        <p14:creationId xmlns:p14="http://schemas.microsoft.com/office/powerpoint/2010/main" val="2192437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wipe(down)">
                                      <p:cBhvr>
                                        <p:cTn id="57" dur="580">
                                          <p:stCondLst>
                                            <p:cond delay="0"/>
                                          </p:stCondLst>
                                        </p:cTn>
                                        <p:tgtEl>
                                          <p:spTgt spid="3">
                                            <p:txEl>
                                              <p:pRg st="3" end="3"/>
                                            </p:txEl>
                                          </p:spTgt>
                                        </p:tgtEl>
                                      </p:cBhvr>
                                    </p:animEffect>
                                    <p:anim calcmode="lin" valueType="num">
                                      <p:cBhvr>
                                        <p:cTn id="5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3" end="3"/>
                                            </p:txEl>
                                          </p:spTgt>
                                        </p:tgtEl>
                                      </p:cBhvr>
                                      <p:to x="100000" y="60000"/>
                                    </p:animScale>
                                    <p:animScale>
                                      <p:cBhvr>
                                        <p:cTn id="64" dur="166" decel="50000">
                                          <p:stCondLst>
                                            <p:cond delay="676"/>
                                          </p:stCondLst>
                                        </p:cTn>
                                        <p:tgtEl>
                                          <p:spTgt spid="3">
                                            <p:txEl>
                                              <p:pRg st="3" end="3"/>
                                            </p:txEl>
                                          </p:spTgt>
                                        </p:tgtEl>
                                      </p:cBhvr>
                                      <p:to x="100000" y="100000"/>
                                    </p:animScale>
                                    <p:animScale>
                                      <p:cBhvr>
                                        <p:cTn id="65" dur="26">
                                          <p:stCondLst>
                                            <p:cond delay="1312"/>
                                          </p:stCondLst>
                                        </p:cTn>
                                        <p:tgtEl>
                                          <p:spTgt spid="3">
                                            <p:txEl>
                                              <p:pRg st="3" end="3"/>
                                            </p:txEl>
                                          </p:spTgt>
                                        </p:tgtEl>
                                      </p:cBhvr>
                                      <p:to x="100000" y="80000"/>
                                    </p:animScale>
                                    <p:animScale>
                                      <p:cBhvr>
                                        <p:cTn id="66" dur="166" decel="50000">
                                          <p:stCondLst>
                                            <p:cond delay="1338"/>
                                          </p:stCondLst>
                                        </p:cTn>
                                        <p:tgtEl>
                                          <p:spTgt spid="3">
                                            <p:txEl>
                                              <p:pRg st="3" end="3"/>
                                            </p:txEl>
                                          </p:spTgt>
                                        </p:tgtEl>
                                      </p:cBhvr>
                                      <p:to x="100000" y="100000"/>
                                    </p:animScale>
                                    <p:animScale>
                                      <p:cBhvr>
                                        <p:cTn id="67" dur="26">
                                          <p:stCondLst>
                                            <p:cond delay="1642"/>
                                          </p:stCondLst>
                                        </p:cTn>
                                        <p:tgtEl>
                                          <p:spTgt spid="3">
                                            <p:txEl>
                                              <p:pRg st="3" end="3"/>
                                            </p:txEl>
                                          </p:spTgt>
                                        </p:tgtEl>
                                      </p:cBhvr>
                                      <p:to x="100000" y="90000"/>
                                    </p:animScale>
                                    <p:animScale>
                                      <p:cBhvr>
                                        <p:cTn id="68" dur="166" decel="50000">
                                          <p:stCondLst>
                                            <p:cond delay="1668"/>
                                          </p:stCondLst>
                                        </p:cTn>
                                        <p:tgtEl>
                                          <p:spTgt spid="3">
                                            <p:txEl>
                                              <p:pRg st="3" end="3"/>
                                            </p:txEl>
                                          </p:spTgt>
                                        </p:tgtEl>
                                      </p:cBhvr>
                                      <p:to x="100000" y="100000"/>
                                    </p:animScale>
                                    <p:animScale>
                                      <p:cBhvr>
                                        <p:cTn id="69" dur="26">
                                          <p:stCondLst>
                                            <p:cond delay="1808"/>
                                          </p:stCondLst>
                                        </p:cTn>
                                        <p:tgtEl>
                                          <p:spTgt spid="3">
                                            <p:txEl>
                                              <p:pRg st="3" end="3"/>
                                            </p:txEl>
                                          </p:spTgt>
                                        </p:tgtEl>
                                      </p:cBhvr>
                                      <p:to x="100000" y="95000"/>
                                    </p:animScale>
                                    <p:animScale>
                                      <p:cBhvr>
                                        <p:cTn id="70" dur="166" decel="50000">
                                          <p:stCondLst>
                                            <p:cond delay="1834"/>
                                          </p:stCondLst>
                                        </p:cTn>
                                        <p:tgtEl>
                                          <p:spTgt spid="3">
                                            <p:txEl>
                                              <p:pRg st="3" end="3"/>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wipe(down)">
                                      <p:cBhvr>
                                        <p:cTn id="73" dur="580">
                                          <p:stCondLst>
                                            <p:cond delay="0"/>
                                          </p:stCondLst>
                                        </p:cTn>
                                        <p:tgtEl>
                                          <p:spTgt spid="3">
                                            <p:txEl>
                                              <p:pRg st="4" end="4"/>
                                            </p:txEl>
                                          </p:spTgt>
                                        </p:tgtEl>
                                      </p:cBhvr>
                                    </p:animEffect>
                                    <p:anim calcmode="lin" valueType="num">
                                      <p:cBhvr>
                                        <p:cTn id="7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4" end="4"/>
                                            </p:txEl>
                                          </p:spTgt>
                                        </p:tgtEl>
                                      </p:cBhvr>
                                      <p:to x="100000" y="60000"/>
                                    </p:animScale>
                                    <p:animScale>
                                      <p:cBhvr>
                                        <p:cTn id="80" dur="166" decel="50000">
                                          <p:stCondLst>
                                            <p:cond delay="676"/>
                                          </p:stCondLst>
                                        </p:cTn>
                                        <p:tgtEl>
                                          <p:spTgt spid="3">
                                            <p:txEl>
                                              <p:pRg st="4" end="4"/>
                                            </p:txEl>
                                          </p:spTgt>
                                        </p:tgtEl>
                                      </p:cBhvr>
                                      <p:to x="100000" y="100000"/>
                                    </p:animScale>
                                    <p:animScale>
                                      <p:cBhvr>
                                        <p:cTn id="81" dur="26">
                                          <p:stCondLst>
                                            <p:cond delay="1312"/>
                                          </p:stCondLst>
                                        </p:cTn>
                                        <p:tgtEl>
                                          <p:spTgt spid="3">
                                            <p:txEl>
                                              <p:pRg st="4" end="4"/>
                                            </p:txEl>
                                          </p:spTgt>
                                        </p:tgtEl>
                                      </p:cBhvr>
                                      <p:to x="100000" y="80000"/>
                                    </p:animScale>
                                    <p:animScale>
                                      <p:cBhvr>
                                        <p:cTn id="82" dur="166" decel="50000">
                                          <p:stCondLst>
                                            <p:cond delay="1338"/>
                                          </p:stCondLst>
                                        </p:cTn>
                                        <p:tgtEl>
                                          <p:spTgt spid="3">
                                            <p:txEl>
                                              <p:pRg st="4" end="4"/>
                                            </p:txEl>
                                          </p:spTgt>
                                        </p:tgtEl>
                                      </p:cBhvr>
                                      <p:to x="100000" y="100000"/>
                                    </p:animScale>
                                    <p:animScale>
                                      <p:cBhvr>
                                        <p:cTn id="83" dur="26">
                                          <p:stCondLst>
                                            <p:cond delay="1642"/>
                                          </p:stCondLst>
                                        </p:cTn>
                                        <p:tgtEl>
                                          <p:spTgt spid="3">
                                            <p:txEl>
                                              <p:pRg st="4" end="4"/>
                                            </p:txEl>
                                          </p:spTgt>
                                        </p:tgtEl>
                                      </p:cBhvr>
                                      <p:to x="100000" y="90000"/>
                                    </p:animScale>
                                    <p:animScale>
                                      <p:cBhvr>
                                        <p:cTn id="84" dur="166" decel="50000">
                                          <p:stCondLst>
                                            <p:cond delay="1668"/>
                                          </p:stCondLst>
                                        </p:cTn>
                                        <p:tgtEl>
                                          <p:spTgt spid="3">
                                            <p:txEl>
                                              <p:pRg st="4" end="4"/>
                                            </p:txEl>
                                          </p:spTgt>
                                        </p:tgtEl>
                                      </p:cBhvr>
                                      <p:to x="100000" y="100000"/>
                                    </p:animScale>
                                    <p:animScale>
                                      <p:cBhvr>
                                        <p:cTn id="85" dur="26">
                                          <p:stCondLst>
                                            <p:cond delay="1808"/>
                                          </p:stCondLst>
                                        </p:cTn>
                                        <p:tgtEl>
                                          <p:spTgt spid="3">
                                            <p:txEl>
                                              <p:pRg st="4" end="4"/>
                                            </p:txEl>
                                          </p:spTgt>
                                        </p:tgtEl>
                                      </p:cBhvr>
                                      <p:to x="100000" y="95000"/>
                                    </p:animScale>
                                    <p:animScale>
                                      <p:cBhvr>
                                        <p:cTn id="86"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Problems Identified in Business</a:t>
            </a:r>
          </a:p>
        </p:txBody>
      </p:sp>
      <p:sp>
        <p:nvSpPr>
          <p:cNvPr id="3" name="Content Placeholder 2"/>
          <p:cNvSpPr>
            <a:spLocks noGrp="1"/>
          </p:cNvSpPr>
          <p:nvPr>
            <p:ph idx="1"/>
          </p:nvPr>
        </p:nvSpPr>
        <p:spPr>
          <a:xfrm>
            <a:off x="1371600" y="2286000"/>
            <a:ext cx="9601200" cy="3581400"/>
          </a:xfrm>
        </p:spPr>
        <p:txBody>
          <a:bodyPr vert="horz" lIns="91440" tIns="45720" rIns="91440" bIns="45720" rtlCol="0" anchor="t">
            <a:normAutofit/>
          </a:bodyPr>
          <a:lstStyle/>
          <a:p>
            <a:r>
              <a:rPr lang="en-GB" dirty="0"/>
              <a:t>Desmond's scheduling</a:t>
            </a:r>
          </a:p>
          <a:p>
            <a:pPr lvl="1"/>
            <a:r>
              <a:rPr lang="en-GB" dirty="0">
                <a:cs typeface="Calibri"/>
              </a:rPr>
              <a:t>The start of the project coincided with the start of a new quarter</a:t>
            </a:r>
          </a:p>
          <a:p>
            <a:r>
              <a:rPr lang="en-US" dirty="0">
                <a:cs typeface="Calibri"/>
              </a:rPr>
              <a:t>Paper based system</a:t>
            </a:r>
          </a:p>
          <a:p>
            <a:pPr lvl="1"/>
            <a:r>
              <a:rPr lang="en-US" dirty="0">
                <a:cs typeface="Calibri"/>
              </a:rPr>
              <a:t>All files are stored manually</a:t>
            </a:r>
          </a:p>
          <a:p>
            <a:pPr lvl="1"/>
            <a:r>
              <a:rPr lang="en-US" dirty="0">
                <a:cs typeface="Calibri"/>
              </a:rPr>
              <a:t>More susceptible to loss, duplication &amp; damage</a:t>
            </a:r>
          </a:p>
          <a:p>
            <a:pPr lvl="1"/>
            <a:r>
              <a:rPr lang="en-US" dirty="0">
                <a:cs typeface="Calibri"/>
              </a:rPr>
              <a:t>Much slower and less efficient than a computerized system</a:t>
            </a:r>
          </a:p>
          <a:p>
            <a:pPr lvl="1"/>
            <a:r>
              <a:rPr lang="en-US" dirty="0">
                <a:cs typeface="Calibri"/>
              </a:rPr>
              <a:t>No data analytics unless manually created</a:t>
            </a:r>
          </a:p>
          <a:p>
            <a:r>
              <a:rPr lang="en-US" dirty="0">
                <a:cs typeface="Calibri"/>
              </a:rPr>
              <a:t>No links, no data integrity</a:t>
            </a:r>
          </a:p>
          <a:p>
            <a:pPr lvl="1"/>
            <a:r>
              <a:rPr lang="en-US" dirty="0">
                <a:cs typeface="Calibri"/>
              </a:rPr>
              <a:t>Links must be manually created every time a record needs to be retrieved</a:t>
            </a:r>
          </a:p>
        </p:txBody>
      </p:sp>
    </p:spTree>
    <p:extLst>
      <p:ext uri="{BB962C8B-B14F-4D97-AF65-F5344CB8AC3E}">
        <p14:creationId xmlns:p14="http://schemas.microsoft.com/office/powerpoint/2010/main" val="86268393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wipe(down)">
                                      <p:cBhvr>
                                        <p:cTn id="31" dur="580">
                                          <p:stCondLst>
                                            <p:cond delay="0"/>
                                          </p:stCondLst>
                                        </p:cTn>
                                        <p:tgtEl>
                                          <p:spTgt spid="3">
                                            <p:txEl>
                                              <p:pRg st="2" end="2"/>
                                            </p:txEl>
                                          </p:spTgt>
                                        </p:tgtEl>
                                      </p:cBhvr>
                                    </p:animEffect>
                                    <p:anim calcmode="lin" valueType="num">
                                      <p:cBhvr>
                                        <p:cTn id="3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2" end="2"/>
                                            </p:txEl>
                                          </p:spTgt>
                                        </p:tgtEl>
                                      </p:cBhvr>
                                      <p:to x="100000" y="60000"/>
                                    </p:animScale>
                                    <p:animScale>
                                      <p:cBhvr>
                                        <p:cTn id="38" dur="166" decel="50000">
                                          <p:stCondLst>
                                            <p:cond delay="676"/>
                                          </p:stCondLst>
                                        </p:cTn>
                                        <p:tgtEl>
                                          <p:spTgt spid="3">
                                            <p:txEl>
                                              <p:pRg st="2" end="2"/>
                                            </p:txEl>
                                          </p:spTgt>
                                        </p:tgtEl>
                                      </p:cBhvr>
                                      <p:to x="100000" y="100000"/>
                                    </p:animScale>
                                    <p:animScale>
                                      <p:cBhvr>
                                        <p:cTn id="39" dur="26">
                                          <p:stCondLst>
                                            <p:cond delay="1312"/>
                                          </p:stCondLst>
                                        </p:cTn>
                                        <p:tgtEl>
                                          <p:spTgt spid="3">
                                            <p:txEl>
                                              <p:pRg st="2" end="2"/>
                                            </p:txEl>
                                          </p:spTgt>
                                        </p:tgtEl>
                                      </p:cBhvr>
                                      <p:to x="100000" y="80000"/>
                                    </p:animScale>
                                    <p:animScale>
                                      <p:cBhvr>
                                        <p:cTn id="40" dur="166" decel="50000">
                                          <p:stCondLst>
                                            <p:cond delay="1338"/>
                                          </p:stCondLst>
                                        </p:cTn>
                                        <p:tgtEl>
                                          <p:spTgt spid="3">
                                            <p:txEl>
                                              <p:pRg st="2" end="2"/>
                                            </p:txEl>
                                          </p:spTgt>
                                        </p:tgtEl>
                                      </p:cBhvr>
                                      <p:to x="100000" y="100000"/>
                                    </p:animScale>
                                    <p:animScale>
                                      <p:cBhvr>
                                        <p:cTn id="41" dur="26">
                                          <p:stCondLst>
                                            <p:cond delay="1642"/>
                                          </p:stCondLst>
                                        </p:cTn>
                                        <p:tgtEl>
                                          <p:spTgt spid="3">
                                            <p:txEl>
                                              <p:pRg st="2" end="2"/>
                                            </p:txEl>
                                          </p:spTgt>
                                        </p:tgtEl>
                                      </p:cBhvr>
                                      <p:to x="100000" y="90000"/>
                                    </p:animScale>
                                    <p:animScale>
                                      <p:cBhvr>
                                        <p:cTn id="42" dur="166" decel="50000">
                                          <p:stCondLst>
                                            <p:cond delay="1668"/>
                                          </p:stCondLst>
                                        </p:cTn>
                                        <p:tgtEl>
                                          <p:spTgt spid="3">
                                            <p:txEl>
                                              <p:pRg st="2" end="2"/>
                                            </p:txEl>
                                          </p:spTgt>
                                        </p:tgtEl>
                                      </p:cBhvr>
                                      <p:to x="100000" y="100000"/>
                                    </p:animScale>
                                    <p:animScale>
                                      <p:cBhvr>
                                        <p:cTn id="43" dur="26">
                                          <p:stCondLst>
                                            <p:cond delay="1808"/>
                                          </p:stCondLst>
                                        </p:cTn>
                                        <p:tgtEl>
                                          <p:spTgt spid="3">
                                            <p:txEl>
                                              <p:pRg st="2" end="2"/>
                                            </p:txEl>
                                          </p:spTgt>
                                        </p:tgtEl>
                                      </p:cBhvr>
                                      <p:to x="100000" y="95000"/>
                                    </p:animScale>
                                    <p:animScale>
                                      <p:cBhvr>
                                        <p:cTn id="44" dur="166" decel="50000">
                                          <p:stCondLst>
                                            <p:cond delay="1834"/>
                                          </p:stCondLst>
                                        </p:cTn>
                                        <p:tgtEl>
                                          <p:spTgt spid="3">
                                            <p:txEl>
                                              <p:pRg st="2" end="2"/>
                                            </p:txEl>
                                          </p:spTgt>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additive="base">
                                        <p:cTn id="5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anim calcmode="lin" valueType="num">
                                      <p:cBhvr additive="base">
                                        <p:cTn id="6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 calcmode="lin" valueType="num">
                                      <p:cBhvr additive="base">
                                        <p:cTn id="6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nodeType="click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animEffect transition="in" filter="wipe(down)">
                                      <p:cBhvr>
                                        <p:cTn id="73" dur="580">
                                          <p:stCondLst>
                                            <p:cond delay="0"/>
                                          </p:stCondLst>
                                        </p:cTn>
                                        <p:tgtEl>
                                          <p:spTgt spid="3">
                                            <p:txEl>
                                              <p:pRg st="7" end="7"/>
                                            </p:txEl>
                                          </p:spTgt>
                                        </p:tgtEl>
                                      </p:cBhvr>
                                    </p:animEffect>
                                    <p:anim calcmode="lin" valueType="num">
                                      <p:cBhvr>
                                        <p:cTn id="7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7" end="7"/>
                                            </p:txEl>
                                          </p:spTgt>
                                        </p:tgtEl>
                                      </p:cBhvr>
                                      <p:to x="100000" y="60000"/>
                                    </p:animScale>
                                    <p:animScale>
                                      <p:cBhvr>
                                        <p:cTn id="80" dur="166" decel="50000">
                                          <p:stCondLst>
                                            <p:cond delay="676"/>
                                          </p:stCondLst>
                                        </p:cTn>
                                        <p:tgtEl>
                                          <p:spTgt spid="3">
                                            <p:txEl>
                                              <p:pRg st="7" end="7"/>
                                            </p:txEl>
                                          </p:spTgt>
                                        </p:tgtEl>
                                      </p:cBhvr>
                                      <p:to x="100000" y="100000"/>
                                    </p:animScale>
                                    <p:animScale>
                                      <p:cBhvr>
                                        <p:cTn id="81" dur="26">
                                          <p:stCondLst>
                                            <p:cond delay="1312"/>
                                          </p:stCondLst>
                                        </p:cTn>
                                        <p:tgtEl>
                                          <p:spTgt spid="3">
                                            <p:txEl>
                                              <p:pRg st="7" end="7"/>
                                            </p:txEl>
                                          </p:spTgt>
                                        </p:tgtEl>
                                      </p:cBhvr>
                                      <p:to x="100000" y="80000"/>
                                    </p:animScale>
                                    <p:animScale>
                                      <p:cBhvr>
                                        <p:cTn id="82" dur="166" decel="50000">
                                          <p:stCondLst>
                                            <p:cond delay="1338"/>
                                          </p:stCondLst>
                                        </p:cTn>
                                        <p:tgtEl>
                                          <p:spTgt spid="3">
                                            <p:txEl>
                                              <p:pRg st="7" end="7"/>
                                            </p:txEl>
                                          </p:spTgt>
                                        </p:tgtEl>
                                      </p:cBhvr>
                                      <p:to x="100000" y="100000"/>
                                    </p:animScale>
                                    <p:animScale>
                                      <p:cBhvr>
                                        <p:cTn id="83" dur="26">
                                          <p:stCondLst>
                                            <p:cond delay="1642"/>
                                          </p:stCondLst>
                                        </p:cTn>
                                        <p:tgtEl>
                                          <p:spTgt spid="3">
                                            <p:txEl>
                                              <p:pRg st="7" end="7"/>
                                            </p:txEl>
                                          </p:spTgt>
                                        </p:tgtEl>
                                      </p:cBhvr>
                                      <p:to x="100000" y="90000"/>
                                    </p:animScale>
                                    <p:animScale>
                                      <p:cBhvr>
                                        <p:cTn id="84" dur="166" decel="50000">
                                          <p:stCondLst>
                                            <p:cond delay="1668"/>
                                          </p:stCondLst>
                                        </p:cTn>
                                        <p:tgtEl>
                                          <p:spTgt spid="3">
                                            <p:txEl>
                                              <p:pRg st="7" end="7"/>
                                            </p:txEl>
                                          </p:spTgt>
                                        </p:tgtEl>
                                      </p:cBhvr>
                                      <p:to x="100000" y="100000"/>
                                    </p:animScale>
                                    <p:animScale>
                                      <p:cBhvr>
                                        <p:cTn id="85" dur="26">
                                          <p:stCondLst>
                                            <p:cond delay="1808"/>
                                          </p:stCondLst>
                                        </p:cTn>
                                        <p:tgtEl>
                                          <p:spTgt spid="3">
                                            <p:txEl>
                                              <p:pRg st="7" end="7"/>
                                            </p:txEl>
                                          </p:spTgt>
                                        </p:tgtEl>
                                      </p:cBhvr>
                                      <p:to x="100000" y="95000"/>
                                    </p:animScale>
                                    <p:animScale>
                                      <p:cBhvr>
                                        <p:cTn id="86" dur="166" decel="50000">
                                          <p:stCondLst>
                                            <p:cond delay="1834"/>
                                          </p:stCondLst>
                                        </p:cTn>
                                        <p:tgtEl>
                                          <p:spTgt spid="3">
                                            <p:txEl>
                                              <p:pRg st="7" end="7"/>
                                            </p:txEl>
                                          </p:spTgt>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8" end="8"/>
                                            </p:txEl>
                                          </p:spTgt>
                                        </p:tgtEl>
                                        <p:attrNameLst>
                                          <p:attrName>style.visibility</p:attrName>
                                        </p:attrNameLst>
                                      </p:cBhvr>
                                      <p:to>
                                        <p:strVal val="visible"/>
                                      </p:to>
                                    </p:set>
                                    <p:anim calcmode="lin" valueType="num">
                                      <p:cBhvr additive="base">
                                        <p:cTn id="9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8068-6D92-4257-AADC-113D493AB3DB}"/>
              </a:ext>
            </a:extLst>
          </p:cNvPr>
          <p:cNvSpPr>
            <a:spLocks noGrp="1"/>
          </p:cNvSpPr>
          <p:nvPr>
            <p:ph type="title"/>
          </p:nvPr>
        </p:nvSpPr>
        <p:spPr/>
        <p:txBody>
          <a:bodyPr/>
          <a:lstStyle/>
          <a:p>
            <a:r>
              <a:rPr lang="en-GB" dirty="0">
                <a:cs typeface="Calibri Light"/>
              </a:rPr>
              <a:t>How we dealt with identified problems</a:t>
            </a:r>
            <a:endParaRPr lang="en-GB" dirty="0"/>
          </a:p>
        </p:txBody>
      </p:sp>
      <p:graphicFrame>
        <p:nvGraphicFramePr>
          <p:cNvPr id="4" name="Table 4">
            <a:extLst>
              <a:ext uri="{FF2B5EF4-FFF2-40B4-BE49-F238E27FC236}">
                <a16:creationId xmlns:a16="http://schemas.microsoft.com/office/drawing/2014/main" id="{FFB5B8D2-0097-4E04-A755-8233547438FA}"/>
              </a:ext>
            </a:extLst>
          </p:cNvPr>
          <p:cNvGraphicFramePr>
            <a:graphicFrameLocks noGrp="1"/>
          </p:cNvGraphicFramePr>
          <p:nvPr>
            <p:ph idx="1"/>
            <p:extLst>
              <p:ext uri="{D42A27DB-BD31-4B8C-83A1-F6EECF244321}">
                <p14:modId xmlns:p14="http://schemas.microsoft.com/office/powerpoint/2010/main" val="222844341"/>
              </p:ext>
            </p:extLst>
          </p:nvPr>
        </p:nvGraphicFramePr>
        <p:xfrm>
          <a:off x="1371600" y="2286000"/>
          <a:ext cx="9601200" cy="3419455"/>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504119215"/>
                    </a:ext>
                  </a:extLst>
                </a:gridCol>
                <a:gridCol w="4800600">
                  <a:extLst>
                    <a:ext uri="{9D8B030D-6E8A-4147-A177-3AD203B41FA5}">
                      <a16:colId xmlns:a16="http://schemas.microsoft.com/office/drawing/2014/main" val="2546954994"/>
                    </a:ext>
                  </a:extLst>
                </a:gridCol>
              </a:tblGrid>
              <a:tr h="683891">
                <a:tc>
                  <a:txBody>
                    <a:bodyPr/>
                    <a:lstStyle/>
                    <a:p>
                      <a:r>
                        <a:rPr lang="en-GB" dirty="0"/>
                        <a:t>Problems</a:t>
                      </a:r>
                    </a:p>
                  </a:txBody>
                  <a:tcPr marL="83489" marR="83489"/>
                </a:tc>
                <a:tc>
                  <a:txBody>
                    <a:bodyPr/>
                    <a:lstStyle/>
                    <a:p>
                      <a:r>
                        <a:rPr lang="en-GB" dirty="0"/>
                        <a:t>Solutions</a:t>
                      </a:r>
                    </a:p>
                  </a:txBody>
                  <a:tcPr marL="83489" marR="83489"/>
                </a:tc>
                <a:extLst>
                  <a:ext uri="{0D108BD9-81ED-4DB2-BD59-A6C34878D82A}">
                    <a16:rowId xmlns:a16="http://schemas.microsoft.com/office/drawing/2014/main" val="2485057035"/>
                  </a:ext>
                </a:extLst>
              </a:tr>
              <a:tr h="683891">
                <a:tc>
                  <a:txBody>
                    <a:bodyPr/>
                    <a:lstStyle/>
                    <a:p>
                      <a:pPr lvl="0">
                        <a:buNone/>
                      </a:pPr>
                      <a:r>
                        <a:rPr lang="en-GB" dirty="0"/>
                        <a:t>Project rejections (Walled City Vape, City Hotel)</a:t>
                      </a:r>
                    </a:p>
                  </a:txBody>
                  <a:tcPr marL="83489" marR="83489"/>
                </a:tc>
                <a:tc>
                  <a:txBody>
                    <a:bodyPr/>
                    <a:lstStyle/>
                    <a:p>
                      <a:pPr lvl="0">
                        <a:buNone/>
                      </a:pPr>
                      <a:r>
                        <a:rPr lang="en-GB" dirty="0"/>
                        <a:t>Persisted investigating other businesses until our project was accepted by </a:t>
                      </a:r>
                      <a:r>
                        <a:rPr lang="en-GB" dirty="0" err="1"/>
                        <a:t>desmonds</a:t>
                      </a:r>
                    </a:p>
                  </a:txBody>
                  <a:tcPr marL="83489" marR="83489"/>
                </a:tc>
                <a:extLst>
                  <a:ext uri="{0D108BD9-81ED-4DB2-BD59-A6C34878D82A}">
                    <a16:rowId xmlns:a16="http://schemas.microsoft.com/office/drawing/2014/main" val="530895727"/>
                  </a:ext>
                </a:extLst>
              </a:tr>
              <a:tr h="683891">
                <a:tc>
                  <a:txBody>
                    <a:bodyPr/>
                    <a:lstStyle/>
                    <a:p>
                      <a:r>
                        <a:rPr lang="en-GB" dirty="0"/>
                        <a:t>Desmond Scheduling</a:t>
                      </a:r>
                    </a:p>
                  </a:txBody>
                  <a:tcPr marL="83489" marR="83489"/>
                </a:tc>
                <a:tc>
                  <a:txBody>
                    <a:bodyPr/>
                    <a:lstStyle/>
                    <a:p>
                      <a:r>
                        <a:rPr lang="en-GB" dirty="0"/>
                        <a:t>Sent google forms to </a:t>
                      </a:r>
                      <a:r>
                        <a:rPr lang="en-GB" dirty="0" err="1"/>
                        <a:t>desmonds</a:t>
                      </a:r>
                      <a:r>
                        <a:rPr lang="en-GB" dirty="0"/>
                        <a:t>, allowing them to respond quickly and conveniently </a:t>
                      </a:r>
                    </a:p>
                  </a:txBody>
                  <a:tcPr marL="83489" marR="83489"/>
                </a:tc>
                <a:extLst>
                  <a:ext uri="{0D108BD9-81ED-4DB2-BD59-A6C34878D82A}">
                    <a16:rowId xmlns:a16="http://schemas.microsoft.com/office/drawing/2014/main" val="611800533"/>
                  </a:ext>
                </a:extLst>
              </a:tr>
              <a:tr h="683891">
                <a:tc>
                  <a:txBody>
                    <a:bodyPr/>
                    <a:lstStyle/>
                    <a:p>
                      <a:r>
                        <a:rPr lang="en-GB" dirty="0"/>
                        <a:t>Paper based system</a:t>
                      </a:r>
                    </a:p>
                  </a:txBody>
                  <a:tcPr marL="83489" marR="83489"/>
                </a:tc>
                <a:tc>
                  <a:txBody>
                    <a:bodyPr/>
                    <a:lstStyle/>
                    <a:p>
                      <a:r>
                        <a:rPr lang="en-GB" dirty="0"/>
                        <a:t>Designed a computerized interface that is linked to a database, allowing storage of data.</a:t>
                      </a:r>
                      <a:endParaRPr lang="en-US" dirty="0"/>
                    </a:p>
                  </a:txBody>
                  <a:tcPr marL="83489" marR="83489"/>
                </a:tc>
                <a:extLst>
                  <a:ext uri="{0D108BD9-81ED-4DB2-BD59-A6C34878D82A}">
                    <a16:rowId xmlns:a16="http://schemas.microsoft.com/office/drawing/2014/main" val="801541173"/>
                  </a:ext>
                </a:extLst>
              </a:tr>
              <a:tr h="683891">
                <a:tc>
                  <a:txBody>
                    <a:bodyPr/>
                    <a:lstStyle/>
                    <a:p>
                      <a:r>
                        <a:rPr lang="en-GB" dirty="0"/>
                        <a:t>No data integrity, no links between files.</a:t>
                      </a:r>
                    </a:p>
                  </a:txBody>
                  <a:tcPr marL="83489" marR="83489"/>
                </a:tc>
                <a:tc>
                  <a:txBody>
                    <a:bodyPr/>
                    <a:lstStyle/>
                    <a:p>
                      <a:r>
                        <a:rPr lang="en-GB" dirty="0"/>
                        <a:t>Designed an integral database to handle all files and prevent data duplication. </a:t>
                      </a:r>
                    </a:p>
                  </a:txBody>
                  <a:tcPr marL="83489" marR="83489"/>
                </a:tc>
                <a:extLst>
                  <a:ext uri="{0D108BD9-81ED-4DB2-BD59-A6C34878D82A}">
                    <a16:rowId xmlns:a16="http://schemas.microsoft.com/office/drawing/2014/main" val="4205333926"/>
                  </a:ext>
                </a:extLst>
              </a:tr>
            </a:tbl>
          </a:graphicData>
        </a:graphic>
      </p:graphicFrame>
    </p:spTree>
    <p:extLst>
      <p:ext uri="{BB962C8B-B14F-4D97-AF65-F5344CB8AC3E}">
        <p14:creationId xmlns:p14="http://schemas.microsoft.com/office/powerpoint/2010/main" val="26597423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Issues / Constraints moving forward</a:t>
            </a:r>
          </a:p>
        </p:txBody>
      </p:sp>
      <p:sp>
        <p:nvSpPr>
          <p:cNvPr id="3" name="Content Placeholder 2"/>
          <p:cNvSpPr>
            <a:spLocks noGrp="1"/>
          </p:cNvSpPr>
          <p:nvPr>
            <p:ph idx="1"/>
          </p:nvPr>
        </p:nvSpPr>
        <p:spPr/>
        <p:txBody>
          <a:bodyPr vert="horz" lIns="91440" tIns="45720" rIns="91440" bIns="45720" rtlCol="0" anchor="t">
            <a:normAutofit/>
          </a:bodyPr>
          <a:lstStyle/>
          <a:p>
            <a:r>
              <a:rPr lang="en-GB" dirty="0">
                <a:cs typeface="Calibri"/>
              </a:rPr>
              <a:t>Rejection by walled city vape after 3 weeks of back and forth discussion</a:t>
            </a:r>
          </a:p>
          <a:p>
            <a:r>
              <a:rPr lang="en-GB" dirty="0">
                <a:cs typeface="Calibri"/>
              </a:rPr>
              <a:t>City hotel didn’t reply to our emails or respond to our enquiries over the phone. </a:t>
            </a:r>
          </a:p>
          <a:p>
            <a:r>
              <a:rPr lang="en-GB" dirty="0">
                <a:cs typeface="Calibri"/>
              </a:rPr>
              <a:t>We could never get a meeting with Eddie's Garage, and later decided that it was probably too small to base the project on.</a:t>
            </a:r>
          </a:p>
          <a:p>
            <a:r>
              <a:rPr lang="en-GB" dirty="0">
                <a:cs typeface="Calibri"/>
              </a:rPr>
              <a:t>Group scheduling presented problems on occasion because of other commitments. </a:t>
            </a:r>
          </a:p>
        </p:txBody>
      </p:sp>
    </p:spTree>
    <p:extLst>
      <p:ext uri="{BB962C8B-B14F-4D97-AF65-F5344CB8AC3E}">
        <p14:creationId xmlns:p14="http://schemas.microsoft.com/office/powerpoint/2010/main" val="17499677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9337-6431-4175-9922-ED826B855348}"/>
              </a:ext>
            </a:extLst>
          </p:cNvPr>
          <p:cNvSpPr>
            <a:spLocks noGrp="1"/>
          </p:cNvSpPr>
          <p:nvPr>
            <p:ph type="title"/>
          </p:nvPr>
        </p:nvSpPr>
        <p:spPr/>
        <p:txBody>
          <a:bodyPr/>
          <a:lstStyle/>
          <a:p>
            <a:r>
              <a:rPr lang="en-US" dirty="0"/>
              <a:t>Main menu</a:t>
            </a:r>
          </a:p>
        </p:txBody>
      </p:sp>
      <p:pic>
        <p:nvPicPr>
          <p:cNvPr id="4" name="Content Placeholder 3">
            <a:extLst>
              <a:ext uri="{FF2B5EF4-FFF2-40B4-BE49-F238E27FC236}">
                <a16:creationId xmlns:a16="http://schemas.microsoft.com/office/drawing/2014/main" id="{8FC13371-A08A-4940-8D7E-41917FAFD34E}"/>
              </a:ext>
            </a:extLst>
          </p:cNvPr>
          <p:cNvPicPr>
            <a:picLocks noGrp="1"/>
          </p:cNvPicPr>
          <p:nvPr>
            <p:ph idx="1"/>
          </p:nvPr>
        </p:nvPicPr>
        <p:blipFill>
          <a:blip r:embed="rId2"/>
          <a:stretch>
            <a:fillRect/>
          </a:stretch>
        </p:blipFill>
        <p:spPr>
          <a:xfrm>
            <a:off x="3085599" y="2286000"/>
            <a:ext cx="6173202" cy="3581400"/>
          </a:xfrm>
          <a:prstGeom prst="rect">
            <a:avLst/>
          </a:prstGeom>
        </p:spPr>
      </p:pic>
    </p:spTree>
    <p:extLst>
      <p:ext uri="{BB962C8B-B14F-4D97-AF65-F5344CB8AC3E}">
        <p14:creationId xmlns:p14="http://schemas.microsoft.com/office/powerpoint/2010/main" val="290641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Car Form</a:t>
            </a:r>
          </a:p>
        </p:txBody>
      </p:sp>
      <p:pic>
        <p:nvPicPr>
          <p:cNvPr id="4" name="Content Placeholder 3">
            <a:extLst>
              <a:ext uri="{FF2B5EF4-FFF2-40B4-BE49-F238E27FC236}">
                <a16:creationId xmlns:a16="http://schemas.microsoft.com/office/drawing/2014/main" id="{CE104F26-BA2F-4D91-9597-F7D5D52AC235}"/>
              </a:ext>
            </a:extLst>
          </p:cNvPr>
          <p:cNvPicPr>
            <a:picLocks noGrp="1"/>
          </p:cNvPicPr>
          <p:nvPr>
            <p:ph idx="1"/>
          </p:nvPr>
        </p:nvPicPr>
        <p:blipFill>
          <a:blip r:embed="rId3"/>
          <a:stretch>
            <a:fillRect/>
          </a:stretch>
        </p:blipFill>
        <p:spPr>
          <a:xfrm>
            <a:off x="3053397" y="2286000"/>
            <a:ext cx="6237605" cy="3581400"/>
          </a:xfrm>
          <a:prstGeom prst="rect">
            <a:avLst/>
          </a:prstGeom>
        </p:spPr>
      </p:pic>
    </p:spTree>
    <p:extLst>
      <p:ext uri="{BB962C8B-B14F-4D97-AF65-F5344CB8AC3E}">
        <p14:creationId xmlns:p14="http://schemas.microsoft.com/office/powerpoint/2010/main" val="34010630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127</TotalTime>
  <Words>786</Words>
  <Application>Microsoft Office PowerPoint</Application>
  <PresentationFormat>Widescreen</PresentationFormat>
  <Paragraphs>88</Paragraphs>
  <Slides>19</Slides>
  <Notes>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Crop</vt:lpstr>
      <vt:lpstr>BAD Presentation</vt:lpstr>
      <vt:lpstr>What is the aim of our project?</vt:lpstr>
      <vt:lpstr>What is our plans for the new system?</vt:lpstr>
      <vt:lpstr>About Desmond Motors</vt:lpstr>
      <vt:lpstr>Problems Identified in Business</vt:lpstr>
      <vt:lpstr>How we dealt with identified problems</vt:lpstr>
      <vt:lpstr>Issues / Constraints moving forward</vt:lpstr>
      <vt:lpstr>Main menu</vt:lpstr>
      <vt:lpstr>Car Form</vt:lpstr>
      <vt:lpstr>Car stock report</vt:lpstr>
      <vt:lpstr>Customer form, Add tab</vt:lpstr>
      <vt:lpstr>Customer form, Edit tab</vt:lpstr>
      <vt:lpstr>Customer info</vt:lpstr>
      <vt:lpstr>Sales form</vt:lpstr>
      <vt:lpstr>Sales report form</vt:lpstr>
      <vt:lpstr>What have we achieved?</vt:lpstr>
      <vt:lpstr>What have we learned from this project? </vt:lpstr>
      <vt:lpstr>What would we do differently?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 Presentation</dc:title>
  <dc:creator>Administrator</dc:creator>
  <cp:lastModifiedBy>McLaughlin, Callum</cp:lastModifiedBy>
  <cp:revision>502</cp:revision>
  <dcterms:created xsi:type="dcterms:W3CDTF">2019-12-18T14:53:54Z</dcterms:created>
  <dcterms:modified xsi:type="dcterms:W3CDTF">2023-05-06T11:38:14Z</dcterms:modified>
</cp:coreProperties>
</file>