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2"/>
  </p:notesMasterIdLst>
  <p:sldIdLst>
    <p:sldId id="256" r:id="rId2"/>
    <p:sldId id="281" r:id="rId3"/>
    <p:sldId id="257" r:id="rId4"/>
    <p:sldId id="289" r:id="rId5"/>
    <p:sldId id="290" r:id="rId6"/>
    <p:sldId id="291" r:id="rId7"/>
    <p:sldId id="258" r:id="rId8"/>
    <p:sldId id="303" r:id="rId9"/>
    <p:sldId id="302" r:id="rId10"/>
    <p:sldId id="279" r:id="rId11"/>
    <p:sldId id="259" r:id="rId12"/>
    <p:sldId id="292" r:id="rId13"/>
    <p:sldId id="270" r:id="rId14"/>
    <p:sldId id="262" r:id="rId15"/>
    <p:sldId id="280" r:id="rId16"/>
    <p:sldId id="265" r:id="rId17"/>
    <p:sldId id="268" r:id="rId18"/>
    <p:sldId id="293" r:id="rId19"/>
    <p:sldId id="267" r:id="rId20"/>
    <p:sldId id="284" r:id="rId21"/>
    <p:sldId id="294" r:id="rId22"/>
    <p:sldId id="283" r:id="rId23"/>
    <p:sldId id="271" r:id="rId24"/>
    <p:sldId id="296" r:id="rId25"/>
    <p:sldId id="295" r:id="rId26"/>
    <p:sldId id="285" r:id="rId27"/>
    <p:sldId id="276" r:id="rId28"/>
    <p:sldId id="277" r:id="rId29"/>
    <p:sldId id="297" r:id="rId30"/>
    <p:sldId id="298" r:id="rId3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3437" autoAdjust="0"/>
  </p:normalViewPr>
  <p:slideViewPr>
    <p:cSldViewPr snapToGrid="0">
      <p:cViewPr varScale="1">
        <p:scale>
          <a:sx n="95" d="100"/>
          <a:sy n="95" d="100"/>
        </p:scale>
        <p:origin x="1194" y="84"/>
      </p:cViewPr>
      <p:guideLst/>
    </p:cSldViewPr>
  </p:slideViewPr>
  <p:notesTextViewPr>
    <p:cViewPr>
      <p:scale>
        <a:sx n="1" d="1"/>
        <a:sy n="1" d="1"/>
      </p:scale>
      <p:origin x="0" y="0"/>
    </p:cViewPr>
  </p:notesTextViewPr>
  <p:sorterViewPr>
    <p:cViewPr>
      <p:scale>
        <a:sx n="100" d="100"/>
        <a:sy n="100" d="100"/>
      </p:scale>
      <p:origin x="0" y="-3629"/>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C79704-BB08-4EAE-94F0-F2BDD7FD57CF}" type="datetimeFigureOut">
              <a:rPr lang="en-NZ" smtClean="0"/>
              <a:t>1/09/2020</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1A8C66-1883-4FDF-B42F-BEAA1F4E6480}" type="slidenum">
              <a:rPr lang="en-NZ" smtClean="0"/>
              <a:t>‹#›</a:t>
            </a:fld>
            <a:endParaRPr lang="en-NZ"/>
          </a:p>
        </p:txBody>
      </p:sp>
    </p:spTree>
    <p:extLst>
      <p:ext uri="{BB962C8B-B14F-4D97-AF65-F5344CB8AC3E}">
        <p14:creationId xmlns:p14="http://schemas.microsoft.com/office/powerpoint/2010/main" val="682469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Identify and explain 3 relevant implications that you will focus on during the creation of your project</a:t>
            </a:r>
          </a:p>
        </p:txBody>
      </p:sp>
      <p:sp>
        <p:nvSpPr>
          <p:cNvPr id="4" name="Slide Number Placeholder 3"/>
          <p:cNvSpPr>
            <a:spLocks noGrp="1"/>
          </p:cNvSpPr>
          <p:nvPr>
            <p:ph type="sldNum" sz="quarter" idx="5"/>
          </p:nvPr>
        </p:nvSpPr>
        <p:spPr/>
        <p:txBody>
          <a:bodyPr/>
          <a:lstStyle/>
          <a:p>
            <a:fld id="{8E1A8C66-1883-4FDF-B42F-BEAA1F4E6480}" type="slidenum">
              <a:rPr lang="en-NZ" smtClean="0"/>
              <a:t>4</a:t>
            </a:fld>
            <a:endParaRPr lang="en-NZ"/>
          </a:p>
        </p:txBody>
      </p:sp>
    </p:spTree>
    <p:extLst>
      <p:ext uri="{BB962C8B-B14F-4D97-AF65-F5344CB8AC3E}">
        <p14:creationId xmlns:p14="http://schemas.microsoft.com/office/powerpoint/2010/main" val="6437990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Test your site on mobile, tablet and pc view </a:t>
            </a:r>
          </a:p>
        </p:txBody>
      </p:sp>
      <p:sp>
        <p:nvSpPr>
          <p:cNvPr id="4" name="Slide Number Placeholder 3"/>
          <p:cNvSpPr>
            <a:spLocks noGrp="1"/>
          </p:cNvSpPr>
          <p:nvPr>
            <p:ph type="sldNum" sz="quarter" idx="5"/>
          </p:nvPr>
        </p:nvSpPr>
        <p:spPr/>
        <p:txBody>
          <a:bodyPr/>
          <a:lstStyle/>
          <a:p>
            <a:fld id="{8E1A8C66-1883-4FDF-B42F-BEAA1F4E6480}" type="slidenum">
              <a:rPr lang="en-NZ" smtClean="0"/>
              <a:t>23</a:t>
            </a:fld>
            <a:endParaRPr lang="en-NZ"/>
          </a:p>
        </p:txBody>
      </p:sp>
    </p:spTree>
    <p:extLst>
      <p:ext uri="{BB962C8B-B14F-4D97-AF65-F5344CB8AC3E}">
        <p14:creationId xmlns:p14="http://schemas.microsoft.com/office/powerpoint/2010/main" val="41041832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Validate your HTML/CSS3 website – screenshot the no errors.</a:t>
            </a:r>
          </a:p>
        </p:txBody>
      </p:sp>
      <p:sp>
        <p:nvSpPr>
          <p:cNvPr id="4" name="Slide Number Placeholder 3"/>
          <p:cNvSpPr>
            <a:spLocks noGrp="1"/>
          </p:cNvSpPr>
          <p:nvPr>
            <p:ph type="sldNum" sz="quarter" idx="5"/>
          </p:nvPr>
        </p:nvSpPr>
        <p:spPr/>
        <p:txBody>
          <a:bodyPr/>
          <a:lstStyle/>
          <a:p>
            <a:fld id="{8E1A8C66-1883-4FDF-B42F-BEAA1F4E6480}" type="slidenum">
              <a:rPr lang="en-NZ" smtClean="0"/>
              <a:t>24</a:t>
            </a:fld>
            <a:endParaRPr lang="en-NZ"/>
          </a:p>
        </p:txBody>
      </p:sp>
    </p:spTree>
    <p:extLst>
      <p:ext uri="{BB962C8B-B14F-4D97-AF65-F5344CB8AC3E}">
        <p14:creationId xmlns:p14="http://schemas.microsoft.com/office/powerpoint/2010/main" val="6213365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kern="1200" dirty="0">
                <a:solidFill>
                  <a:schemeClr val="tx1"/>
                </a:solidFill>
                <a:effectLst/>
                <a:latin typeface="+mn-lt"/>
                <a:ea typeface="+mn-ea"/>
                <a:cs typeface="+mn-cs"/>
              </a:rPr>
              <a:t>Identify which usability principles you have applied to improve the quality of your design – screenshot your design, place in your portfolio and annotate and explain how it improved the usability, aesthetics or functionality etc.</a:t>
            </a:r>
          </a:p>
          <a:p>
            <a:endParaRPr lang="en-NZ" dirty="0"/>
          </a:p>
        </p:txBody>
      </p:sp>
      <p:sp>
        <p:nvSpPr>
          <p:cNvPr id="4" name="Slide Number Placeholder 3"/>
          <p:cNvSpPr>
            <a:spLocks noGrp="1"/>
          </p:cNvSpPr>
          <p:nvPr>
            <p:ph type="sldNum" sz="quarter" idx="5"/>
          </p:nvPr>
        </p:nvSpPr>
        <p:spPr/>
        <p:txBody>
          <a:bodyPr/>
          <a:lstStyle/>
          <a:p>
            <a:fld id="{8E1A8C66-1883-4FDF-B42F-BEAA1F4E6480}" type="slidenum">
              <a:rPr lang="en-NZ" smtClean="0"/>
              <a:t>25</a:t>
            </a:fld>
            <a:endParaRPr lang="en-NZ"/>
          </a:p>
        </p:txBody>
      </p:sp>
    </p:spTree>
    <p:extLst>
      <p:ext uri="{BB962C8B-B14F-4D97-AF65-F5344CB8AC3E}">
        <p14:creationId xmlns:p14="http://schemas.microsoft.com/office/powerpoint/2010/main" val="18692697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Create a video of your site in desktop view, slowly going through the content, scale it down to phone view too,. Insert the video above</a:t>
            </a:r>
          </a:p>
        </p:txBody>
      </p:sp>
      <p:sp>
        <p:nvSpPr>
          <p:cNvPr id="4" name="Slide Number Placeholder 3"/>
          <p:cNvSpPr>
            <a:spLocks noGrp="1"/>
          </p:cNvSpPr>
          <p:nvPr>
            <p:ph type="sldNum" sz="quarter" idx="5"/>
          </p:nvPr>
        </p:nvSpPr>
        <p:spPr/>
        <p:txBody>
          <a:bodyPr/>
          <a:lstStyle/>
          <a:p>
            <a:fld id="{8E1A8C66-1883-4FDF-B42F-BEAA1F4E6480}" type="slidenum">
              <a:rPr lang="en-NZ" smtClean="0"/>
              <a:t>29</a:t>
            </a:fld>
            <a:endParaRPr lang="en-NZ"/>
          </a:p>
        </p:txBody>
      </p:sp>
    </p:spTree>
    <p:extLst>
      <p:ext uri="{BB962C8B-B14F-4D97-AF65-F5344CB8AC3E}">
        <p14:creationId xmlns:p14="http://schemas.microsoft.com/office/powerpoint/2010/main" val="1193889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Identify and explain 3 relevant implications that you will focus on during the creation of your project</a:t>
            </a:r>
          </a:p>
        </p:txBody>
      </p:sp>
      <p:sp>
        <p:nvSpPr>
          <p:cNvPr id="4" name="Slide Number Placeholder 3"/>
          <p:cNvSpPr>
            <a:spLocks noGrp="1"/>
          </p:cNvSpPr>
          <p:nvPr>
            <p:ph type="sldNum" sz="quarter" idx="5"/>
          </p:nvPr>
        </p:nvSpPr>
        <p:spPr/>
        <p:txBody>
          <a:bodyPr/>
          <a:lstStyle/>
          <a:p>
            <a:fld id="{8E1A8C66-1883-4FDF-B42F-BEAA1F4E6480}" type="slidenum">
              <a:rPr lang="en-NZ" smtClean="0"/>
              <a:t>5</a:t>
            </a:fld>
            <a:endParaRPr lang="en-NZ"/>
          </a:p>
        </p:txBody>
      </p:sp>
    </p:spTree>
    <p:extLst>
      <p:ext uri="{BB962C8B-B14F-4D97-AF65-F5344CB8AC3E}">
        <p14:creationId xmlns:p14="http://schemas.microsoft.com/office/powerpoint/2010/main" val="4091528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Identify and explain 3 relevant implications that you will focus on during the creation of your project</a:t>
            </a:r>
          </a:p>
        </p:txBody>
      </p:sp>
      <p:sp>
        <p:nvSpPr>
          <p:cNvPr id="4" name="Slide Number Placeholder 3"/>
          <p:cNvSpPr>
            <a:spLocks noGrp="1"/>
          </p:cNvSpPr>
          <p:nvPr>
            <p:ph type="sldNum" sz="quarter" idx="5"/>
          </p:nvPr>
        </p:nvSpPr>
        <p:spPr/>
        <p:txBody>
          <a:bodyPr/>
          <a:lstStyle/>
          <a:p>
            <a:fld id="{8E1A8C66-1883-4FDF-B42F-BEAA1F4E6480}" type="slidenum">
              <a:rPr lang="en-NZ" smtClean="0"/>
              <a:t>6</a:t>
            </a:fld>
            <a:endParaRPr lang="en-NZ"/>
          </a:p>
        </p:txBody>
      </p:sp>
    </p:spTree>
    <p:extLst>
      <p:ext uri="{BB962C8B-B14F-4D97-AF65-F5344CB8AC3E}">
        <p14:creationId xmlns:p14="http://schemas.microsoft.com/office/powerpoint/2010/main" val="1539289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Data integrity is ensuring the information displayed is up to date , spelled correctly . Do F7 on your word content.</a:t>
            </a:r>
          </a:p>
          <a:p>
            <a:r>
              <a:rPr lang="en-NZ" dirty="0"/>
              <a:t>Testing</a:t>
            </a:r>
          </a:p>
        </p:txBody>
      </p:sp>
      <p:sp>
        <p:nvSpPr>
          <p:cNvPr id="4" name="Slide Number Placeholder 3"/>
          <p:cNvSpPr>
            <a:spLocks noGrp="1"/>
          </p:cNvSpPr>
          <p:nvPr>
            <p:ph type="sldNum" sz="quarter" idx="5"/>
          </p:nvPr>
        </p:nvSpPr>
        <p:spPr/>
        <p:txBody>
          <a:bodyPr/>
          <a:lstStyle/>
          <a:p>
            <a:fld id="{8E1A8C66-1883-4FDF-B42F-BEAA1F4E6480}" type="slidenum">
              <a:rPr lang="en-NZ" smtClean="0"/>
              <a:t>13</a:t>
            </a:fld>
            <a:endParaRPr lang="en-NZ"/>
          </a:p>
        </p:txBody>
      </p:sp>
    </p:spTree>
    <p:extLst>
      <p:ext uri="{BB962C8B-B14F-4D97-AF65-F5344CB8AC3E}">
        <p14:creationId xmlns:p14="http://schemas.microsoft.com/office/powerpoint/2010/main" val="2013132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Save images to an appropriate name folder</a:t>
            </a:r>
          </a:p>
          <a:p>
            <a:r>
              <a:rPr lang="en-NZ" dirty="0"/>
              <a:t>Compress / edit images where need be</a:t>
            </a:r>
          </a:p>
          <a:p>
            <a:r>
              <a:rPr lang="en-NZ" dirty="0"/>
              <a:t>Name the files accurately </a:t>
            </a:r>
            <a:r>
              <a:rPr lang="en-NZ" dirty="0" err="1"/>
              <a:t>e.g</a:t>
            </a:r>
            <a:r>
              <a:rPr lang="en-NZ" dirty="0"/>
              <a:t> home_mainimage.jpeg   suzanne_collins_closeup.jpeg rather than 249784sflkjfnjksfxn3r8.jpeg</a:t>
            </a:r>
          </a:p>
          <a:p>
            <a:endParaRPr lang="en-NZ" dirty="0"/>
          </a:p>
          <a:p>
            <a:r>
              <a:rPr lang="en-NZ" dirty="0"/>
              <a:t>Record this process</a:t>
            </a:r>
          </a:p>
          <a:p>
            <a:endParaRPr lang="en-NZ" dirty="0"/>
          </a:p>
        </p:txBody>
      </p:sp>
      <p:sp>
        <p:nvSpPr>
          <p:cNvPr id="4" name="Slide Number Placeholder 3"/>
          <p:cNvSpPr>
            <a:spLocks noGrp="1"/>
          </p:cNvSpPr>
          <p:nvPr>
            <p:ph type="sldNum" sz="quarter" idx="5"/>
          </p:nvPr>
        </p:nvSpPr>
        <p:spPr/>
        <p:txBody>
          <a:bodyPr/>
          <a:lstStyle/>
          <a:p>
            <a:fld id="{8E1A8C66-1883-4FDF-B42F-BEAA1F4E6480}" type="slidenum">
              <a:rPr lang="en-NZ" smtClean="0"/>
              <a:t>14</a:t>
            </a:fld>
            <a:endParaRPr lang="en-NZ"/>
          </a:p>
        </p:txBody>
      </p:sp>
    </p:spTree>
    <p:extLst>
      <p:ext uri="{BB962C8B-B14F-4D97-AF65-F5344CB8AC3E}">
        <p14:creationId xmlns:p14="http://schemas.microsoft.com/office/powerpoint/2010/main" val="33280665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E1A8C66-1883-4FDF-B42F-BEAA1F4E6480}" type="slidenum">
              <a:rPr lang="en-NZ" smtClean="0"/>
              <a:t>16</a:t>
            </a:fld>
            <a:endParaRPr lang="en-NZ"/>
          </a:p>
        </p:txBody>
      </p:sp>
    </p:spTree>
    <p:extLst>
      <p:ext uri="{BB962C8B-B14F-4D97-AF65-F5344CB8AC3E}">
        <p14:creationId xmlns:p14="http://schemas.microsoft.com/office/powerpoint/2010/main" val="4038220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Give two layout options for the index page – </a:t>
            </a:r>
            <a:r>
              <a:rPr lang="en-NZ" dirty="0" err="1"/>
              <a:t>eg</a:t>
            </a:r>
            <a:r>
              <a:rPr lang="en-NZ" dirty="0"/>
              <a:t> placement of </a:t>
            </a:r>
            <a:r>
              <a:rPr lang="en-NZ" dirty="0" err="1"/>
              <a:t>cotent</a:t>
            </a:r>
            <a:r>
              <a:rPr lang="en-NZ" dirty="0"/>
              <a:t> . Get feedback from client</a:t>
            </a:r>
          </a:p>
        </p:txBody>
      </p:sp>
      <p:sp>
        <p:nvSpPr>
          <p:cNvPr id="4" name="Slide Number Placeholder 3"/>
          <p:cNvSpPr>
            <a:spLocks noGrp="1"/>
          </p:cNvSpPr>
          <p:nvPr>
            <p:ph type="sldNum" sz="quarter" idx="5"/>
          </p:nvPr>
        </p:nvSpPr>
        <p:spPr/>
        <p:txBody>
          <a:bodyPr/>
          <a:lstStyle/>
          <a:p>
            <a:fld id="{8E1A8C66-1883-4FDF-B42F-BEAA1F4E6480}" type="slidenum">
              <a:rPr lang="en-NZ" smtClean="0"/>
              <a:t>17</a:t>
            </a:fld>
            <a:endParaRPr lang="en-NZ"/>
          </a:p>
        </p:txBody>
      </p:sp>
    </p:spTree>
    <p:extLst>
      <p:ext uri="{BB962C8B-B14F-4D97-AF65-F5344CB8AC3E}">
        <p14:creationId xmlns:p14="http://schemas.microsoft.com/office/powerpoint/2010/main" val="38577710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Use either </a:t>
            </a:r>
          </a:p>
        </p:txBody>
      </p:sp>
      <p:sp>
        <p:nvSpPr>
          <p:cNvPr id="4" name="Slide Number Placeholder 3"/>
          <p:cNvSpPr>
            <a:spLocks noGrp="1"/>
          </p:cNvSpPr>
          <p:nvPr>
            <p:ph type="sldNum" sz="quarter" idx="5"/>
          </p:nvPr>
        </p:nvSpPr>
        <p:spPr/>
        <p:txBody>
          <a:bodyPr/>
          <a:lstStyle/>
          <a:p>
            <a:fld id="{8E1A8C66-1883-4FDF-B42F-BEAA1F4E6480}" type="slidenum">
              <a:rPr lang="en-NZ" smtClean="0"/>
              <a:t>18</a:t>
            </a:fld>
            <a:endParaRPr lang="en-NZ"/>
          </a:p>
        </p:txBody>
      </p:sp>
    </p:spTree>
    <p:extLst>
      <p:ext uri="{BB962C8B-B14F-4D97-AF65-F5344CB8AC3E}">
        <p14:creationId xmlns:p14="http://schemas.microsoft.com/office/powerpoint/2010/main" val="5207810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kern="1200" dirty="0">
                <a:solidFill>
                  <a:schemeClr val="tx1"/>
                </a:solidFill>
                <a:effectLst/>
                <a:latin typeface="+mn-lt"/>
                <a:ea typeface="+mn-ea"/>
                <a:cs typeface="+mn-cs"/>
              </a:rPr>
              <a:t>Get written feedback, then add your own reflections: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1200" kern="1200" dirty="0">
                <a:solidFill>
                  <a:schemeClr val="tx1"/>
                </a:solidFill>
                <a:effectLst/>
                <a:latin typeface="+mn-lt"/>
                <a:ea typeface="+mn-ea"/>
                <a:cs typeface="+mn-cs"/>
              </a:rPr>
              <a:t>What changes do you need to make and why? Do you need to carry out further research or give more colour/font options etc/</a:t>
            </a:r>
          </a:p>
          <a:p>
            <a:endParaRPr lang="en-NZ" dirty="0"/>
          </a:p>
        </p:txBody>
      </p:sp>
      <p:sp>
        <p:nvSpPr>
          <p:cNvPr id="4" name="Slide Number Placeholder 3"/>
          <p:cNvSpPr>
            <a:spLocks noGrp="1"/>
          </p:cNvSpPr>
          <p:nvPr>
            <p:ph type="sldNum" sz="quarter" idx="5"/>
          </p:nvPr>
        </p:nvSpPr>
        <p:spPr/>
        <p:txBody>
          <a:bodyPr/>
          <a:lstStyle/>
          <a:p>
            <a:fld id="{8E1A8C66-1883-4FDF-B42F-BEAA1F4E6480}" type="slidenum">
              <a:rPr lang="en-NZ" smtClean="0"/>
              <a:t>19</a:t>
            </a:fld>
            <a:endParaRPr lang="en-NZ"/>
          </a:p>
        </p:txBody>
      </p:sp>
    </p:spTree>
    <p:extLst>
      <p:ext uri="{BB962C8B-B14F-4D97-AF65-F5344CB8AC3E}">
        <p14:creationId xmlns:p14="http://schemas.microsoft.com/office/powerpoint/2010/main" val="7198469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300" y="0"/>
            <a:ext cx="12192299" cy="6858016"/>
            <a:chOff x="-225" y="0"/>
            <a:chExt cx="9144224" cy="5143512"/>
          </a:xfrm>
        </p:grpSpPr>
        <p:sp>
          <p:nvSpPr>
            <p:cNvPr id="11" name="Google Shape;11;p2"/>
            <p:cNvSpPr/>
            <p:nvPr/>
          </p:nvSpPr>
          <p:spPr>
            <a:xfrm>
              <a:off x="0" y="0"/>
              <a:ext cx="61002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 name="Google Shape;12;p2"/>
            <p:cNvSpPr/>
            <p:nvPr/>
          </p:nvSpPr>
          <p:spPr>
            <a:xfrm>
              <a:off x="-175" y="1541675"/>
              <a:ext cx="6870000" cy="2060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3" name="Google Shape;13;p2"/>
            <p:cNvGrpSpPr/>
            <p:nvPr/>
          </p:nvGrpSpPr>
          <p:grpSpPr>
            <a:xfrm>
              <a:off x="8477595" y="4477088"/>
              <a:ext cx="666403" cy="666424"/>
              <a:chOff x="7996345" y="980275"/>
              <a:chExt cx="666403" cy="666424"/>
            </a:xfrm>
          </p:grpSpPr>
          <p:sp>
            <p:nvSpPr>
              <p:cNvPr id="14" name="Google Shape;14;p2"/>
              <p:cNvSpPr/>
              <p:nvPr/>
            </p:nvSpPr>
            <p:spPr>
              <a:xfrm>
                <a:off x="7996345"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 name="Google Shape;15;p2"/>
              <p:cNvSpPr/>
              <p:nvPr/>
            </p:nvSpPr>
            <p:spPr>
              <a:xfrm>
                <a:off x="8198672"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8400998"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7996345"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 name="Google Shape;18;p2"/>
              <p:cNvSpPr/>
              <p:nvPr/>
            </p:nvSpPr>
            <p:spPr>
              <a:xfrm>
                <a:off x="8198672"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 name="Google Shape;19;p2"/>
              <p:cNvSpPr/>
              <p:nvPr/>
            </p:nvSpPr>
            <p:spPr>
              <a:xfrm>
                <a:off x="8400998"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 name="Google Shape;20;p2"/>
              <p:cNvSpPr/>
              <p:nvPr/>
            </p:nvSpPr>
            <p:spPr>
              <a:xfrm>
                <a:off x="7996345"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 name="Google Shape;21;p2"/>
              <p:cNvSpPr/>
              <p:nvPr/>
            </p:nvSpPr>
            <p:spPr>
              <a:xfrm>
                <a:off x="8198672"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 name="Google Shape;22;p2"/>
              <p:cNvSpPr/>
              <p:nvPr/>
            </p:nvSpPr>
            <p:spPr>
              <a:xfrm>
                <a:off x="8400998"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 name="Google Shape;23;p2"/>
              <p:cNvSpPr/>
              <p:nvPr/>
            </p:nvSpPr>
            <p:spPr>
              <a:xfrm>
                <a:off x="7996345"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8198672"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 name="Google Shape;25;p2"/>
              <p:cNvSpPr/>
              <p:nvPr/>
            </p:nvSpPr>
            <p:spPr>
              <a:xfrm>
                <a:off x="8400998"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 name="Google Shape;26;p2"/>
              <p:cNvSpPr/>
              <p:nvPr/>
            </p:nvSpPr>
            <p:spPr>
              <a:xfrm>
                <a:off x="8603324"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2"/>
              <p:cNvSpPr/>
              <p:nvPr/>
            </p:nvSpPr>
            <p:spPr>
              <a:xfrm>
                <a:off x="8603324"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 name="Google Shape;28;p2"/>
              <p:cNvSpPr/>
              <p:nvPr/>
            </p:nvSpPr>
            <p:spPr>
              <a:xfrm>
                <a:off x="8603324"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 name="Google Shape;29;p2"/>
              <p:cNvSpPr/>
              <p:nvPr/>
            </p:nvSpPr>
            <p:spPr>
              <a:xfrm>
                <a:off x="8603349"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0" name="Google Shape;30;p2"/>
            <p:cNvGrpSpPr/>
            <p:nvPr/>
          </p:nvGrpSpPr>
          <p:grpSpPr>
            <a:xfrm>
              <a:off x="7042555" y="1541664"/>
              <a:ext cx="730045" cy="2060087"/>
              <a:chOff x="7022220" y="1541675"/>
              <a:chExt cx="666403" cy="1880499"/>
            </a:xfrm>
          </p:grpSpPr>
          <p:sp>
            <p:nvSpPr>
              <p:cNvPr id="31" name="Google Shape;31;p2"/>
              <p:cNvSpPr/>
              <p:nvPr/>
            </p:nvSpPr>
            <p:spPr>
              <a:xfrm>
                <a:off x="7022220"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 name="Google Shape;32;p2"/>
              <p:cNvSpPr/>
              <p:nvPr/>
            </p:nvSpPr>
            <p:spPr>
              <a:xfrm>
                <a:off x="7224547"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33;p2"/>
              <p:cNvSpPr/>
              <p:nvPr/>
            </p:nvSpPr>
            <p:spPr>
              <a:xfrm>
                <a:off x="7426873"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 name="Google Shape;34;p2"/>
              <p:cNvSpPr/>
              <p:nvPr/>
            </p:nvSpPr>
            <p:spPr>
              <a:xfrm>
                <a:off x="7022220"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 name="Google Shape;35;p2"/>
              <p:cNvSpPr/>
              <p:nvPr/>
            </p:nvSpPr>
            <p:spPr>
              <a:xfrm>
                <a:off x="7224547"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 name="Google Shape;36;p2"/>
              <p:cNvSpPr/>
              <p:nvPr/>
            </p:nvSpPr>
            <p:spPr>
              <a:xfrm>
                <a:off x="7426873"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 name="Google Shape;37;p2"/>
              <p:cNvSpPr/>
              <p:nvPr/>
            </p:nvSpPr>
            <p:spPr>
              <a:xfrm>
                <a:off x="7022220"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 name="Google Shape;38;p2"/>
              <p:cNvSpPr/>
              <p:nvPr/>
            </p:nvSpPr>
            <p:spPr>
              <a:xfrm>
                <a:off x="7224547"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 name="Google Shape;39;p2"/>
              <p:cNvSpPr/>
              <p:nvPr/>
            </p:nvSpPr>
            <p:spPr>
              <a:xfrm>
                <a:off x="7426873"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 name="Google Shape;40;p2"/>
              <p:cNvSpPr/>
              <p:nvPr/>
            </p:nvSpPr>
            <p:spPr>
              <a:xfrm>
                <a:off x="7022220"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 name="Google Shape;41;p2"/>
              <p:cNvSpPr/>
              <p:nvPr/>
            </p:nvSpPr>
            <p:spPr>
              <a:xfrm>
                <a:off x="7224547"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 name="Google Shape;42;p2"/>
              <p:cNvSpPr/>
              <p:nvPr/>
            </p:nvSpPr>
            <p:spPr>
              <a:xfrm>
                <a:off x="7426873"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 name="Google Shape;43;p2"/>
              <p:cNvSpPr/>
              <p:nvPr/>
            </p:nvSpPr>
            <p:spPr>
              <a:xfrm>
                <a:off x="7629199"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2"/>
              <p:cNvSpPr/>
              <p:nvPr/>
            </p:nvSpPr>
            <p:spPr>
              <a:xfrm>
                <a:off x="7629199"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 name="Google Shape;45;p2"/>
              <p:cNvSpPr/>
              <p:nvPr/>
            </p:nvSpPr>
            <p:spPr>
              <a:xfrm>
                <a:off x="7629199"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 name="Google Shape;46;p2"/>
              <p:cNvSpPr/>
              <p:nvPr/>
            </p:nvSpPr>
            <p:spPr>
              <a:xfrm>
                <a:off x="7629224"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 name="Google Shape;47;p2"/>
              <p:cNvSpPr/>
              <p:nvPr/>
            </p:nvSpPr>
            <p:spPr>
              <a:xfrm>
                <a:off x="7022220"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 name="Google Shape;48;p2"/>
              <p:cNvSpPr/>
              <p:nvPr/>
            </p:nvSpPr>
            <p:spPr>
              <a:xfrm>
                <a:off x="7224547"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 name="Google Shape;49;p2"/>
              <p:cNvSpPr/>
              <p:nvPr/>
            </p:nvSpPr>
            <p:spPr>
              <a:xfrm>
                <a:off x="7426873"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 name="Google Shape;50;p2"/>
              <p:cNvSpPr/>
              <p:nvPr/>
            </p:nvSpPr>
            <p:spPr>
              <a:xfrm>
                <a:off x="7022220"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 name="Google Shape;51;p2"/>
              <p:cNvSpPr/>
              <p:nvPr/>
            </p:nvSpPr>
            <p:spPr>
              <a:xfrm>
                <a:off x="7224547"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 name="Google Shape;52;p2"/>
              <p:cNvSpPr/>
              <p:nvPr/>
            </p:nvSpPr>
            <p:spPr>
              <a:xfrm>
                <a:off x="7426873"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 name="Google Shape;53;p2"/>
              <p:cNvSpPr/>
              <p:nvPr/>
            </p:nvSpPr>
            <p:spPr>
              <a:xfrm>
                <a:off x="7022220"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 name="Google Shape;54;p2"/>
              <p:cNvSpPr/>
              <p:nvPr/>
            </p:nvSpPr>
            <p:spPr>
              <a:xfrm>
                <a:off x="7224547"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 name="Google Shape;55;p2"/>
              <p:cNvSpPr/>
              <p:nvPr/>
            </p:nvSpPr>
            <p:spPr>
              <a:xfrm>
                <a:off x="7426873"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 name="Google Shape;56;p2"/>
              <p:cNvSpPr/>
              <p:nvPr/>
            </p:nvSpPr>
            <p:spPr>
              <a:xfrm>
                <a:off x="7022220"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 name="Google Shape;57;p2"/>
              <p:cNvSpPr/>
              <p:nvPr/>
            </p:nvSpPr>
            <p:spPr>
              <a:xfrm>
                <a:off x="7224547"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 name="Google Shape;58;p2"/>
              <p:cNvSpPr/>
              <p:nvPr/>
            </p:nvSpPr>
            <p:spPr>
              <a:xfrm>
                <a:off x="7426873"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 name="Google Shape;59;p2"/>
              <p:cNvSpPr/>
              <p:nvPr/>
            </p:nvSpPr>
            <p:spPr>
              <a:xfrm>
                <a:off x="7629199"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 name="Google Shape;60;p2"/>
              <p:cNvSpPr/>
              <p:nvPr/>
            </p:nvSpPr>
            <p:spPr>
              <a:xfrm>
                <a:off x="7629199"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 name="Google Shape;61;p2"/>
              <p:cNvSpPr/>
              <p:nvPr/>
            </p:nvSpPr>
            <p:spPr>
              <a:xfrm>
                <a:off x="7629199"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 name="Google Shape;62;p2"/>
              <p:cNvSpPr/>
              <p:nvPr/>
            </p:nvSpPr>
            <p:spPr>
              <a:xfrm>
                <a:off x="7629224"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 name="Google Shape;63;p2"/>
              <p:cNvSpPr/>
              <p:nvPr/>
            </p:nvSpPr>
            <p:spPr>
              <a:xfrm>
                <a:off x="7022220"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 name="Google Shape;64;p2"/>
              <p:cNvSpPr/>
              <p:nvPr/>
            </p:nvSpPr>
            <p:spPr>
              <a:xfrm>
                <a:off x="7224547"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 name="Google Shape;65;p2"/>
              <p:cNvSpPr/>
              <p:nvPr/>
            </p:nvSpPr>
            <p:spPr>
              <a:xfrm>
                <a:off x="7426873"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 name="Google Shape;66;p2"/>
              <p:cNvSpPr/>
              <p:nvPr/>
            </p:nvSpPr>
            <p:spPr>
              <a:xfrm>
                <a:off x="7022220"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 name="Google Shape;67;p2"/>
              <p:cNvSpPr/>
              <p:nvPr/>
            </p:nvSpPr>
            <p:spPr>
              <a:xfrm>
                <a:off x="7224547"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 name="Google Shape;68;p2"/>
              <p:cNvSpPr/>
              <p:nvPr/>
            </p:nvSpPr>
            <p:spPr>
              <a:xfrm>
                <a:off x="7426873"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 name="Google Shape;69;p2"/>
              <p:cNvSpPr/>
              <p:nvPr/>
            </p:nvSpPr>
            <p:spPr>
              <a:xfrm>
                <a:off x="7629199"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 name="Google Shape;70;p2"/>
              <p:cNvSpPr/>
              <p:nvPr/>
            </p:nvSpPr>
            <p:spPr>
              <a:xfrm>
                <a:off x="7629224"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1" name="Google Shape;71;p2"/>
            <p:cNvGrpSpPr/>
            <p:nvPr/>
          </p:nvGrpSpPr>
          <p:grpSpPr>
            <a:xfrm>
              <a:off x="-225" y="2008293"/>
              <a:ext cx="301775" cy="1126923"/>
              <a:chOff x="-225" y="1987280"/>
              <a:chExt cx="318900" cy="1190873"/>
            </a:xfrm>
          </p:grpSpPr>
          <p:sp>
            <p:nvSpPr>
              <p:cNvPr id="72" name="Google Shape;72;p2"/>
              <p:cNvSpPr/>
              <p:nvPr/>
            </p:nvSpPr>
            <p:spPr>
              <a:xfrm>
                <a:off x="-175" y="1987280"/>
                <a:ext cx="318794" cy="1166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 name="Google Shape;73;p2"/>
              <p:cNvSpPr/>
              <p:nvPr/>
            </p:nvSpPr>
            <p:spPr>
              <a:xfrm>
                <a:off x="-175" y="2255817"/>
                <a:ext cx="318794" cy="1166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 name="Google Shape;74;p2"/>
              <p:cNvSpPr/>
              <p:nvPr/>
            </p:nvSpPr>
            <p:spPr>
              <a:xfrm>
                <a:off x="-175" y="2524353"/>
                <a:ext cx="318794" cy="1166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 name="Google Shape;75;p2"/>
              <p:cNvSpPr/>
              <p:nvPr/>
            </p:nvSpPr>
            <p:spPr>
              <a:xfrm>
                <a:off x="-225" y="2792878"/>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 name="Google Shape;76;p2"/>
              <p:cNvSpPr/>
              <p:nvPr/>
            </p:nvSpPr>
            <p:spPr>
              <a:xfrm>
                <a:off x="-225" y="3061453"/>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7" name="Google Shape;77;p2"/>
            <p:cNvGrpSpPr/>
            <p:nvPr/>
          </p:nvGrpSpPr>
          <p:grpSpPr>
            <a:xfrm>
              <a:off x="8842175" y="668859"/>
              <a:ext cx="301822" cy="872807"/>
              <a:chOff x="-225" y="2255817"/>
              <a:chExt cx="318950" cy="922336"/>
            </a:xfrm>
          </p:grpSpPr>
          <p:sp>
            <p:nvSpPr>
              <p:cNvPr id="78" name="Google Shape;78;p2"/>
              <p:cNvSpPr/>
              <p:nvPr/>
            </p:nvSpPr>
            <p:spPr>
              <a:xfrm>
                <a:off x="-175" y="2255817"/>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 name="Google Shape;79;p2"/>
              <p:cNvSpPr/>
              <p:nvPr/>
            </p:nvSpPr>
            <p:spPr>
              <a:xfrm>
                <a:off x="-175" y="25243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 name="Google Shape;80;p2"/>
              <p:cNvSpPr/>
              <p:nvPr/>
            </p:nvSpPr>
            <p:spPr>
              <a:xfrm>
                <a:off x="-225" y="2792878"/>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 name="Google Shape;81;p2"/>
              <p:cNvSpPr/>
              <p:nvPr/>
            </p:nvSpPr>
            <p:spPr>
              <a:xfrm>
                <a:off x="-225" y="30614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2" name="Google Shape;82;p2"/>
            <p:cNvGrpSpPr/>
            <p:nvPr/>
          </p:nvGrpSpPr>
          <p:grpSpPr>
            <a:xfrm>
              <a:off x="5798375" y="4270684"/>
              <a:ext cx="301822" cy="872807"/>
              <a:chOff x="1611209" y="2255817"/>
              <a:chExt cx="318950" cy="922336"/>
            </a:xfrm>
          </p:grpSpPr>
          <p:sp>
            <p:nvSpPr>
              <p:cNvPr id="83" name="Google Shape;83;p2"/>
              <p:cNvSpPr/>
              <p:nvPr/>
            </p:nvSpPr>
            <p:spPr>
              <a:xfrm>
                <a:off x="1611259" y="2255817"/>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 name="Google Shape;84;p2"/>
              <p:cNvSpPr/>
              <p:nvPr/>
            </p:nvSpPr>
            <p:spPr>
              <a:xfrm>
                <a:off x="1611259" y="2524353"/>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 name="Google Shape;85;p2"/>
              <p:cNvSpPr/>
              <p:nvPr/>
            </p:nvSpPr>
            <p:spPr>
              <a:xfrm>
                <a:off x="1611209" y="2792878"/>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86;p2"/>
              <p:cNvSpPr/>
              <p:nvPr/>
            </p:nvSpPr>
            <p:spPr>
              <a:xfrm>
                <a:off x="1611209" y="3061453"/>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7" name="Google Shape;87;p2"/>
            <p:cNvGrpSpPr/>
            <p:nvPr/>
          </p:nvGrpSpPr>
          <p:grpSpPr>
            <a:xfrm>
              <a:off x="685795" y="0"/>
              <a:ext cx="666403" cy="666424"/>
              <a:chOff x="7996345" y="980275"/>
              <a:chExt cx="666403" cy="666424"/>
            </a:xfrm>
          </p:grpSpPr>
          <p:sp>
            <p:nvSpPr>
              <p:cNvPr id="88" name="Google Shape;88;p2"/>
              <p:cNvSpPr/>
              <p:nvPr/>
            </p:nvSpPr>
            <p:spPr>
              <a:xfrm>
                <a:off x="7996345"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 name="Google Shape;89;p2"/>
              <p:cNvSpPr/>
              <p:nvPr/>
            </p:nvSpPr>
            <p:spPr>
              <a:xfrm>
                <a:off x="8198672"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 name="Google Shape;90;p2"/>
              <p:cNvSpPr/>
              <p:nvPr/>
            </p:nvSpPr>
            <p:spPr>
              <a:xfrm>
                <a:off x="8400998"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 name="Google Shape;91;p2"/>
              <p:cNvSpPr/>
              <p:nvPr/>
            </p:nvSpPr>
            <p:spPr>
              <a:xfrm>
                <a:off x="7996345"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 name="Google Shape;92;p2"/>
              <p:cNvSpPr/>
              <p:nvPr/>
            </p:nvSpPr>
            <p:spPr>
              <a:xfrm>
                <a:off x="8198672"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 name="Google Shape;93;p2"/>
              <p:cNvSpPr/>
              <p:nvPr/>
            </p:nvSpPr>
            <p:spPr>
              <a:xfrm>
                <a:off x="8400998"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 name="Google Shape;94;p2"/>
              <p:cNvSpPr/>
              <p:nvPr/>
            </p:nvSpPr>
            <p:spPr>
              <a:xfrm>
                <a:off x="7996345"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 name="Google Shape;95;p2"/>
              <p:cNvSpPr/>
              <p:nvPr/>
            </p:nvSpPr>
            <p:spPr>
              <a:xfrm>
                <a:off x="8198672"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 name="Google Shape;96;p2"/>
              <p:cNvSpPr/>
              <p:nvPr/>
            </p:nvSpPr>
            <p:spPr>
              <a:xfrm>
                <a:off x="8400998"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 name="Google Shape;97;p2"/>
              <p:cNvSpPr/>
              <p:nvPr/>
            </p:nvSpPr>
            <p:spPr>
              <a:xfrm>
                <a:off x="7996345"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 name="Google Shape;98;p2"/>
              <p:cNvSpPr/>
              <p:nvPr/>
            </p:nvSpPr>
            <p:spPr>
              <a:xfrm>
                <a:off x="8198672"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 name="Google Shape;99;p2"/>
              <p:cNvSpPr/>
              <p:nvPr/>
            </p:nvSpPr>
            <p:spPr>
              <a:xfrm>
                <a:off x="8400998"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 name="Google Shape;100;p2"/>
              <p:cNvSpPr/>
              <p:nvPr/>
            </p:nvSpPr>
            <p:spPr>
              <a:xfrm>
                <a:off x="8603324"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 name="Google Shape;101;p2"/>
              <p:cNvSpPr/>
              <p:nvPr/>
            </p:nvSpPr>
            <p:spPr>
              <a:xfrm>
                <a:off x="8603324"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 name="Google Shape;102;p2"/>
              <p:cNvSpPr/>
              <p:nvPr/>
            </p:nvSpPr>
            <p:spPr>
              <a:xfrm>
                <a:off x="8603324"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 name="Google Shape;103;p2"/>
              <p:cNvSpPr/>
              <p:nvPr/>
            </p:nvSpPr>
            <p:spPr>
              <a:xfrm>
                <a:off x="8603349"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04" name="Google Shape;104;p2"/>
          <p:cNvSpPr txBox="1">
            <a:spLocks noGrp="1"/>
          </p:cNvSpPr>
          <p:nvPr>
            <p:ph type="ctrTitle"/>
          </p:nvPr>
        </p:nvSpPr>
        <p:spPr>
          <a:xfrm>
            <a:off x="914400" y="2055567"/>
            <a:ext cx="7653600" cy="2746800"/>
          </a:xfrm>
          <a:prstGeom prst="rect">
            <a:avLst/>
          </a:prstGeom>
        </p:spPr>
        <p:txBody>
          <a:bodyPr spcFirstLastPara="1" wrap="square" lIns="0" tIns="0" rIns="0" bIns="0" anchor="ctr" anchorCtr="0">
            <a:noAutofit/>
          </a:bodyPr>
          <a:lstStyle>
            <a:lvl1pPr lvl="0" rtl="0">
              <a:spcBef>
                <a:spcPts val="0"/>
              </a:spcBef>
              <a:spcAft>
                <a:spcPts val="0"/>
              </a:spcAft>
              <a:buSzPts val="4800"/>
              <a:buNone/>
              <a:defRPr sz="6400"/>
            </a:lvl1pPr>
            <a:lvl2pPr lvl="1" rtl="0">
              <a:spcBef>
                <a:spcPts val="0"/>
              </a:spcBef>
              <a:spcAft>
                <a:spcPts val="0"/>
              </a:spcAft>
              <a:buSzPts val="4800"/>
              <a:buNone/>
              <a:defRPr sz="6400"/>
            </a:lvl2pPr>
            <a:lvl3pPr lvl="2" rtl="0">
              <a:spcBef>
                <a:spcPts val="0"/>
              </a:spcBef>
              <a:spcAft>
                <a:spcPts val="0"/>
              </a:spcAft>
              <a:buSzPts val="4800"/>
              <a:buNone/>
              <a:defRPr sz="6400"/>
            </a:lvl3pPr>
            <a:lvl4pPr lvl="3" rtl="0">
              <a:spcBef>
                <a:spcPts val="0"/>
              </a:spcBef>
              <a:spcAft>
                <a:spcPts val="0"/>
              </a:spcAft>
              <a:buSzPts val="4800"/>
              <a:buNone/>
              <a:defRPr sz="6400"/>
            </a:lvl4pPr>
            <a:lvl5pPr lvl="4" rtl="0">
              <a:spcBef>
                <a:spcPts val="0"/>
              </a:spcBef>
              <a:spcAft>
                <a:spcPts val="0"/>
              </a:spcAft>
              <a:buSzPts val="4800"/>
              <a:buNone/>
              <a:defRPr sz="6400"/>
            </a:lvl5pPr>
            <a:lvl6pPr lvl="5" rtl="0">
              <a:spcBef>
                <a:spcPts val="0"/>
              </a:spcBef>
              <a:spcAft>
                <a:spcPts val="0"/>
              </a:spcAft>
              <a:buSzPts val="4800"/>
              <a:buNone/>
              <a:defRPr sz="6400"/>
            </a:lvl6pPr>
            <a:lvl7pPr lvl="6" rtl="0">
              <a:spcBef>
                <a:spcPts val="0"/>
              </a:spcBef>
              <a:spcAft>
                <a:spcPts val="0"/>
              </a:spcAft>
              <a:buSzPts val="4800"/>
              <a:buNone/>
              <a:defRPr sz="6400"/>
            </a:lvl7pPr>
            <a:lvl8pPr lvl="7" rtl="0">
              <a:spcBef>
                <a:spcPts val="0"/>
              </a:spcBef>
              <a:spcAft>
                <a:spcPts val="0"/>
              </a:spcAft>
              <a:buSzPts val="4800"/>
              <a:buNone/>
              <a:defRPr sz="6400"/>
            </a:lvl8pPr>
            <a:lvl9pPr lvl="8" rtl="0">
              <a:spcBef>
                <a:spcPts val="0"/>
              </a:spcBef>
              <a:spcAft>
                <a:spcPts val="0"/>
              </a:spcAft>
              <a:buSzPts val="4800"/>
              <a:buNone/>
              <a:defRPr sz="6400"/>
            </a:lvl9pPr>
          </a:lstStyle>
          <a:p>
            <a:r>
              <a:rPr lang="en-US"/>
              <a:t>Click to edit Master title style</a:t>
            </a:r>
            <a:endParaRPr/>
          </a:p>
        </p:txBody>
      </p:sp>
    </p:spTree>
    <p:extLst>
      <p:ext uri="{BB962C8B-B14F-4D97-AF65-F5344CB8AC3E}">
        <p14:creationId xmlns:p14="http://schemas.microsoft.com/office/powerpoint/2010/main" val="2180617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variant 1" type="blank">
  <p:cSld name="Blank variant 1">
    <p:spTree>
      <p:nvGrpSpPr>
        <p:cNvPr id="1" name="Shape 453"/>
        <p:cNvGrpSpPr/>
        <p:nvPr/>
      </p:nvGrpSpPr>
      <p:grpSpPr>
        <a:xfrm>
          <a:off x="0" y="0"/>
          <a:ext cx="0" cy="0"/>
          <a:chOff x="0" y="0"/>
          <a:chExt cx="0" cy="0"/>
        </a:xfrm>
      </p:grpSpPr>
      <p:grpSp>
        <p:nvGrpSpPr>
          <p:cNvPr id="454" name="Google Shape;454;p11"/>
          <p:cNvGrpSpPr/>
          <p:nvPr/>
        </p:nvGrpSpPr>
        <p:grpSpPr>
          <a:xfrm>
            <a:off x="-275" y="1"/>
            <a:ext cx="12210876" cy="6866447"/>
            <a:chOff x="-207" y="0"/>
            <a:chExt cx="9158157" cy="5149835"/>
          </a:xfrm>
        </p:grpSpPr>
        <p:sp>
          <p:nvSpPr>
            <p:cNvPr id="455" name="Google Shape;455;p11"/>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6" name="Google Shape;456;p11"/>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457" name="Google Shape;457;p11"/>
            <p:cNvGrpSpPr/>
            <p:nvPr/>
          </p:nvGrpSpPr>
          <p:grpSpPr>
            <a:xfrm>
              <a:off x="-207" y="664293"/>
              <a:ext cx="155867" cy="653721"/>
              <a:chOff x="5385375" y="498300"/>
              <a:chExt cx="802200" cy="556500"/>
            </a:xfrm>
          </p:grpSpPr>
          <p:sp>
            <p:nvSpPr>
              <p:cNvPr id="458" name="Google Shape;458;p11"/>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9" name="Google Shape;459;p11"/>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0" name="Google Shape;460;p11"/>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61" name="Google Shape;461;p11"/>
            <p:cNvGrpSpPr/>
            <p:nvPr/>
          </p:nvGrpSpPr>
          <p:grpSpPr>
            <a:xfrm>
              <a:off x="322384" y="4483463"/>
              <a:ext cx="666347" cy="666373"/>
              <a:chOff x="7134700" y="414375"/>
              <a:chExt cx="501919" cy="501900"/>
            </a:xfrm>
          </p:grpSpPr>
          <p:sp>
            <p:nvSpPr>
              <p:cNvPr id="462" name="Google Shape;462;p11"/>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3" name="Google Shape;463;p11"/>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4" name="Google Shape;464;p11"/>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5" name="Google Shape;465;p11"/>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6" name="Google Shape;466;p11"/>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7" name="Google Shape;467;p11"/>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8" name="Google Shape;468;p11"/>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9" name="Google Shape;469;p11"/>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0" name="Google Shape;470;p11"/>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1" name="Google Shape;471;p11"/>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2" name="Google Shape;472;p11"/>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3" name="Google Shape;473;p11"/>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4" name="Google Shape;474;p11"/>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5" name="Google Shape;475;p11"/>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6" name="Google Shape;476;p11"/>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7" name="Google Shape;477;p11"/>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8" name="Google Shape;478;p11"/>
            <p:cNvGrpSpPr/>
            <p:nvPr/>
          </p:nvGrpSpPr>
          <p:grpSpPr>
            <a:xfrm>
              <a:off x="8832384" y="670955"/>
              <a:ext cx="311815" cy="653721"/>
              <a:chOff x="5385375" y="498300"/>
              <a:chExt cx="802200" cy="556500"/>
            </a:xfrm>
          </p:grpSpPr>
          <p:sp>
            <p:nvSpPr>
              <p:cNvPr id="479" name="Google Shape;479;p11"/>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0" name="Google Shape;480;p11"/>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1" name="Google Shape;481;p11"/>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482" name="Google Shape;482;p11"/>
          <p:cNvSpPr txBox="1">
            <a:spLocks noGrp="1"/>
          </p:cNvSpPr>
          <p:nvPr>
            <p:ph type="sldNum" idx="12"/>
          </p:nvPr>
        </p:nvSpPr>
        <p:spPr>
          <a:xfrm>
            <a:off x="11339005" y="5986400"/>
            <a:ext cx="871600" cy="871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602C319A-9075-4616-8FF5-756D6A1A7A78}" type="slidenum">
              <a:rPr lang="en-NZ" smtClean="0"/>
              <a:t>‹#›</a:t>
            </a:fld>
            <a:endParaRPr lang="en-NZ"/>
          </a:p>
        </p:txBody>
      </p:sp>
    </p:spTree>
    <p:extLst>
      <p:ext uri="{BB962C8B-B14F-4D97-AF65-F5344CB8AC3E}">
        <p14:creationId xmlns:p14="http://schemas.microsoft.com/office/powerpoint/2010/main" val="4155342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variant 2">
  <p:cSld name="Blank variant 2">
    <p:spTree>
      <p:nvGrpSpPr>
        <p:cNvPr id="1" name="Shape 483"/>
        <p:cNvGrpSpPr/>
        <p:nvPr/>
      </p:nvGrpSpPr>
      <p:grpSpPr>
        <a:xfrm>
          <a:off x="0" y="0"/>
          <a:ext cx="0" cy="0"/>
          <a:chOff x="0" y="0"/>
          <a:chExt cx="0" cy="0"/>
        </a:xfrm>
      </p:grpSpPr>
      <p:sp>
        <p:nvSpPr>
          <p:cNvPr id="484" name="Google Shape;484;p12"/>
          <p:cNvSpPr/>
          <p:nvPr/>
        </p:nvSpPr>
        <p:spPr>
          <a:xfrm>
            <a:off x="11320672" y="5986400"/>
            <a:ext cx="871600" cy="8716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85" name="Google Shape;485;p12"/>
          <p:cNvSpPr/>
          <p:nvPr/>
        </p:nvSpPr>
        <p:spPr>
          <a:xfrm>
            <a:off x="0" y="0"/>
            <a:ext cx="8716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86" name="Google Shape;486;p12"/>
          <p:cNvGrpSpPr/>
          <p:nvPr/>
        </p:nvGrpSpPr>
        <p:grpSpPr>
          <a:xfrm>
            <a:off x="-276" y="885725"/>
            <a:ext cx="207823" cy="871628"/>
            <a:chOff x="5385375" y="498300"/>
            <a:chExt cx="802200" cy="556500"/>
          </a:xfrm>
        </p:grpSpPr>
        <p:sp>
          <p:nvSpPr>
            <p:cNvPr id="487" name="Google Shape;487;p12"/>
            <p:cNvSpPr/>
            <p:nvPr/>
          </p:nvSpPr>
          <p:spPr>
            <a:xfrm>
              <a:off x="5385375" y="4983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8" name="Google Shape;488;p12"/>
            <p:cNvSpPr/>
            <p:nvPr/>
          </p:nvSpPr>
          <p:spPr>
            <a:xfrm>
              <a:off x="5385375" y="7269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9" name="Google Shape;489;p12"/>
            <p:cNvSpPr/>
            <p:nvPr/>
          </p:nvSpPr>
          <p:spPr>
            <a:xfrm>
              <a:off x="5385375" y="9555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0" name="Google Shape;490;p12"/>
          <p:cNvGrpSpPr/>
          <p:nvPr/>
        </p:nvGrpSpPr>
        <p:grpSpPr>
          <a:xfrm>
            <a:off x="429846" y="877301"/>
            <a:ext cx="888463" cy="888497"/>
            <a:chOff x="7134700" y="414375"/>
            <a:chExt cx="501919" cy="501900"/>
          </a:xfrm>
        </p:grpSpPr>
        <p:sp>
          <p:nvSpPr>
            <p:cNvPr id="491" name="Google Shape;491;p12"/>
            <p:cNvSpPr/>
            <p:nvPr/>
          </p:nvSpPr>
          <p:spPr>
            <a:xfrm>
              <a:off x="71347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2" name="Google Shape;492;p12"/>
            <p:cNvSpPr/>
            <p:nvPr/>
          </p:nvSpPr>
          <p:spPr>
            <a:xfrm>
              <a:off x="72871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3" name="Google Shape;493;p12"/>
            <p:cNvSpPr/>
            <p:nvPr/>
          </p:nvSpPr>
          <p:spPr>
            <a:xfrm>
              <a:off x="74395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4" name="Google Shape;494;p12"/>
            <p:cNvSpPr/>
            <p:nvPr/>
          </p:nvSpPr>
          <p:spPr>
            <a:xfrm>
              <a:off x="71347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5" name="Google Shape;495;p12"/>
            <p:cNvSpPr/>
            <p:nvPr/>
          </p:nvSpPr>
          <p:spPr>
            <a:xfrm>
              <a:off x="72871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6" name="Google Shape;496;p12"/>
            <p:cNvSpPr/>
            <p:nvPr/>
          </p:nvSpPr>
          <p:spPr>
            <a:xfrm>
              <a:off x="74395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7" name="Google Shape;497;p12"/>
            <p:cNvSpPr/>
            <p:nvPr/>
          </p:nvSpPr>
          <p:spPr>
            <a:xfrm>
              <a:off x="71347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8" name="Google Shape;498;p12"/>
            <p:cNvSpPr/>
            <p:nvPr/>
          </p:nvSpPr>
          <p:spPr>
            <a:xfrm>
              <a:off x="72871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9" name="Google Shape;499;p12"/>
            <p:cNvSpPr/>
            <p:nvPr/>
          </p:nvSpPr>
          <p:spPr>
            <a:xfrm>
              <a:off x="74395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0" name="Google Shape;500;p12"/>
            <p:cNvSpPr/>
            <p:nvPr/>
          </p:nvSpPr>
          <p:spPr>
            <a:xfrm>
              <a:off x="71347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1" name="Google Shape;501;p12"/>
            <p:cNvSpPr/>
            <p:nvPr/>
          </p:nvSpPr>
          <p:spPr>
            <a:xfrm>
              <a:off x="72871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2" name="Google Shape;502;p12"/>
            <p:cNvSpPr/>
            <p:nvPr/>
          </p:nvSpPr>
          <p:spPr>
            <a:xfrm>
              <a:off x="74395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3" name="Google Shape;503;p12"/>
            <p:cNvSpPr/>
            <p:nvPr/>
          </p:nvSpPr>
          <p:spPr>
            <a:xfrm>
              <a:off x="75919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4" name="Google Shape;504;p12"/>
            <p:cNvSpPr/>
            <p:nvPr/>
          </p:nvSpPr>
          <p:spPr>
            <a:xfrm>
              <a:off x="75919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5" name="Google Shape;505;p12"/>
            <p:cNvSpPr/>
            <p:nvPr/>
          </p:nvSpPr>
          <p:spPr>
            <a:xfrm>
              <a:off x="75919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6" name="Google Shape;506;p12"/>
            <p:cNvSpPr/>
            <p:nvPr/>
          </p:nvSpPr>
          <p:spPr>
            <a:xfrm>
              <a:off x="7591919"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07" name="Google Shape;507;p12"/>
          <p:cNvGrpSpPr/>
          <p:nvPr/>
        </p:nvGrpSpPr>
        <p:grpSpPr>
          <a:xfrm>
            <a:off x="11776513" y="894607"/>
            <a:ext cx="415753" cy="871628"/>
            <a:chOff x="5385375" y="498300"/>
            <a:chExt cx="802200" cy="556500"/>
          </a:xfrm>
        </p:grpSpPr>
        <p:sp>
          <p:nvSpPr>
            <p:cNvPr id="508" name="Google Shape;508;p12"/>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9" name="Google Shape;509;p12"/>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0" name="Google Shape;510;p12"/>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11" name="Google Shape;511;p12"/>
          <p:cNvSpPr txBox="1">
            <a:spLocks noGrp="1"/>
          </p:cNvSpPr>
          <p:nvPr>
            <p:ph type="sldNum" idx="12"/>
          </p:nvPr>
        </p:nvSpPr>
        <p:spPr>
          <a:xfrm>
            <a:off x="11320672" y="5986400"/>
            <a:ext cx="871600" cy="871600"/>
          </a:xfrm>
          <a:prstGeom prst="rect">
            <a:avLst/>
          </a:prstGeom>
        </p:spPr>
        <p:txBody>
          <a:bodyPr spcFirstLastPara="1" wrap="square" lIns="0" tIns="0" rIns="0" bIns="0" anchor="ctr" anchorCtr="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fld id="{602C319A-9075-4616-8FF5-756D6A1A7A78}" type="slidenum">
              <a:rPr lang="en-NZ" smtClean="0"/>
              <a:t>‹#›</a:t>
            </a:fld>
            <a:endParaRPr lang="en-NZ"/>
          </a:p>
        </p:txBody>
      </p:sp>
    </p:spTree>
    <p:extLst>
      <p:ext uri="{BB962C8B-B14F-4D97-AF65-F5344CB8AC3E}">
        <p14:creationId xmlns:p14="http://schemas.microsoft.com/office/powerpoint/2010/main" val="31225740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B06DCC-D8C5-4C31-9799-F290D7CE4553}" type="datetimeFigureOut">
              <a:rPr lang="en-NZ" smtClean="0"/>
              <a:t>1/09/2020</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602C319A-9075-4616-8FF5-756D6A1A7A78}" type="slidenum">
              <a:rPr lang="en-NZ" smtClean="0"/>
              <a:t>‹#›</a:t>
            </a:fld>
            <a:endParaRPr lang="en-NZ"/>
          </a:p>
        </p:txBody>
      </p:sp>
    </p:spTree>
    <p:extLst>
      <p:ext uri="{BB962C8B-B14F-4D97-AF65-F5344CB8AC3E}">
        <p14:creationId xmlns:p14="http://schemas.microsoft.com/office/powerpoint/2010/main" val="41117362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B06DCC-D8C5-4C31-9799-F290D7CE4553}" type="datetimeFigureOut">
              <a:rPr lang="en-NZ" smtClean="0"/>
              <a:t>1/09/2020</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602C319A-9075-4616-8FF5-756D6A1A7A78}" type="slidenum">
              <a:rPr lang="en-NZ" smtClean="0"/>
              <a:t>‹#›</a:t>
            </a:fld>
            <a:endParaRPr lang="en-NZ"/>
          </a:p>
        </p:txBody>
      </p:sp>
    </p:spTree>
    <p:extLst>
      <p:ext uri="{BB962C8B-B14F-4D97-AF65-F5344CB8AC3E}">
        <p14:creationId xmlns:p14="http://schemas.microsoft.com/office/powerpoint/2010/main" val="3775417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05"/>
        <p:cNvGrpSpPr/>
        <p:nvPr/>
      </p:nvGrpSpPr>
      <p:grpSpPr>
        <a:xfrm>
          <a:off x="0" y="0"/>
          <a:ext cx="0" cy="0"/>
          <a:chOff x="0" y="0"/>
          <a:chExt cx="0" cy="0"/>
        </a:xfrm>
      </p:grpSpPr>
      <p:sp>
        <p:nvSpPr>
          <p:cNvPr id="106" name="Google Shape;106;p3"/>
          <p:cNvSpPr/>
          <p:nvPr/>
        </p:nvSpPr>
        <p:spPr>
          <a:xfrm>
            <a:off x="8133811" y="17"/>
            <a:ext cx="40672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7" name="Google Shape;107;p3"/>
          <p:cNvSpPr/>
          <p:nvPr/>
        </p:nvSpPr>
        <p:spPr>
          <a:xfrm>
            <a:off x="-233" y="2055567"/>
            <a:ext cx="9160000" cy="2746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08" name="Google Shape;108;p3"/>
          <p:cNvGrpSpPr/>
          <p:nvPr/>
        </p:nvGrpSpPr>
        <p:grpSpPr>
          <a:xfrm>
            <a:off x="11303461" y="5969451"/>
            <a:ext cx="888537" cy="888565"/>
            <a:chOff x="7996345" y="980275"/>
            <a:chExt cx="666403" cy="666424"/>
          </a:xfrm>
        </p:grpSpPr>
        <p:sp>
          <p:nvSpPr>
            <p:cNvPr id="109" name="Google Shape;109;p3"/>
            <p:cNvSpPr/>
            <p:nvPr/>
          </p:nvSpPr>
          <p:spPr>
            <a:xfrm>
              <a:off x="7996345" y="980275"/>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 name="Google Shape;110;p3"/>
            <p:cNvSpPr/>
            <p:nvPr/>
          </p:nvSpPr>
          <p:spPr>
            <a:xfrm>
              <a:off x="8198672" y="980275"/>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 name="Google Shape;111;p3"/>
            <p:cNvSpPr/>
            <p:nvPr/>
          </p:nvSpPr>
          <p:spPr>
            <a:xfrm>
              <a:off x="8400998" y="980275"/>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 name="Google Shape;112;p3"/>
            <p:cNvSpPr/>
            <p:nvPr/>
          </p:nvSpPr>
          <p:spPr>
            <a:xfrm>
              <a:off x="7996345" y="1182617"/>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 name="Google Shape;113;p3"/>
            <p:cNvSpPr/>
            <p:nvPr/>
          </p:nvSpPr>
          <p:spPr>
            <a:xfrm>
              <a:off x="8198672" y="1182617"/>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 name="Google Shape;114;p3"/>
            <p:cNvSpPr/>
            <p:nvPr/>
          </p:nvSpPr>
          <p:spPr>
            <a:xfrm>
              <a:off x="8400998" y="1182617"/>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 name="Google Shape;115;p3"/>
            <p:cNvSpPr/>
            <p:nvPr/>
          </p:nvSpPr>
          <p:spPr>
            <a:xfrm>
              <a:off x="7996345" y="1384958"/>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 name="Google Shape;116;p3"/>
            <p:cNvSpPr/>
            <p:nvPr/>
          </p:nvSpPr>
          <p:spPr>
            <a:xfrm>
              <a:off x="8198672" y="1384958"/>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 name="Google Shape;117;p3"/>
            <p:cNvSpPr/>
            <p:nvPr/>
          </p:nvSpPr>
          <p:spPr>
            <a:xfrm>
              <a:off x="8400998" y="1384958"/>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 name="Google Shape;118;p3"/>
            <p:cNvSpPr/>
            <p:nvPr/>
          </p:nvSpPr>
          <p:spPr>
            <a:xfrm>
              <a:off x="7996345" y="1587299"/>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 name="Google Shape;119;p3"/>
            <p:cNvSpPr/>
            <p:nvPr/>
          </p:nvSpPr>
          <p:spPr>
            <a:xfrm>
              <a:off x="8198672" y="1587299"/>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 name="Google Shape;120;p3"/>
            <p:cNvSpPr/>
            <p:nvPr/>
          </p:nvSpPr>
          <p:spPr>
            <a:xfrm>
              <a:off x="8400998" y="1587299"/>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 name="Google Shape;121;p3"/>
            <p:cNvSpPr/>
            <p:nvPr/>
          </p:nvSpPr>
          <p:spPr>
            <a:xfrm>
              <a:off x="8603324" y="980275"/>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 name="Google Shape;122;p3"/>
            <p:cNvSpPr/>
            <p:nvPr/>
          </p:nvSpPr>
          <p:spPr>
            <a:xfrm>
              <a:off x="8603324" y="1182617"/>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 name="Google Shape;123;p3"/>
            <p:cNvSpPr/>
            <p:nvPr/>
          </p:nvSpPr>
          <p:spPr>
            <a:xfrm>
              <a:off x="8603324" y="1384958"/>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 name="Google Shape;124;p3"/>
            <p:cNvSpPr/>
            <p:nvPr/>
          </p:nvSpPr>
          <p:spPr>
            <a:xfrm>
              <a:off x="8603349" y="1587299"/>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5" name="Google Shape;125;p3"/>
          <p:cNvGrpSpPr/>
          <p:nvPr/>
        </p:nvGrpSpPr>
        <p:grpSpPr>
          <a:xfrm>
            <a:off x="9390074" y="2055553"/>
            <a:ext cx="677825" cy="2746783"/>
            <a:chOff x="7022220" y="1541675"/>
            <a:chExt cx="464052" cy="1880499"/>
          </a:xfrm>
        </p:grpSpPr>
        <p:sp>
          <p:nvSpPr>
            <p:cNvPr id="126" name="Google Shape;126;p3"/>
            <p:cNvSpPr/>
            <p:nvPr/>
          </p:nvSpPr>
          <p:spPr>
            <a:xfrm>
              <a:off x="7022220" y="15416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 name="Google Shape;127;p3"/>
            <p:cNvSpPr/>
            <p:nvPr/>
          </p:nvSpPr>
          <p:spPr>
            <a:xfrm>
              <a:off x="7224547" y="15416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 name="Google Shape;128;p3"/>
            <p:cNvSpPr/>
            <p:nvPr/>
          </p:nvSpPr>
          <p:spPr>
            <a:xfrm>
              <a:off x="7426873" y="15416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 name="Google Shape;129;p3"/>
            <p:cNvSpPr/>
            <p:nvPr/>
          </p:nvSpPr>
          <p:spPr>
            <a:xfrm>
              <a:off x="7022220" y="17440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 name="Google Shape;130;p3"/>
            <p:cNvSpPr/>
            <p:nvPr/>
          </p:nvSpPr>
          <p:spPr>
            <a:xfrm>
              <a:off x="7224547" y="17440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 name="Google Shape;131;p3"/>
            <p:cNvSpPr/>
            <p:nvPr/>
          </p:nvSpPr>
          <p:spPr>
            <a:xfrm>
              <a:off x="7426873" y="17440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 name="Google Shape;132;p3"/>
            <p:cNvSpPr/>
            <p:nvPr/>
          </p:nvSpPr>
          <p:spPr>
            <a:xfrm>
              <a:off x="7022220" y="19463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 name="Google Shape;133;p3"/>
            <p:cNvSpPr/>
            <p:nvPr/>
          </p:nvSpPr>
          <p:spPr>
            <a:xfrm>
              <a:off x="7224547" y="19463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 name="Google Shape;134;p3"/>
            <p:cNvSpPr/>
            <p:nvPr/>
          </p:nvSpPr>
          <p:spPr>
            <a:xfrm>
              <a:off x="7426873" y="19463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 name="Google Shape;135;p3"/>
            <p:cNvSpPr/>
            <p:nvPr/>
          </p:nvSpPr>
          <p:spPr>
            <a:xfrm>
              <a:off x="7022220" y="21486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 name="Google Shape;136;p3"/>
            <p:cNvSpPr/>
            <p:nvPr/>
          </p:nvSpPr>
          <p:spPr>
            <a:xfrm>
              <a:off x="7224547" y="21486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 name="Google Shape;137;p3"/>
            <p:cNvSpPr/>
            <p:nvPr/>
          </p:nvSpPr>
          <p:spPr>
            <a:xfrm>
              <a:off x="7426873" y="21486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 name="Google Shape;138;p3"/>
            <p:cNvSpPr/>
            <p:nvPr/>
          </p:nvSpPr>
          <p:spPr>
            <a:xfrm>
              <a:off x="7022220" y="2351050"/>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 name="Google Shape;139;p3"/>
            <p:cNvSpPr/>
            <p:nvPr/>
          </p:nvSpPr>
          <p:spPr>
            <a:xfrm>
              <a:off x="7224547" y="2351050"/>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 name="Google Shape;140;p3"/>
            <p:cNvSpPr/>
            <p:nvPr/>
          </p:nvSpPr>
          <p:spPr>
            <a:xfrm>
              <a:off x="7426873" y="2351050"/>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 name="Google Shape;141;p3"/>
            <p:cNvSpPr/>
            <p:nvPr/>
          </p:nvSpPr>
          <p:spPr>
            <a:xfrm>
              <a:off x="7022220" y="2553392"/>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 name="Google Shape;142;p3"/>
            <p:cNvSpPr/>
            <p:nvPr/>
          </p:nvSpPr>
          <p:spPr>
            <a:xfrm>
              <a:off x="7224547" y="2553392"/>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 name="Google Shape;143;p3"/>
            <p:cNvSpPr/>
            <p:nvPr/>
          </p:nvSpPr>
          <p:spPr>
            <a:xfrm>
              <a:off x="7426873" y="2553392"/>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 name="Google Shape;144;p3"/>
            <p:cNvSpPr/>
            <p:nvPr/>
          </p:nvSpPr>
          <p:spPr>
            <a:xfrm>
              <a:off x="7022220" y="27557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 name="Google Shape;145;p3"/>
            <p:cNvSpPr/>
            <p:nvPr/>
          </p:nvSpPr>
          <p:spPr>
            <a:xfrm>
              <a:off x="7224547" y="27557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 name="Google Shape;146;p3"/>
            <p:cNvSpPr/>
            <p:nvPr/>
          </p:nvSpPr>
          <p:spPr>
            <a:xfrm>
              <a:off x="7426873" y="27557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 name="Google Shape;147;p3"/>
            <p:cNvSpPr/>
            <p:nvPr/>
          </p:nvSpPr>
          <p:spPr>
            <a:xfrm>
              <a:off x="7022220" y="29580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 name="Google Shape;148;p3"/>
            <p:cNvSpPr/>
            <p:nvPr/>
          </p:nvSpPr>
          <p:spPr>
            <a:xfrm>
              <a:off x="7224547" y="29580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 name="Google Shape;149;p3"/>
            <p:cNvSpPr/>
            <p:nvPr/>
          </p:nvSpPr>
          <p:spPr>
            <a:xfrm>
              <a:off x="7426873" y="29580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 name="Google Shape;150;p3"/>
            <p:cNvSpPr/>
            <p:nvPr/>
          </p:nvSpPr>
          <p:spPr>
            <a:xfrm>
              <a:off x="7022220" y="31604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 name="Google Shape;151;p3"/>
            <p:cNvSpPr/>
            <p:nvPr/>
          </p:nvSpPr>
          <p:spPr>
            <a:xfrm>
              <a:off x="7224547" y="31604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 name="Google Shape;152;p3"/>
            <p:cNvSpPr/>
            <p:nvPr/>
          </p:nvSpPr>
          <p:spPr>
            <a:xfrm>
              <a:off x="7426873" y="31604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 name="Google Shape;153;p3"/>
            <p:cNvSpPr/>
            <p:nvPr/>
          </p:nvSpPr>
          <p:spPr>
            <a:xfrm>
              <a:off x="7022220" y="33627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 name="Google Shape;154;p3"/>
            <p:cNvSpPr/>
            <p:nvPr/>
          </p:nvSpPr>
          <p:spPr>
            <a:xfrm>
              <a:off x="7224547" y="33627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 name="Google Shape;155;p3"/>
            <p:cNvSpPr/>
            <p:nvPr/>
          </p:nvSpPr>
          <p:spPr>
            <a:xfrm>
              <a:off x="7426873" y="33627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6" name="Google Shape;156;p3"/>
          <p:cNvGrpSpPr/>
          <p:nvPr/>
        </p:nvGrpSpPr>
        <p:grpSpPr>
          <a:xfrm>
            <a:off x="-300" y="2847174"/>
            <a:ext cx="402429" cy="1163693"/>
            <a:chOff x="-225" y="1987280"/>
            <a:chExt cx="318950" cy="922298"/>
          </a:xfrm>
        </p:grpSpPr>
        <p:sp>
          <p:nvSpPr>
            <p:cNvPr id="157" name="Google Shape;157;p3"/>
            <p:cNvSpPr/>
            <p:nvPr/>
          </p:nvSpPr>
          <p:spPr>
            <a:xfrm>
              <a:off x="-175" y="1987280"/>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 name="Google Shape;158;p3"/>
            <p:cNvSpPr/>
            <p:nvPr/>
          </p:nvSpPr>
          <p:spPr>
            <a:xfrm>
              <a:off x="-175" y="2255817"/>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 name="Google Shape;159;p3"/>
            <p:cNvSpPr/>
            <p:nvPr/>
          </p:nvSpPr>
          <p:spPr>
            <a:xfrm>
              <a:off x="-175" y="2524353"/>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 name="Google Shape;160;p3"/>
            <p:cNvSpPr/>
            <p:nvPr/>
          </p:nvSpPr>
          <p:spPr>
            <a:xfrm>
              <a:off x="-225" y="2792878"/>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1" name="Google Shape;161;p3"/>
          <p:cNvGrpSpPr/>
          <p:nvPr/>
        </p:nvGrpSpPr>
        <p:grpSpPr>
          <a:xfrm>
            <a:off x="11789567" y="891813"/>
            <a:ext cx="402429" cy="1163743"/>
            <a:chOff x="-225" y="2255817"/>
            <a:chExt cx="318950" cy="922336"/>
          </a:xfrm>
        </p:grpSpPr>
        <p:sp>
          <p:nvSpPr>
            <p:cNvPr id="162" name="Google Shape;162;p3"/>
            <p:cNvSpPr/>
            <p:nvPr/>
          </p:nvSpPr>
          <p:spPr>
            <a:xfrm>
              <a:off x="-175" y="2255817"/>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 name="Google Shape;163;p3"/>
            <p:cNvSpPr/>
            <p:nvPr/>
          </p:nvSpPr>
          <p:spPr>
            <a:xfrm>
              <a:off x="-175" y="2524353"/>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 name="Google Shape;164;p3"/>
            <p:cNvSpPr/>
            <p:nvPr/>
          </p:nvSpPr>
          <p:spPr>
            <a:xfrm>
              <a:off x="-225" y="2792878"/>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 name="Google Shape;165;p3"/>
            <p:cNvSpPr/>
            <p:nvPr/>
          </p:nvSpPr>
          <p:spPr>
            <a:xfrm>
              <a:off x="-225" y="3061453"/>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6" name="Google Shape;166;p3"/>
          <p:cNvGrpSpPr/>
          <p:nvPr/>
        </p:nvGrpSpPr>
        <p:grpSpPr>
          <a:xfrm>
            <a:off x="8133800" y="5694246"/>
            <a:ext cx="402429" cy="1163743"/>
            <a:chOff x="-225" y="2255817"/>
            <a:chExt cx="318950" cy="922336"/>
          </a:xfrm>
        </p:grpSpPr>
        <p:sp>
          <p:nvSpPr>
            <p:cNvPr id="167" name="Google Shape;167;p3"/>
            <p:cNvSpPr/>
            <p:nvPr/>
          </p:nvSpPr>
          <p:spPr>
            <a:xfrm>
              <a:off x="-175" y="2255817"/>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 name="Google Shape;168;p3"/>
            <p:cNvSpPr/>
            <p:nvPr/>
          </p:nvSpPr>
          <p:spPr>
            <a:xfrm>
              <a:off x="-175" y="25243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 name="Google Shape;169;p3"/>
            <p:cNvSpPr/>
            <p:nvPr/>
          </p:nvSpPr>
          <p:spPr>
            <a:xfrm>
              <a:off x="-225" y="2792878"/>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 name="Google Shape;170;p3"/>
            <p:cNvSpPr/>
            <p:nvPr/>
          </p:nvSpPr>
          <p:spPr>
            <a:xfrm>
              <a:off x="-225" y="30614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1" name="Google Shape;171;p3"/>
          <p:cNvGrpSpPr/>
          <p:nvPr/>
        </p:nvGrpSpPr>
        <p:grpSpPr>
          <a:xfrm>
            <a:off x="914394" y="0"/>
            <a:ext cx="888537" cy="888565"/>
            <a:chOff x="7996345" y="980275"/>
            <a:chExt cx="666403" cy="666424"/>
          </a:xfrm>
        </p:grpSpPr>
        <p:sp>
          <p:nvSpPr>
            <p:cNvPr id="172" name="Google Shape;172;p3"/>
            <p:cNvSpPr/>
            <p:nvPr/>
          </p:nvSpPr>
          <p:spPr>
            <a:xfrm>
              <a:off x="7996345"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 name="Google Shape;173;p3"/>
            <p:cNvSpPr/>
            <p:nvPr/>
          </p:nvSpPr>
          <p:spPr>
            <a:xfrm>
              <a:off x="8198672"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 name="Google Shape;174;p3"/>
            <p:cNvSpPr/>
            <p:nvPr/>
          </p:nvSpPr>
          <p:spPr>
            <a:xfrm>
              <a:off x="8400998"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 name="Google Shape;175;p3"/>
            <p:cNvSpPr/>
            <p:nvPr/>
          </p:nvSpPr>
          <p:spPr>
            <a:xfrm>
              <a:off x="7996345"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 name="Google Shape;176;p3"/>
            <p:cNvSpPr/>
            <p:nvPr/>
          </p:nvSpPr>
          <p:spPr>
            <a:xfrm>
              <a:off x="8198672"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 name="Google Shape;177;p3"/>
            <p:cNvSpPr/>
            <p:nvPr/>
          </p:nvSpPr>
          <p:spPr>
            <a:xfrm>
              <a:off x="8400998"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 name="Google Shape;178;p3"/>
            <p:cNvSpPr/>
            <p:nvPr/>
          </p:nvSpPr>
          <p:spPr>
            <a:xfrm>
              <a:off x="7996345"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 name="Google Shape;179;p3"/>
            <p:cNvSpPr/>
            <p:nvPr/>
          </p:nvSpPr>
          <p:spPr>
            <a:xfrm>
              <a:off x="8198672"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 name="Google Shape;180;p3"/>
            <p:cNvSpPr/>
            <p:nvPr/>
          </p:nvSpPr>
          <p:spPr>
            <a:xfrm>
              <a:off x="8400998"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 name="Google Shape;181;p3"/>
            <p:cNvSpPr/>
            <p:nvPr/>
          </p:nvSpPr>
          <p:spPr>
            <a:xfrm>
              <a:off x="7996345"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 name="Google Shape;182;p3"/>
            <p:cNvSpPr/>
            <p:nvPr/>
          </p:nvSpPr>
          <p:spPr>
            <a:xfrm>
              <a:off x="8198672"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 name="Google Shape;183;p3"/>
            <p:cNvSpPr/>
            <p:nvPr/>
          </p:nvSpPr>
          <p:spPr>
            <a:xfrm>
              <a:off x="8400998"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 name="Google Shape;184;p3"/>
            <p:cNvSpPr/>
            <p:nvPr/>
          </p:nvSpPr>
          <p:spPr>
            <a:xfrm>
              <a:off x="8603324"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 name="Google Shape;185;p3"/>
            <p:cNvSpPr/>
            <p:nvPr/>
          </p:nvSpPr>
          <p:spPr>
            <a:xfrm>
              <a:off x="8603324"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 name="Google Shape;186;p3"/>
            <p:cNvSpPr/>
            <p:nvPr/>
          </p:nvSpPr>
          <p:spPr>
            <a:xfrm>
              <a:off x="8603324"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 name="Google Shape;187;p3"/>
            <p:cNvSpPr/>
            <p:nvPr/>
          </p:nvSpPr>
          <p:spPr>
            <a:xfrm>
              <a:off x="8603349"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88" name="Google Shape;188;p3"/>
          <p:cNvSpPr txBox="1">
            <a:spLocks noGrp="1"/>
          </p:cNvSpPr>
          <p:nvPr>
            <p:ph type="ctrTitle"/>
          </p:nvPr>
        </p:nvSpPr>
        <p:spPr>
          <a:xfrm>
            <a:off x="804567" y="2392167"/>
            <a:ext cx="7329600" cy="1163600"/>
          </a:xfrm>
          <a:prstGeom prst="rect">
            <a:avLst/>
          </a:prstGeom>
        </p:spPr>
        <p:txBody>
          <a:bodyPr spcFirstLastPara="1" wrap="square" lIns="0" tIns="0" rIns="0" bIns="0" anchor="b" anchorCtr="0">
            <a:noAutofit/>
          </a:bodyPr>
          <a:lstStyle>
            <a:lvl1pPr lvl="0" rtl="0">
              <a:spcBef>
                <a:spcPts val="0"/>
              </a:spcBef>
              <a:spcAft>
                <a:spcPts val="0"/>
              </a:spcAft>
              <a:buClr>
                <a:schemeClr val="dk1"/>
              </a:buClr>
              <a:buSzPts val="3600"/>
              <a:buNone/>
              <a:defRPr sz="4800">
                <a:solidFill>
                  <a:schemeClr val="dk1"/>
                </a:solidFill>
              </a:defRPr>
            </a:lvl1pPr>
            <a:lvl2pPr lvl="1" rtl="0">
              <a:spcBef>
                <a:spcPts val="0"/>
              </a:spcBef>
              <a:spcAft>
                <a:spcPts val="0"/>
              </a:spcAft>
              <a:buClr>
                <a:schemeClr val="dk1"/>
              </a:buClr>
              <a:buSzPts val="3600"/>
              <a:buNone/>
              <a:defRPr sz="4800">
                <a:solidFill>
                  <a:schemeClr val="dk1"/>
                </a:solidFill>
              </a:defRPr>
            </a:lvl2pPr>
            <a:lvl3pPr lvl="2" rtl="0">
              <a:spcBef>
                <a:spcPts val="0"/>
              </a:spcBef>
              <a:spcAft>
                <a:spcPts val="0"/>
              </a:spcAft>
              <a:buClr>
                <a:schemeClr val="dk1"/>
              </a:buClr>
              <a:buSzPts val="3600"/>
              <a:buNone/>
              <a:defRPr sz="4800">
                <a:solidFill>
                  <a:schemeClr val="dk1"/>
                </a:solidFill>
              </a:defRPr>
            </a:lvl3pPr>
            <a:lvl4pPr lvl="3" rtl="0">
              <a:spcBef>
                <a:spcPts val="0"/>
              </a:spcBef>
              <a:spcAft>
                <a:spcPts val="0"/>
              </a:spcAft>
              <a:buClr>
                <a:schemeClr val="dk1"/>
              </a:buClr>
              <a:buSzPts val="3600"/>
              <a:buNone/>
              <a:defRPr sz="4800">
                <a:solidFill>
                  <a:schemeClr val="dk1"/>
                </a:solidFill>
              </a:defRPr>
            </a:lvl4pPr>
            <a:lvl5pPr lvl="4" rtl="0">
              <a:spcBef>
                <a:spcPts val="0"/>
              </a:spcBef>
              <a:spcAft>
                <a:spcPts val="0"/>
              </a:spcAft>
              <a:buClr>
                <a:schemeClr val="dk1"/>
              </a:buClr>
              <a:buSzPts val="3600"/>
              <a:buNone/>
              <a:defRPr sz="4800">
                <a:solidFill>
                  <a:schemeClr val="dk1"/>
                </a:solidFill>
              </a:defRPr>
            </a:lvl5pPr>
            <a:lvl6pPr lvl="5" rtl="0">
              <a:spcBef>
                <a:spcPts val="0"/>
              </a:spcBef>
              <a:spcAft>
                <a:spcPts val="0"/>
              </a:spcAft>
              <a:buClr>
                <a:schemeClr val="dk1"/>
              </a:buClr>
              <a:buSzPts val="3600"/>
              <a:buNone/>
              <a:defRPr sz="4800">
                <a:solidFill>
                  <a:schemeClr val="dk1"/>
                </a:solidFill>
              </a:defRPr>
            </a:lvl6pPr>
            <a:lvl7pPr lvl="6" rtl="0">
              <a:spcBef>
                <a:spcPts val="0"/>
              </a:spcBef>
              <a:spcAft>
                <a:spcPts val="0"/>
              </a:spcAft>
              <a:buClr>
                <a:schemeClr val="dk1"/>
              </a:buClr>
              <a:buSzPts val="3600"/>
              <a:buNone/>
              <a:defRPr sz="4800">
                <a:solidFill>
                  <a:schemeClr val="dk1"/>
                </a:solidFill>
              </a:defRPr>
            </a:lvl7pPr>
            <a:lvl8pPr lvl="7" rtl="0">
              <a:spcBef>
                <a:spcPts val="0"/>
              </a:spcBef>
              <a:spcAft>
                <a:spcPts val="0"/>
              </a:spcAft>
              <a:buClr>
                <a:schemeClr val="dk1"/>
              </a:buClr>
              <a:buSzPts val="3600"/>
              <a:buNone/>
              <a:defRPr sz="4800">
                <a:solidFill>
                  <a:schemeClr val="dk1"/>
                </a:solidFill>
              </a:defRPr>
            </a:lvl8pPr>
            <a:lvl9pPr lvl="8" rtl="0">
              <a:spcBef>
                <a:spcPts val="0"/>
              </a:spcBef>
              <a:spcAft>
                <a:spcPts val="0"/>
              </a:spcAft>
              <a:buClr>
                <a:schemeClr val="dk1"/>
              </a:buClr>
              <a:buSzPts val="3600"/>
              <a:buNone/>
              <a:defRPr sz="4800">
                <a:solidFill>
                  <a:schemeClr val="dk1"/>
                </a:solidFill>
              </a:defRPr>
            </a:lvl9pPr>
          </a:lstStyle>
          <a:p>
            <a:r>
              <a:rPr lang="en-US"/>
              <a:t>Click to edit Master title style</a:t>
            </a:r>
            <a:endParaRPr/>
          </a:p>
        </p:txBody>
      </p:sp>
      <p:sp>
        <p:nvSpPr>
          <p:cNvPr id="189" name="Google Shape;189;p3"/>
          <p:cNvSpPr txBox="1">
            <a:spLocks noGrp="1"/>
          </p:cNvSpPr>
          <p:nvPr>
            <p:ph type="subTitle" idx="1"/>
          </p:nvPr>
        </p:nvSpPr>
        <p:spPr>
          <a:xfrm>
            <a:off x="804567" y="3472899"/>
            <a:ext cx="7329600" cy="506400"/>
          </a:xfrm>
          <a:prstGeom prst="rect">
            <a:avLst/>
          </a:prstGeom>
        </p:spPr>
        <p:txBody>
          <a:bodyPr spcFirstLastPara="1" wrap="square" lIns="0" tIns="0" rIns="0" bIns="0" anchor="t" anchorCtr="0">
            <a:noAutofit/>
          </a:bodyPr>
          <a:lstStyle>
            <a:lvl1pPr lvl="0" rtl="0">
              <a:spcBef>
                <a:spcPts val="0"/>
              </a:spcBef>
              <a:spcAft>
                <a:spcPts val="0"/>
              </a:spcAft>
              <a:buClr>
                <a:schemeClr val="lt1"/>
              </a:buClr>
              <a:buSzPts val="2400"/>
              <a:buNone/>
              <a:defRPr>
                <a:solidFill>
                  <a:schemeClr val="lt1"/>
                </a:solidFill>
              </a:defRPr>
            </a:lvl1pPr>
            <a:lvl2pPr lvl="1" rtl="0">
              <a:spcBef>
                <a:spcPts val="0"/>
              </a:spcBef>
              <a:spcAft>
                <a:spcPts val="0"/>
              </a:spcAft>
              <a:buClr>
                <a:schemeClr val="lt1"/>
              </a:buClr>
              <a:buSzPts val="3000"/>
              <a:buNone/>
              <a:defRPr sz="4000">
                <a:solidFill>
                  <a:schemeClr val="lt1"/>
                </a:solidFill>
              </a:defRPr>
            </a:lvl2pPr>
            <a:lvl3pPr lvl="2" rtl="0">
              <a:spcBef>
                <a:spcPts val="0"/>
              </a:spcBef>
              <a:spcAft>
                <a:spcPts val="0"/>
              </a:spcAft>
              <a:buClr>
                <a:schemeClr val="lt1"/>
              </a:buClr>
              <a:buSzPts val="3000"/>
              <a:buNone/>
              <a:defRPr sz="4000">
                <a:solidFill>
                  <a:schemeClr val="lt1"/>
                </a:solidFill>
              </a:defRPr>
            </a:lvl3pPr>
            <a:lvl4pPr lvl="3" rtl="0">
              <a:spcBef>
                <a:spcPts val="0"/>
              </a:spcBef>
              <a:spcAft>
                <a:spcPts val="0"/>
              </a:spcAft>
              <a:buClr>
                <a:schemeClr val="lt1"/>
              </a:buClr>
              <a:buSzPts val="3000"/>
              <a:buNone/>
              <a:defRPr sz="4000">
                <a:solidFill>
                  <a:schemeClr val="lt1"/>
                </a:solidFill>
              </a:defRPr>
            </a:lvl4pPr>
            <a:lvl5pPr lvl="4" rtl="0">
              <a:spcBef>
                <a:spcPts val="0"/>
              </a:spcBef>
              <a:spcAft>
                <a:spcPts val="0"/>
              </a:spcAft>
              <a:buClr>
                <a:schemeClr val="lt1"/>
              </a:buClr>
              <a:buSzPts val="3000"/>
              <a:buNone/>
              <a:defRPr sz="4000">
                <a:solidFill>
                  <a:schemeClr val="lt1"/>
                </a:solidFill>
              </a:defRPr>
            </a:lvl5pPr>
            <a:lvl6pPr lvl="5" rtl="0">
              <a:spcBef>
                <a:spcPts val="0"/>
              </a:spcBef>
              <a:spcAft>
                <a:spcPts val="0"/>
              </a:spcAft>
              <a:buClr>
                <a:schemeClr val="lt1"/>
              </a:buClr>
              <a:buSzPts val="3000"/>
              <a:buNone/>
              <a:defRPr sz="4000">
                <a:solidFill>
                  <a:schemeClr val="lt1"/>
                </a:solidFill>
              </a:defRPr>
            </a:lvl6pPr>
            <a:lvl7pPr lvl="6" rtl="0">
              <a:spcBef>
                <a:spcPts val="0"/>
              </a:spcBef>
              <a:spcAft>
                <a:spcPts val="0"/>
              </a:spcAft>
              <a:buClr>
                <a:schemeClr val="lt1"/>
              </a:buClr>
              <a:buSzPts val="3000"/>
              <a:buNone/>
              <a:defRPr sz="4000">
                <a:solidFill>
                  <a:schemeClr val="lt1"/>
                </a:solidFill>
              </a:defRPr>
            </a:lvl7pPr>
            <a:lvl8pPr lvl="7" rtl="0">
              <a:spcBef>
                <a:spcPts val="0"/>
              </a:spcBef>
              <a:spcAft>
                <a:spcPts val="0"/>
              </a:spcAft>
              <a:buClr>
                <a:schemeClr val="lt1"/>
              </a:buClr>
              <a:buSzPts val="3000"/>
              <a:buNone/>
              <a:defRPr sz="4000">
                <a:solidFill>
                  <a:schemeClr val="lt1"/>
                </a:solidFill>
              </a:defRPr>
            </a:lvl8pPr>
            <a:lvl9pPr lvl="8" rtl="0">
              <a:spcBef>
                <a:spcPts val="0"/>
              </a:spcBef>
              <a:spcAft>
                <a:spcPts val="0"/>
              </a:spcAft>
              <a:buClr>
                <a:schemeClr val="lt1"/>
              </a:buClr>
              <a:buSzPts val="3000"/>
              <a:buNone/>
              <a:defRPr sz="4000">
                <a:solidFill>
                  <a:schemeClr val="lt1"/>
                </a:solidFill>
              </a:defRPr>
            </a:lvl9pPr>
          </a:lstStyle>
          <a:p>
            <a:r>
              <a:rPr lang="en-US"/>
              <a:t>Click to edit Master subtitle style</a:t>
            </a:r>
            <a:endParaRPr/>
          </a:p>
        </p:txBody>
      </p:sp>
    </p:spTree>
    <p:extLst>
      <p:ext uri="{BB962C8B-B14F-4D97-AF65-F5344CB8AC3E}">
        <p14:creationId xmlns:p14="http://schemas.microsoft.com/office/powerpoint/2010/main" val="457926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90"/>
        <p:cNvGrpSpPr/>
        <p:nvPr/>
      </p:nvGrpSpPr>
      <p:grpSpPr>
        <a:xfrm>
          <a:off x="0" y="0"/>
          <a:ext cx="0" cy="0"/>
          <a:chOff x="0" y="0"/>
          <a:chExt cx="0" cy="0"/>
        </a:xfrm>
      </p:grpSpPr>
      <p:grpSp>
        <p:nvGrpSpPr>
          <p:cNvPr id="191" name="Google Shape;191;p4"/>
          <p:cNvGrpSpPr/>
          <p:nvPr/>
        </p:nvGrpSpPr>
        <p:grpSpPr>
          <a:xfrm>
            <a:off x="-233" y="0"/>
            <a:ext cx="12210833" cy="6866483"/>
            <a:chOff x="-175" y="0"/>
            <a:chExt cx="9158125" cy="5149862"/>
          </a:xfrm>
        </p:grpSpPr>
        <p:sp>
          <p:nvSpPr>
            <p:cNvPr id="192" name="Google Shape;192;p4"/>
            <p:cNvSpPr/>
            <p:nvPr/>
          </p:nvSpPr>
          <p:spPr>
            <a:xfrm>
              <a:off x="0" y="0"/>
              <a:ext cx="78456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93" name="Google Shape;193;p4"/>
            <p:cNvGrpSpPr/>
            <p:nvPr/>
          </p:nvGrpSpPr>
          <p:grpSpPr>
            <a:xfrm>
              <a:off x="-175" y="664293"/>
              <a:ext cx="318794" cy="653721"/>
              <a:chOff x="5385375" y="498300"/>
              <a:chExt cx="802200" cy="556500"/>
            </a:xfrm>
          </p:grpSpPr>
          <p:sp>
            <p:nvSpPr>
              <p:cNvPr id="194" name="Google Shape;194;p4"/>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 name="Google Shape;195;p4"/>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 name="Google Shape;196;p4"/>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97" name="Google Shape;197;p4"/>
            <p:cNvSpPr/>
            <p:nvPr/>
          </p:nvSpPr>
          <p:spPr>
            <a:xfrm>
              <a:off x="666125" y="660475"/>
              <a:ext cx="666300" cy="666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 name="Google Shape;198;p4"/>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99" name="Google Shape;199;p4"/>
            <p:cNvGrpSpPr/>
            <p:nvPr/>
          </p:nvGrpSpPr>
          <p:grpSpPr>
            <a:xfrm>
              <a:off x="8994728" y="670955"/>
              <a:ext cx="149289" cy="653721"/>
              <a:chOff x="5385375" y="498300"/>
              <a:chExt cx="802200" cy="556500"/>
            </a:xfrm>
          </p:grpSpPr>
          <p:sp>
            <p:nvSpPr>
              <p:cNvPr id="200" name="Google Shape;200;p4"/>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 name="Google Shape;201;p4"/>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 name="Google Shape;202;p4"/>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03" name="Google Shape;203;p4"/>
            <p:cNvGrpSpPr/>
            <p:nvPr/>
          </p:nvGrpSpPr>
          <p:grpSpPr>
            <a:xfrm>
              <a:off x="7508545" y="3014000"/>
              <a:ext cx="666403" cy="1475799"/>
              <a:chOff x="7508545" y="664625"/>
              <a:chExt cx="666403" cy="1475799"/>
            </a:xfrm>
          </p:grpSpPr>
          <p:sp>
            <p:nvSpPr>
              <p:cNvPr id="204" name="Google Shape;204;p4"/>
              <p:cNvSpPr/>
              <p:nvPr/>
            </p:nvSpPr>
            <p:spPr>
              <a:xfrm>
                <a:off x="7508545" y="664625"/>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 name="Google Shape;205;p4"/>
              <p:cNvSpPr/>
              <p:nvPr/>
            </p:nvSpPr>
            <p:spPr>
              <a:xfrm>
                <a:off x="7710872" y="664625"/>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 name="Google Shape;206;p4"/>
              <p:cNvSpPr/>
              <p:nvPr/>
            </p:nvSpPr>
            <p:spPr>
              <a:xfrm>
                <a:off x="7913198" y="664625"/>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 name="Google Shape;207;p4"/>
              <p:cNvSpPr/>
              <p:nvPr/>
            </p:nvSpPr>
            <p:spPr>
              <a:xfrm>
                <a:off x="7508545" y="866967"/>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 name="Google Shape;208;p4"/>
              <p:cNvSpPr/>
              <p:nvPr/>
            </p:nvSpPr>
            <p:spPr>
              <a:xfrm>
                <a:off x="7710872" y="866967"/>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 name="Google Shape;209;p4"/>
              <p:cNvSpPr/>
              <p:nvPr/>
            </p:nvSpPr>
            <p:spPr>
              <a:xfrm>
                <a:off x="7913198" y="866967"/>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 name="Google Shape;210;p4"/>
              <p:cNvSpPr/>
              <p:nvPr/>
            </p:nvSpPr>
            <p:spPr>
              <a:xfrm>
                <a:off x="7508545" y="1069308"/>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 name="Google Shape;211;p4"/>
              <p:cNvSpPr/>
              <p:nvPr/>
            </p:nvSpPr>
            <p:spPr>
              <a:xfrm>
                <a:off x="7710872" y="1069308"/>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 name="Google Shape;212;p4"/>
              <p:cNvSpPr/>
              <p:nvPr/>
            </p:nvSpPr>
            <p:spPr>
              <a:xfrm>
                <a:off x="7913198" y="1069308"/>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 name="Google Shape;213;p4"/>
              <p:cNvSpPr/>
              <p:nvPr/>
            </p:nvSpPr>
            <p:spPr>
              <a:xfrm>
                <a:off x="7508545" y="1271649"/>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 name="Google Shape;214;p4"/>
              <p:cNvSpPr/>
              <p:nvPr/>
            </p:nvSpPr>
            <p:spPr>
              <a:xfrm>
                <a:off x="7710872" y="1271649"/>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 name="Google Shape;215;p4"/>
              <p:cNvSpPr/>
              <p:nvPr/>
            </p:nvSpPr>
            <p:spPr>
              <a:xfrm>
                <a:off x="7913198" y="1271649"/>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 name="Google Shape;216;p4"/>
              <p:cNvSpPr/>
              <p:nvPr/>
            </p:nvSpPr>
            <p:spPr>
              <a:xfrm>
                <a:off x="8115524" y="664625"/>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 name="Google Shape;217;p4"/>
              <p:cNvSpPr/>
              <p:nvPr/>
            </p:nvSpPr>
            <p:spPr>
              <a:xfrm>
                <a:off x="8115524" y="866967"/>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 name="Google Shape;218;p4"/>
              <p:cNvSpPr/>
              <p:nvPr/>
            </p:nvSpPr>
            <p:spPr>
              <a:xfrm>
                <a:off x="8115524" y="1069308"/>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 name="Google Shape;219;p4"/>
              <p:cNvSpPr/>
              <p:nvPr/>
            </p:nvSpPr>
            <p:spPr>
              <a:xfrm>
                <a:off x="8115549" y="1271649"/>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 name="Google Shape;220;p4"/>
              <p:cNvSpPr/>
              <p:nvPr/>
            </p:nvSpPr>
            <p:spPr>
              <a:xfrm>
                <a:off x="7508545" y="147400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 name="Google Shape;221;p4"/>
              <p:cNvSpPr/>
              <p:nvPr/>
            </p:nvSpPr>
            <p:spPr>
              <a:xfrm>
                <a:off x="7710872" y="147400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 name="Google Shape;222;p4"/>
              <p:cNvSpPr/>
              <p:nvPr/>
            </p:nvSpPr>
            <p:spPr>
              <a:xfrm>
                <a:off x="7913198" y="147400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 name="Google Shape;223;p4"/>
              <p:cNvSpPr/>
              <p:nvPr/>
            </p:nvSpPr>
            <p:spPr>
              <a:xfrm>
                <a:off x="7508545" y="167634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 name="Google Shape;224;p4"/>
              <p:cNvSpPr/>
              <p:nvPr/>
            </p:nvSpPr>
            <p:spPr>
              <a:xfrm>
                <a:off x="7710872" y="167634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 name="Google Shape;225;p4"/>
              <p:cNvSpPr/>
              <p:nvPr/>
            </p:nvSpPr>
            <p:spPr>
              <a:xfrm>
                <a:off x="7913198" y="167634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 name="Google Shape;226;p4"/>
              <p:cNvSpPr/>
              <p:nvPr/>
            </p:nvSpPr>
            <p:spPr>
              <a:xfrm>
                <a:off x="7508545" y="187868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 name="Google Shape;227;p4"/>
              <p:cNvSpPr/>
              <p:nvPr/>
            </p:nvSpPr>
            <p:spPr>
              <a:xfrm>
                <a:off x="7710872" y="187868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 name="Google Shape;228;p4"/>
              <p:cNvSpPr/>
              <p:nvPr/>
            </p:nvSpPr>
            <p:spPr>
              <a:xfrm>
                <a:off x="7913198" y="187868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 name="Google Shape;229;p4"/>
              <p:cNvSpPr/>
              <p:nvPr/>
            </p:nvSpPr>
            <p:spPr>
              <a:xfrm>
                <a:off x="7508545" y="208102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 name="Google Shape;230;p4"/>
              <p:cNvSpPr/>
              <p:nvPr/>
            </p:nvSpPr>
            <p:spPr>
              <a:xfrm>
                <a:off x="7710872" y="208102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 name="Google Shape;231;p4"/>
              <p:cNvSpPr/>
              <p:nvPr/>
            </p:nvSpPr>
            <p:spPr>
              <a:xfrm>
                <a:off x="7913198" y="208102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 name="Google Shape;232;p4"/>
              <p:cNvSpPr/>
              <p:nvPr/>
            </p:nvSpPr>
            <p:spPr>
              <a:xfrm>
                <a:off x="8115524" y="147400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 name="Google Shape;233;p4"/>
              <p:cNvSpPr/>
              <p:nvPr/>
            </p:nvSpPr>
            <p:spPr>
              <a:xfrm>
                <a:off x="8115524" y="167634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 name="Google Shape;234;p4"/>
              <p:cNvSpPr/>
              <p:nvPr/>
            </p:nvSpPr>
            <p:spPr>
              <a:xfrm>
                <a:off x="8115524" y="187868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 name="Google Shape;235;p4"/>
              <p:cNvSpPr/>
              <p:nvPr/>
            </p:nvSpPr>
            <p:spPr>
              <a:xfrm>
                <a:off x="8115549" y="208102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36" name="Google Shape;236;p4"/>
            <p:cNvGrpSpPr/>
            <p:nvPr/>
          </p:nvGrpSpPr>
          <p:grpSpPr>
            <a:xfrm>
              <a:off x="666070" y="4483438"/>
              <a:ext cx="666403" cy="666424"/>
              <a:chOff x="7996345" y="980275"/>
              <a:chExt cx="666403" cy="666424"/>
            </a:xfrm>
          </p:grpSpPr>
          <p:sp>
            <p:nvSpPr>
              <p:cNvPr id="237" name="Google Shape;237;p4"/>
              <p:cNvSpPr/>
              <p:nvPr/>
            </p:nvSpPr>
            <p:spPr>
              <a:xfrm>
                <a:off x="7996345"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 name="Google Shape;238;p4"/>
              <p:cNvSpPr/>
              <p:nvPr/>
            </p:nvSpPr>
            <p:spPr>
              <a:xfrm>
                <a:off x="8198672"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 name="Google Shape;239;p4"/>
              <p:cNvSpPr/>
              <p:nvPr/>
            </p:nvSpPr>
            <p:spPr>
              <a:xfrm>
                <a:off x="8400998"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 name="Google Shape;240;p4"/>
              <p:cNvSpPr/>
              <p:nvPr/>
            </p:nvSpPr>
            <p:spPr>
              <a:xfrm>
                <a:off x="7996345"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 name="Google Shape;241;p4"/>
              <p:cNvSpPr/>
              <p:nvPr/>
            </p:nvSpPr>
            <p:spPr>
              <a:xfrm>
                <a:off x="8198672"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 name="Google Shape;242;p4"/>
              <p:cNvSpPr/>
              <p:nvPr/>
            </p:nvSpPr>
            <p:spPr>
              <a:xfrm>
                <a:off x="8400998"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 name="Google Shape;243;p4"/>
              <p:cNvSpPr/>
              <p:nvPr/>
            </p:nvSpPr>
            <p:spPr>
              <a:xfrm>
                <a:off x="7996345"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 name="Google Shape;244;p4"/>
              <p:cNvSpPr/>
              <p:nvPr/>
            </p:nvSpPr>
            <p:spPr>
              <a:xfrm>
                <a:off x="8198672"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 name="Google Shape;245;p4"/>
              <p:cNvSpPr/>
              <p:nvPr/>
            </p:nvSpPr>
            <p:spPr>
              <a:xfrm>
                <a:off x="8400998"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 name="Google Shape;246;p4"/>
              <p:cNvSpPr/>
              <p:nvPr/>
            </p:nvSpPr>
            <p:spPr>
              <a:xfrm>
                <a:off x="7996345"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 name="Google Shape;247;p4"/>
              <p:cNvSpPr/>
              <p:nvPr/>
            </p:nvSpPr>
            <p:spPr>
              <a:xfrm>
                <a:off x="8198672"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 name="Google Shape;248;p4"/>
              <p:cNvSpPr/>
              <p:nvPr/>
            </p:nvSpPr>
            <p:spPr>
              <a:xfrm>
                <a:off x="8400998"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 name="Google Shape;249;p4"/>
              <p:cNvSpPr/>
              <p:nvPr/>
            </p:nvSpPr>
            <p:spPr>
              <a:xfrm>
                <a:off x="8603324"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 name="Google Shape;250;p4"/>
              <p:cNvSpPr/>
              <p:nvPr/>
            </p:nvSpPr>
            <p:spPr>
              <a:xfrm>
                <a:off x="8603324"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 name="Google Shape;251;p4"/>
              <p:cNvSpPr/>
              <p:nvPr/>
            </p:nvSpPr>
            <p:spPr>
              <a:xfrm>
                <a:off x="8603324"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 name="Google Shape;252;p4"/>
              <p:cNvSpPr/>
              <p:nvPr/>
            </p:nvSpPr>
            <p:spPr>
              <a:xfrm>
                <a:off x="8603349"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253" name="Google Shape;253;p4"/>
          <p:cNvSpPr txBox="1">
            <a:spLocks noGrp="1"/>
          </p:cNvSpPr>
          <p:nvPr>
            <p:ph type="body" idx="1"/>
          </p:nvPr>
        </p:nvSpPr>
        <p:spPr>
          <a:xfrm>
            <a:off x="2265333" y="880633"/>
            <a:ext cx="6727200" cy="5105600"/>
          </a:xfrm>
          <a:prstGeom prst="rect">
            <a:avLst/>
          </a:prstGeom>
        </p:spPr>
        <p:txBody>
          <a:bodyPr spcFirstLastPara="1" wrap="square" lIns="0" tIns="0" rIns="0" bIns="0" anchor="t" anchorCtr="0">
            <a:noAutofit/>
          </a:bodyPr>
          <a:lstStyle>
            <a:lvl1pPr marL="609585" lvl="0" indent="-609585" rtl="0">
              <a:lnSpc>
                <a:spcPct val="100000"/>
              </a:lnSpc>
              <a:spcBef>
                <a:spcPts val="800"/>
              </a:spcBef>
              <a:spcAft>
                <a:spcPts val="0"/>
              </a:spcAft>
              <a:buClr>
                <a:schemeClr val="lt1"/>
              </a:buClr>
              <a:buSzPts val="3600"/>
              <a:buFont typeface="Barlow SemiBold"/>
              <a:buChar char="▪"/>
              <a:defRPr sz="4800">
                <a:latin typeface="Barlow SemiBold"/>
                <a:ea typeface="Barlow SemiBold"/>
                <a:cs typeface="Barlow SemiBold"/>
                <a:sym typeface="Barlow SemiBold"/>
              </a:defRPr>
            </a:lvl1pPr>
            <a:lvl2pPr marL="1219170" lvl="1" indent="-609585" rtl="0">
              <a:lnSpc>
                <a:spcPct val="100000"/>
              </a:lnSpc>
              <a:spcBef>
                <a:spcPts val="0"/>
              </a:spcBef>
              <a:spcAft>
                <a:spcPts val="0"/>
              </a:spcAft>
              <a:buClr>
                <a:schemeClr val="lt1"/>
              </a:buClr>
              <a:buSzPts val="3600"/>
              <a:buFont typeface="Barlow SemiBold"/>
              <a:buChar char="▫"/>
              <a:defRPr sz="4800">
                <a:latin typeface="Barlow SemiBold"/>
                <a:ea typeface="Barlow SemiBold"/>
                <a:cs typeface="Barlow SemiBold"/>
                <a:sym typeface="Barlow SemiBold"/>
              </a:defRPr>
            </a:lvl2pPr>
            <a:lvl3pPr marL="1828754" lvl="2" indent="-609585" rtl="0">
              <a:lnSpc>
                <a:spcPct val="100000"/>
              </a:lnSpc>
              <a:spcBef>
                <a:spcPts val="0"/>
              </a:spcBef>
              <a:spcAft>
                <a:spcPts val="0"/>
              </a:spcAft>
              <a:buSzPts val="3600"/>
              <a:buFont typeface="Barlow SemiBold"/>
              <a:buChar char="▫"/>
              <a:defRPr sz="4800">
                <a:latin typeface="Barlow SemiBold"/>
                <a:ea typeface="Barlow SemiBold"/>
                <a:cs typeface="Barlow SemiBold"/>
                <a:sym typeface="Barlow SemiBold"/>
              </a:defRPr>
            </a:lvl3pPr>
            <a:lvl4pPr marL="2438339" lvl="3" indent="-609585" rtl="0">
              <a:lnSpc>
                <a:spcPct val="100000"/>
              </a:lnSpc>
              <a:spcBef>
                <a:spcPts val="0"/>
              </a:spcBef>
              <a:spcAft>
                <a:spcPts val="0"/>
              </a:spcAft>
              <a:buSzPts val="3600"/>
              <a:buFont typeface="Barlow SemiBold"/>
              <a:buChar char="▫"/>
              <a:defRPr sz="4800">
                <a:latin typeface="Barlow SemiBold"/>
                <a:ea typeface="Barlow SemiBold"/>
                <a:cs typeface="Barlow SemiBold"/>
                <a:sym typeface="Barlow SemiBold"/>
              </a:defRPr>
            </a:lvl4pPr>
            <a:lvl5pPr marL="3047924" lvl="4" indent="-609585" rtl="0">
              <a:lnSpc>
                <a:spcPct val="100000"/>
              </a:lnSpc>
              <a:spcBef>
                <a:spcPts val="0"/>
              </a:spcBef>
              <a:spcAft>
                <a:spcPts val="0"/>
              </a:spcAft>
              <a:buSzPts val="3600"/>
              <a:buFont typeface="Barlow SemiBold"/>
              <a:buChar char="▫"/>
              <a:defRPr sz="4800">
                <a:latin typeface="Barlow SemiBold"/>
                <a:ea typeface="Barlow SemiBold"/>
                <a:cs typeface="Barlow SemiBold"/>
                <a:sym typeface="Barlow SemiBold"/>
              </a:defRPr>
            </a:lvl5pPr>
            <a:lvl6pPr marL="3657509" lvl="5" indent="-609585" rtl="0">
              <a:lnSpc>
                <a:spcPct val="100000"/>
              </a:lnSpc>
              <a:spcBef>
                <a:spcPts val="0"/>
              </a:spcBef>
              <a:spcAft>
                <a:spcPts val="0"/>
              </a:spcAft>
              <a:buSzPts val="3600"/>
              <a:buFont typeface="Barlow SemiBold"/>
              <a:buChar char="▫"/>
              <a:defRPr sz="4800">
                <a:latin typeface="Barlow SemiBold"/>
                <a:ea typeface="Barlow SemiBold"/>
                <a:cs typeface="Barlow SemiBold"/>
                <a:sym typeface="Barlow SemiBold"/>
              </a:defRPr>
            </a:lvl6pPr>
            <a:lvl7pPr marL="4267093" lvl="6" indent="-609585" rtl="0">
              <a:lnSpc>
                <a:spcPct val="100000"/>
              </a:lnSpc>
              <a:spcBef>
                <a:spcPts val="0"/>
              </a:spcBef>
              <a:spcAft>
                <a:spcPts val="0"/>
              </a:spcAft>
              <a:buSzPts val="3600"/>
              <a:buFont typeface="Barlow SemiBold"/>
              <a:buChar char="▫"/>
              <a:defRPr sz="4800">
                <a:latin typeface="Barlow SemiBold"/>
                <a:ea typeface="Barlow SemiBold"/>
                <a:cs typeface="Barlow SemiBold"/>
                <a:sym typeface="Barlow SemiBold"/>
              </a:defRPr>
            </a:lvl7pPr>
            <a:lvl8pPr marL="4876678" lvl="7" indent="-609585" rtl="0">
              <a:lnSpc>
                <a:spcPct val="100000"/>
              </a:lnSpc>
              <a:spcBef>
                <a:spcPts val="0"/>
              </a:spcBef>
              <a:spcAft>
                <a:spcPts val="0"/>
              </a:spcAft>
              <a:buSzPts val="3600"/>
              <a:buFont typeface="Barlow SemiBold"/>
              <a:buChar char="▫"/>
              <a:defRPr sz="4800">
                <a:latin typeface="Barlow SemiBold"/>
                <a:ea typeface="Barlow SemiBold"/>
                <a:cs typeface="Barlow SemiBold"/>
                <a:sym typeface="Barlow SemiBold"/>
              </a:defRPr>
            </a:lvl8pPr>
            <a:lvl9pPr marL="5486263" lvl="8" indent="-609585" rtl="0">
              <a:lnSpc>
                <a:spcPct val="100000"/>
              </a:lnSpc>
              <a:spcBef>
                <a:spcPts val="0"/>
              </a:spcBef>
              <a:spcAft>
                <a:spcPts val="0"/>
              </a:spcAft>
              <a:buSzPts val="3600"/>
              <a:buFont typeface="Barlow SemiBold"/>
              <a:buChar char="▫"/>
              <a:defRPr sz="4800">
                <a:latin typeface="Barlow SemiBold"/>
                <a:ea typeface="Barlow SemiBold"/>
                <a:cs typeface="Barlow SemiBold"/>
                <a:sym typeface="Barlow SemiBold"/>
              </a:defRPr>
            </a:lvl9pPr>
          </a:lstStyle>
          <a:p>
            <a:pPr lvl="0"/>
            <a:r>
              <a:rPr lang="en-US"/>
              <a:t>Click to edit Master text styles</a:t>
            </a:r>
          </a:p>
        </p:txBody>
      </p:sp>
      <p:sp>
        <p:nvSpPr>
          <p:cNvPr id="254" name="Google Shape;254;p4"/>
          <p:cNvSpPr txBox="1"/>
          <p:nvPr/>
        </p:nvSpPr>
        <p:spPr>
          <a:xfrm>
            <a:off x="888167" y="766057"/>
            <a:ext cx="888400" cy="8716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800">
                <a:solidFill>
                  <a:schemeClr val="lt1"/>
                </a:solidFill>
              </a:rPr>
              <a:t>“</a:t>
            </a:r>
            <a:endParaRPr sz="12800">
              <a:solidFill>
                <a:schemeClr val="lt1"/>
              </a:solidFill>
            </a:endParaRPr>
          </a:p>
        </p:txBody>
      </p:sp>
      <p:sp>
        <p:nvSpPr>
          <p:cNvPr id="255" name="Google Shape;255;p4"/>
          <p:cNvSpPr txBox="1">
            <a:spLocks noGrp="1"/>
          </p:cNvSpPr>
          <p:nvPr>
            <p:ph type="sldNum" idx="12"/>
          </p:nvPr>
        </p:nvSpPr>
        <p:spPr>
          <a:xfrm>
            <a:off x="11339005" y="5986400"/>
            <a:ext cx="871600" cy="871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602C319A-9075-4616-8FF5-756D6A1A7A78}" type="slidenum">
              <a:rPr lang="en-NZ" smtClean="0"/>
              <a:t>‹#›</a:t>
            </a:fld>
            <a:endParaRPr lang="en-NZ"/>
          </a:p>
        </p:txBody>
      </p:sp>
    </p:spTree>
    <p:extLst>
      <p:ext uri="{BB962C8B-B14F-4D97-AF65-F5344CB8AC3E}">
        <p14:creationId xmlns:p14="http://schemas.microsoft.com/office/powerpoint/2010/main" val="2192210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56"/>
        <p:cNvGrpSpPr/>
        <p:nvPr/>
      </p:nvGrpSpPr>
      <p:grpSpPr>
        <a:xfrm>
          <a:off x="0" y="0"/>
          <a:ext cx="0" cy="0"/>
          <a:chOff x="0" y="0"/>
          <a:chExt cx="0" cy="0"/>
        </a:xfrm>
      </p:grpSpPr>
      <p:grpSp>
        <p:nvGrpSpPr>
          <p:cNvPr id="257" name="Google Shape;257;p5"/>
          <p:cNvGrpSpPr/>
          <p:nvPr/>
        </p:nvGrpSpPr>
        <p:grpSpPr>
          <a:xfrm>
            <a:off x="-275" y="1"/>
            <a:ext cx="12210876" cy="6866447"/>
            <a:chOff x="-207" y="0"/>
            <a:chExt cx="9158157" cy="5149835"/>
          </a:xfrm>
        </p:grpSpPr>
        <p:sp>
          <p:nvSpPr>
            <p:cNvPr id="258" name="Google Shape;258;p5"/>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 name="Google Shape;259;p5"/>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 name="Google Shape;260;p5"/>
            <p:cNvSpPr/>
            <p:nvPr/>
          </p:nvSpPr>
          <p:spPr>
            <a:xfrm>
              <a:off x="322375" y="664300"/>
              <a:ext cx="81819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61" name="Google Shape;261;p5"/>
            <p:cNvGrpSpPr/>
            <p:nvPr/>
          </p:nvGrpSpPr>
          <p:grpSpPr>
            <a:xfrm>
              <a:off x="-207" y="664293"/>
              <a:ext cx="155867" cy="653721"/>
              <a:chOff x="5385375" y="498300"/>
              <a:chExt cx="802200" cy="556500"/>
            </a:xfrm>
          </p:grpSpPr>
          <p:sp>
            <p:nvSpPr>
              <p:cNvPr id="262" name="Google Shape;262;p5"/>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3" name="Google Shape;263;p5"/>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4" name="Google Shape;264;p5"/>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65" name="Google Shape;265;p5"/>
            <p:cNvGrpSpPr/>
            <p:nvPr/>
          </p:nvGrpSpPr>
          <p:grpSpPr>
            <a:xfrm>
              <a:off x="322384" y="4483463"/>
              <a:ext cx="666347" cy="666373"/>
              <a:chOff x="7134700" y="414375"/>
              <a:chExt cx="501919" cy="501900"/>
            </a:xfrm>
          </p:grpSpPr>
          <p:sp>
            <p:nvSpPr>
              <p:cNvPr id="266" name="Google Shape;266;p5"/>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 name="Google Shape;267;p5"/>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8" name="Google Shape;268;p5"/>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 name="Google Shape;269;p5"/>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 name="Google Shape;270;p5"/>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1" name="Google Shape;271;p5"/>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2" name="Google Shape;272;p5"/>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 name="Google Shape;273;p5"/>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 name="Google Shape;274;p5"/>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 name="Google Shape;275;p5"/>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 name="Google Shape;276;p5"/>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 name="Google Shape;277;p5"/>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 name="Google Shape;278;p5"/>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 name="Google Shape;279;p5"/>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 name="Google Shape;280;p5"/>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 name="Google Shape;281;p5"/>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2" name="Google Shape;282;p5"/>
            <p:cNvGrpSpPr/>
            <p:nvPr/>
          </p:nvGrpSpPr>
          <p:grpSpPr>
            <a:xfrm>
              <a:off x="8832384" y="670955"/>
              <a:ext cx="311815" cy="653721"/>
              <a:chOff x="5385375" y="498300"/>
              <a:chExt cx="802200" cy="556500"/>
            </a:xfrm>
          </p:grpSpPr>
          <p:sp>
            <p:nvSpPr>
              <p:cNvPr id="283" name="Google Shape;283;p5"/>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 name="Google Shape;284;p5"/>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 name="Google Shape;285;p5"/>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286" name="Google Shape;286;p5"/>
          <p:cNvSpPr txBox="1">
            <a:spLocks noGrp="1"/>
          </p:cNvSpPr>
          <p:nvPr>
            <p:ph type="title"/>
          </p:nvPr>
        </p:nvSpPr>
        <p:spPr>
          <a:xfrm>
            <a:off x="881467" y="885733"/>
            <a:ext cx="10457600" cy="8716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r>
              <a:rPr lang="en-US"/>
              <a:t>Click to edit Master title style</a:t>
            </a:r>
            <a:endParaRPr/>
          </a:p>
        </p:txBody>
      </p:sp>
      <p:sp>
        <p:nvSpPr>
          <p:cNvPr id="287" name="Google Shape;287;p5"/>
          <p:cNvSpPr txBox="1">
            <a:spLocks noGrp="1"/>
          </p:cNvSpPr>
          <p:nvPr>
            <p:ph type="body" idx="1"/>
          </p:nvPr>
        </p:nvSpPr>
        <p:spPr>
          <a:xfrm>
            <a:off x="1599700" y="2132933"/>
            <a:ext cx="8867600" cy="3848000"/>
          </a:xfrm>
          <a:prstGeom prst="rect">
            <a:avLst/>
          </a:prstGeom>
        </p:spPr>
        <p:txBody>
          <a:bodyPr spcFirstLastPara="1" wrap="square" lIns="0" tIns="0" rIns="0" bIns="0" anchor="t" anchorCtr="0">
            <a:noAutofit/>
          </a:bodyPr>
          <a:lstStyle>
            <a:lvl1pPr marL="609585" lvl="0" indent="-507987" rtl="0">
              <a:spcBef>
                <a:spcPts val="800"/>
              </a:spcBef>
              <a:spcAft>
                <a:spcPts val="0"/>
              </a:spcAft>
              <a:buSzPts val="2400"/>
              <a:buChar char="▪"/>
              <a:defRPr/>
            </a:lvl1pPr>
            <a:lvl2pPr marL="1219170" lvl="1" indent="-507987" rtl="0">
              <a:spcBef>
                <a:spcPts val="0"/>
              </a:spcBef>
              <a:spcAft>
                <a:spcPts val="0"/>
              </a:spcAft>
              <a:buSzPts val="2400"/>
              <a:buChar char="▫"/>
              <a:defRPr/>
            </a:lvl2pPr>
            <a:lvl3pPr marL="1828754" lvl="2" indent="-507987" rtl="0">
              <a:spcBef>
                <a:spcPts val="0"/>
              </a:spcBef>
              <a:spcAft>
                <a:spcPts val="0"/>
              </a:spcAft>
              <a:buSzPts val="2400"/>
              <a:buChar char="▫"/>
              <a:defRPr/>
            </a:lvl3pPr>
            <a:lvl4pPr marL="2438339" lvl="3" indent="-507987" rtl="0">
              <a:spcBef>
                <a:spcPts val="0"/>
              </a:spcBef>
              <a:spcAft>
                <a:spcPts val="0"/>
              </a:spcAft>
              <a:buSzPts val="2400"/>
              <a:buChar char="▫"/>
              <a:defRPr/>
            </a:lvl4pPr>
            <a:lvl5pPr marL="3047924" lvl="4" indent="-507987" rtl="0">
              <a:spcBef>
                <a:spcPts val="0"/>
              </a:spcBef>
              <a:spcAft>
                <a:spcPts val="0"/>
              </a:spcAft>
              <a:buSzPts val="2400"/>
              <a:buChar char="▫"/>
              <a:defRPr/>
            </a:lvl5pPr>
            <a:lvl6pPr marL="3657509" lvl="5" indent="-507987" rtl="0">
              <a:spcBef>
                <a:spcPts val="0"/>
              </a:spcBef>
              <a:spcAft>
                <a:spcPts val="0"/>
              </a:spcAft>
              <a:buSzPts val="2400"/>
              <a:buChar char="▫"/>
              <a:defRPr/>
            </a:lvl6pPr>
            <a:lvl7pPr marL="4267093" lvl="6" indent="-507987" rtl="0">
              <a:spcBef>
                <a:spcPts val="0"/>
              </a:spcBef>
              <a:spcAft>
                <a:spcPts val="0"/>
              </a:spcAft>
              <a:buSzPts val="2400"/>
              <a:buChar char="▫"/>
              <a:defRPr/>
            </a:lvl7pPr>
            <a:lvl8pPr marL="4876678" lvl="7" indent="-507987" rtl="0">
              <a:spcBef>
                <a:spcPts val="0"/>
              </a:spcBef>
              <a:spcAft>
                <a:spcPts val="0"/>
              </a:spcAft>
              <a:buSzPts val="2400"/>
              <a:buChar char="▫"/>
              <a:defRPr/>
            </a:lvl8pPr>
            <a:lvl9pPr marL="5486263" lvl="8" indent="-507987" rtl="0">
              <a:spcBef>
                <a:spcPts val="0"/>
              </a:spcBef>
              <a:spcAft>
                <a:spcPts val="0"/>
              </a:spcAft>
              <a:buSzPts val="2400"/>
              <a:buChar char="▫"/>
              <a:defRPr/>
            </a:lvl9pPr>
          </a:lstStyle>
          <a:p>
            <a:pPr lvl="0"/>
            <a:r>
              <a:rPr lang="en-US"/>
              <a:t>Click to edit Master text styles</a:t>
            </a:r>
          </a:p>
        </p:txBody>
      </p:sp>
      <p:sp>
        <p:nvSpPr>
          <p:cNvPr id="288" name="Google Shape;288;p5"/>
          <p:cNvSpPr txBox="1">
            <a:spLocks noGrp="1"/>
          </p:cNvSpPr>
          <p:nvPr>
            <p:ph type="sldNum" idx="12"/>
          </p:nvPr>
        </p:nvSpPr>
        <p:spPr>
          <a:xfrm>
            <a:off x="11339005" y="5986400"/>
            <a:ext cx="871600" cy="871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602C319A-9075-4616-8FF5-756D6A1A7A78}" type="slidenum">
              <a:rPr lang="en-NZ" smtClean="0"/>
              <a:t>‹#›</a:t>
            </a:fld>
            <a:endParaRPr lang="en-NZ"/>
          </a:p>
        </p:txBody>
      </p:sp>
    </p:spTree>
    <p:extLst>
      <p:ext uri="{BB962C8B-B14F-4D97-AF65-F5344CB8AC3E}">
        <p14:creationId xmlns:p14="http://schemas.microsoft.com/office/powerpoint/2010/main" val="3727532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 Image">
  <p:cSld name="Title + 1 column + Image">
    <p:spTree>
      <p:nvGrpSpPr>
        <p:cNvPr id="1" name="Shape 289"/>
        <p:cNvGrpSpPr/>
        <p:nvPr/>
      </p:nvGrpSpPr>
      <p:grpSpPr>
        <a:xfrm>
          <a:off x="0" y="0"/>
          <a:ext cx="0" cy="0"/>
          <a:chOff x="0" y="0"/>
          <a:chExt cx="0" cy="0"/>
        </a:xfrm>
      </p:grpSpPr>
      <p:sp>
        <p:nvSpPr>
          <p:cNvPr id="290" name="Google Shape;290;p6"/>
          <p:cNvSpPr/>
          <p:nvPr/>
        </p:nvSpPr>
        <p:spPr>
          <a:xfrm>
            <a:off x="8133811" y="17"/>
            <a:ext cx="4067200" cy="68580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1" name="Google Shape;291;p6"/>
          <p:cNvSpPr/>
          <p:nvPr/>
        </p:nvSpPr>
        <p:spPr>
          <a:xfrm>
            <a:off x="11339000" y="5986400"/>
            <a:ext cx="871600" cy="8716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2" name="Google Shape;292;p6"/>
          <p:cNvSpPr/>
          <p:nvPr/>
        </p:nvSpPr>
        <p:spPr>
          <a:xfrm>
            <a:off x="429833" y="862000"/>
            <a:ext cx="5960800" cy="8716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93" name="Google Shape;293;p6"/>
          <p:cNvGrpSpPr/>
          <p:nvPr/>
        </p:nvGrpSpPr>
        <p:grpSpPr>
          <a:xfrm>
            <a:off x="-276" y="861991"/>
            <a:ext cx="207823" cy="871628"/>
            <a:chOff x="5385375" y="498300"/>
            <a:chExt cx="802200" cy="556500"/>
          </a:xfrm>
        </p:grpSpPr>
        <p:sp>
          <p:nvSpPr>
            <p:cNvPr id="294" name="Google Shape;294;p6"/>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5" name="Google Shape;295;p6"/>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6" name="Google Shape;296;p6"/>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97" name="Google Shape;297;p6"/>
          <p:cNvGrpSpPr/>
          <p:nvPr/>
        </p:nvGrpSpPr>
        <p:grpSpPr>
          <a:xfrm>
            <a:off x="7245337" y="5977952"/>
            <a:ext cx="888463" cy="888497"/>
            <a:chOff x="7134700" y="414375"/>
            <a:chExt cx="501919" cy="501900"/>
          </a:xfrm>
        </p:grpSpPr>
        <p:sp>
          <p:nvSpPr>
            <p:cNvPr id="298" name="Google Shape;298;p6"/>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9" name="Google Shape;299;p6"/>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 name="Google Shape;300;p6"/>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1" name="Google Shape;301;p6"/>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2" name="Google Shape;302;p6"/>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3" name="Google Shape;303;p6"/>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4" name="Google Shape;304;p6"/>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5" name="Google Shape;305;p6"/>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6" name="Google Shape;306;p6"/>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7" name="Google Shape;307;p6"/>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8" name="Google Shape;308;p6"/>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9" name="Google Shape;309;p6"/>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0" name="Google Shape;310;p6"/>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1" name="Google Shape;311;p6"/>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2" name="Google Shape;312;p6"/>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3" name="Google Shape;313;p6"/>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14" name="Google Shape;314;p6"/>
          <p:cNvGrpSpPr/>
          <p:nvPr/>
        </p:nvGrpSpPr>
        <p:grpSpPr>
          <a:xfrm rot="-5400000">
            <a:off x="10690800" y="-223213"/>
            <a:ext cx="424739" cy="871628"/>
            <a:chOff x="5385375" y="498300"/>
            <a:chExt cx="802200" cy="556500"/>
          </a:xfrm>
        </p:grpSpPr>
        <p:sp>
          <p:nvSpPr>
            <p:cNvPr id="315" name="Google Shape;315;p6"/>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6" name="Google Shape;316;p6"/>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7" name="Google Shape;317;p6"/>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18" name="Google Shape;318;p6"/>
          <p:cNvSpPr txBox="1">
            <a:spLocks noGrp="1"/>
          </p:cNvSpPr>
          <p:nvPr>
            <p:ph type="title"/>
          </p:nvPr>
        </p:nvSpPr>
        <p:spPr>
          <a:xfrm>
            <a:off x="678267" y="862000"/>
            <a:ext cx="5712400" cy="871600"/>
          </a:xfrm>
          <a:prstGeom prst="rect">
            <a:avLst/>
          </a:prstGeom>
        </p:spPr>
        <p:txBody>
          <a:bodyPr spcFirstLastPara="1" wrap="square" lIns="0" tIns="0" rIns="0" bIns="0" anchor="ctr" anchorCtr="0">
            <a:noAutofit/>
          </a:bodyPr>
          <a:lstStyle>
            <a:lvl1pPr lvl="0" rtl="0">
              <a:lnSpc>
                <a:spcPct val="80000"/>
              </a:lnSpc>
              <a:spcBef>
                <a:spcPts val="0"/>
              </a:spcBef>
              <a:spcAft>
                <a:spcPts val="0"/>
              </a:spcAft>
              <a:buSzPts val="2600"/>
              <a:buNone/>
              <a:defRPr/>
            </a:lvl1pPr>
            <a:lvl2pPr lvl="1" rtl="0">
              <a:lnSpc>
                <a:spcPct val="80000"/>
              </a:lnSpc>
              <a:spcBef>
                <a:spcPts val="0"/>
              </a:spcBef>
              <a:spcAft>
                <a:spcPts val="0"/>
              </a:spcAft>
              <a:buSzPts val="2400"/>
              <a:buNone/>
              <a:defRPr sz="3200"/>
            </a:lvl2pPr>
            <a:lvl3pPr lvl="2" rtl="0">
              <a:lnSpc>
                <a:spcPct val="80000"/>
              </a:lnSpc>
              <a:spcBef>
                <a:spcPts val="0"/>
              </a:spcBef>
              <a:spcAft>
                <a:spcPts val="0"/>
              </a:spcAft>
              <a:buSzPts val="2400"/>
              <a:buNone/>
              <a:defRPr sz="3200"/>
            </a:lvl3pPr>
            <a:lvl4pPr lvl="3" rtl="0">
              <a:lnSpc>
                <a:spcPct val="80000"/>
              </a:lnSpc>
              <a:spcBef>
                <a:spcPts val="0"/>
              </a:spcBef>
              <a:spcAft>
                <a:spcPts val="0"/>
              </a:spcAft>
              <a:buSzPts val="2400"/>
              <a:buNone/>
              <a:defRPr sz="3200"/>
            </a:lvl4pPr>
            <a:lvl5pPr lvl="4" rtl="0">
              <a:lnSpc>
                <a:spcPct val="80000"/>
              </a:lnSpc>
              <a:spcBef>
                <a:spcPts val="0"/>
              </a:spcBef>
              <a:spcAft>
                <a:spcPts val="0"/>
              </a:spcAft>
              <a:buSzPts val="2400"/>
              <a:buNone/>
              <a:defRPr sz="3200"/>
            </a:lvl5pPr>
            <a:lvl6pPr lvl="5" rtl="0">
              <a:lnSpc>
                <a:spcPct val="80000"/>
              </a:lnSpc>
              <a:spcBef>
                <a:spcPts val="0"/>
              </a:spcBef>
              <a:spcAft>
                <a:spcPts val="0"/>
              </a:spcAft>
              <a:buSzPts val="2400"/>
              <a:buNone/>
              <a:defRPr sz="3200"/>
            </a:lvl6pPr>
            <a:lvl7pPr lvl="6" rtl="0">
              <a:lnSpc>
                <a:spcPct val="80000"/>
              </a:lnSpc>
              <a:spcBef>
                <a:spcPts val="0"/>
              </a:spcBef>
              <a:spcAft>
                <a:spcPts val="0"/>
              </a:spcAft>
              <a:buSzPts val="2400"/>
              <a:buNone/>
              <a:defRPr sz="3200"/>
            </a:lvl7pPr>
            <a:lvl8pPr lvl="7" rtl="0">
              <a:lnSpc>
                <a:spcPct val="80000"/>
              </a:lnSpc>
              <a:spcBef>
                <a:spcPts val="0"/>
              </a:spcBef>
              <a:spcAft>
                <a:spcPts val="0"/>
              </a:spcAft>
              <a:buSzPts val="2400"/>
              <a:buNone/>
              <a:defRPr sz="3200"/>
            </a:lvl8pPr>
            <a:lvl9pPr lvl="8" rtl="0">
              <a:lnSpc>
                <a:spcPct val="80000"/>
              </a:lnSpc>
              <a:spcBef>
                <a:spcPts val="0"/>
              </a:spcBef>
              <a:spcAft>
                <a:spcPts val="0"/>
              </a:spcAft>
              <a:buSzPts val="2400"/>
              <a:buNone/>
              <a:defRPr sz="3200"/>
            </a:lvl9pPr>
          </a:lstStyle>
          <a:p>
            <a:r>
              <a:rPr lang="en-US"/>
              <a:t>Click to edit Master title style</a:t>
            </a:r>
            <a:endParaRPr/>
          </a:p>
        </p:txBody>
      </p:sp>
      <p:sp>
        <p:nvSpPr>
          <p:cNvPr id="319" name="Google Shape;319;p6"/>
          <p:cNvSpPr txBox="1">
            <a:spLocks noGrp="1"/>
          </p:cNvSpPr>
          <p:nvPr>
            <p:ph type="body" idx="1"/>
          </p:nvPr>
        </p:nvSpPr>
        <p:spPr>
          <a:xfrm>
            <a:off x="678267" y="2132933"/>
            <a:ext cx="5712400" cy="3848000"/>
          </a:xfrm>
          <a:prstGeom prst="rect">
            <a:avLst/>
          </a:prstGeom>
        </p:spPr>
        <p:txBody>
          <a:bodyPr spcFirstLastPara="1" wrap="square" lIns="0" tIns="0" rIns="0" bIns="0" anchor="t" anchorCtr="0">
            <a:noAutofit/>
          </a:bodyPr>
          <a:lstStyle>
            <a:lvl1pPr marL="609585" lvl="0" indent="-507987" rtl="0">
              <a:spcBef>
                <a:spcPts val="800"/>
              </a:spcBef>
              <a:spcAft>
                <a:spcPts val="0"/>
              </a:spcAft>
              <a:buSzPts val="2400"/>
              <a:buChar char="▪"/>
              <a:defRPr/>
            </a:lvl1pPr>
            <a:lvl2pPr marL="1219170" lvl="1" indent="-507987" rtl="0">
              <a:spcBef>
                <a:spcPts val="0"/>
              </a:spcBef>
              <a:spcAft>
                <a:spcPts val="0"/>
              </a:spcAft>
              <a:buSzPts val="2400"/>
              <a:buChar char="▫"/>
              <a:defRPr/>
            </a:lvl2pPr>
            <a:lvl3pPr marL="1828754" lvl="2" indent="-507987" rtl="0">
              <a:spcBef>
                <a:spcPts val="0"/>
              </a:spcBef>
              <a:spcAft>
                <a:spcPts val="0"/>
              </a:spcAft>
              <a:buSzPts val="2400"/>
              <a:buChar char="▫"/>
              <a:defRPr/>
            </a:lvl3pPr>
            <a:lvl4pPr marL="2438339" lvl="3" indent="-507987" rtl="0">
              <a:spcBef>
                <a:spcPts val="0"/>
              </a:spcBef>
              <a:spcAft>
                <a:spcPts val="0"/>
              </a:spcAft>
              <a:buSzPts val="2400"/>
              <a:buChar char="▫"/>
              <a:defRPr/>
            </a:lvl4pPr>
            <a:lvl5pPr marL="3047924" lvl="4" indent="-507987" rtl="0">
              <a:spcBef>
                <a:spcPts val="0"/>
              </a:spcBef>
              <a:spcAft>
                <a:spcPts val="0"/>
              </a:spcAft>
              <a:buSzPts val="2400"/>
              <a:buChar char="▫"/>
              <a:defRPr/>
            </a:lvl5pPr>
            <a:lvl6pPr marL="3657509" lvl="5" indent="-507987" rtl="0">
              <a:spcBef>
                <a:spcPts val="0"/>
              </a:spcBef>
              <a:spcAft>
                <a:spcPts val="0"/>
              </a:spcAft>
              <a:buSzPts val="2400"/>
              <a:buChar char="▫"/>
              <a:defRPr/>
            </a:lvl6pPr>
            <a:lvl7pPr marL="4267093" lvl="6" indent="-507987" rtl="0">
              <a:spcBef>
                <a:spcPts val="0"/>
              </a:spcBef>
              <a:spcAft>
                <a:spcPts val="0"/>
              </a:spcAft>
              <a:buSzPts val="2400"/>
              <a:buChar char="▫"/>
              <a:defRPr/>
            </a:lvl7pPr>
            <a:lvl8pPr marL="4876678" lvl="7" indent="-507987" rtl="0">
              <a:spcBef>
                <a:spcPts val="0"/>
              </a:spcBef>
              <a:spcAft>
                <a:spcPts val="0"/>
              </a:spcAft>
              <a:buSzPts val="2400"/>
              <a:buChar char="▫"/>
              <a:defRPr/>
            </a:lvl8pPr>
            <a:lvl9pPr marL="5486263" lvl="8" indent="-507987" rtl="0">
              <a:spcBef>
                <a:spcPts val="0"/>
              </a:spcBef>
              <a:spcAft>
                <a:spcPts val="0"/>
              </a:spcAft>
              <a:buSzPts val="2400"/>
              <a:buChar char="▫"/>
              <a:defRPr/>
            </a:lvl9pPr>
          </a:lstStyle>
          <a:p>
            <a:pPr lvl="0"/>
            <a:r>
              <a:rPr lang="en-US"/>
              <a:t>Click to edit Master text styles</a:t>
            </a:r>
          </a:p>
        </p:txBody>
      </p:sp>
      <p:sp>
        <p:nvSpPr>
          <p:cNvPr id="320" name="Google Shape;320;p6"/>
          <p:cNvSpPr txBox="1">
            <a:spLocks noGrp="1"/>
          </p:cNvSpPr>
          <p:nvPr>
            <p:ph type="sldNum" idx="12"/>
          </p:nvPr>
        </p:nvSpPr>
        <p:spPr>
          <a:xfrm>
            <a:off x="11339005" y="5986400"/>
            <a:ext cx="871600" cy="8716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602C319A-9075-4616-8FF5-756D6A1A7A78}" type="slidenum">
              <a:rPr lang="en-NZ" smtClean="0"/>
              <a:t>‹#›</a:t>
            </a:fld>
            <a:endParaRPr lang="en-NZ"/>
          </a:p>
        </p:txBody>
      </p:sp>
    </p:spTree>
    <p:extLst>
      <p:ext uri="{BB962C8B-B14F-4D97-AF65-F5344CB8AC3E}">
        <p14:creationId xmlns:p14="http://schemas.microsoft.com/office/powerpoint/2010/main" val="1112298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21"/>
        <p:cNvGrpSpPr/>
        <p:nvPr/>
      </p:nvGrpSpPr>
      <p:grpSpPr>
        <a:xfrm>
          <a:off x="0" y="0"/>
          <a:ext cx="0" cy="0"/>
          <a:chOff x="0" y="0"/>
          <a:chExt cx="0" cy="0"/>
        </a:xfrm>
      </p:grpSpPr>
      <p:grpSp>
        <p:nvGrpSpPr>
          <p:cNvPr id="322" name="Google Shape;322;p7"/>
          <p:cNvGrpSpPr/>
          <p:nvPr/>
        </p:nvGrpSpPr>
        <p:grpSpPr>
          <a:xfrm>
            <a:off x="-275" y="1"/>
            <a:ext cx="12210876" cy="6866447"/>
            <a:chOff x="-207" y="0"/>
            <a:chExt cx="9158157" cy="5149835"/>
          </a:xfrm>
        </p:grpSpPr>
        <p:sp>
          <p:nvSpPr>
            <p:cNvPr id="323" name="Google Shape;323;p7"/>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4" name="Google Shape;324;p7"/>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5" name="Google Shape;325;p7"/>
            <p:cNvSpPr/>
            <p:nvPr/>
          </p:nvSpPr>
          <p:spPr>
            <a:xfrm>
              <a:off x="322375" y="664300"/>
              <a:ext cx="81819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26" name="Google Shape;326;p7"/>
            <p:cNvGrpSpPr/>
            <p:nvPr/>
          </p:nvGrpSpPr>
          <p:grpSpPr>
            <a:xfrm>
              <a:off x="-207" y="664293"/>
              <a:ext cx="155867" cy="653721"/>
              <a:chOff x="5385375" y="498300"/>
              <a:chExt cx="802200" cy="556500"/>
            </a:xfrm>
          </p:grpSpPr>
          <p:sp>
            <p:nvSpPr>
              <p:cNvPr id="327" name="Google Shape;327;p7"/>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8" name="Google Shape;328;p7"/>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9" name="Google Shape;329;p7"/>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30" name="Google Shape;330;p7"/>
            <p:cNvGrpSpPr/>
            <p:nvPr/>
          </p:nvGrpSpPr>
          <p:grpSpPr>
            <a:xfrm>
              <a:off x="322384" y="4483463"/>
              <a:ext cx="666347" cy="666373"/>
              <a:chOff x="7134700" y="414375"/>
              <a:chExt cx="501919" cy="501900"/>
            </a:xfrm>
          </p:grpSpPr>
          <p:sp>
            <p:nvSpPr>
              <p:cNvPr id="331" name="Google Shape;331;p7"/>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2" name="Google Shape;332;p7"/>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3" name="Google Shape;333;p7"/>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4" name="Google Shape;334;p7"/>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5" name="Google Shape;335;p7"/>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6" name="Google Shape;336;p7"/>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7" name="Google Shape;337;p7"/>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8" name="Google Shape;338;p7"/>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9" name="Google Shape;339;p7"/>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0" name="Google Shape;340;p7"/>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1" name="Google Shape;341;p7"/>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2" name="Google Shape;342;p7"/>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3" name="Google Shape;343;p7"/>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4" name="Google Shape;344;p7"/>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5" name="Google Shape;345;p7"/>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6" name="Google Shape;346;p7"/>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47" name="Google Shape;347;p7"/>
            <p:cNvGrpSpPr/>
            <p:nvPr/>
          </p:nvGrpSpPr>
          <p:grpSpPr>
            <a:xfrm>
              <a:off x="8832384" y="670955"/>
              <a:ext cx="311815" cy="653721"/>
              <a:chOff x="5385375" y="498300"/>
              <a:chExt cx="802200" cy="556500"/>
            </a:xfrm>
          </p:grpSpPr>
          <p:sp>
            <p:nvSpPr>
              <p:cNvPr id="348" name="Google Shape;348;p7"/>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9" name="Google Shape;349;p7"/>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0" name="Google Shape;350;p7"/>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351" name="Google Shape;351;p7"/>
          <p:cNvSpPr txBox="1">
            <a:spLocks noGrp="1"/>
          </p:cNvSpPr>
          <p:nvPr>
            <p:ph type="title"/>
          </p:nvPr>
        </p:nvSpPr>
        <p:spPr>
          <a:xfrm>
            <a:off x="881467" y="885733"/>
            <a:ext cx="10457600" cy="8716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r>
              <a:rPr lang="en-US"/>
              <a:t>Click to edit Master title style</a:t>
            </a:r>
            <a:endParaRPr/>
          </a:p>
        </p:txBody>
      </p:sp>
      <p:sp>
        <p:nvSpPr>
          <p:cNvPr id="352" name="Google Shape;352;p7"/>
          <p:cNvSpPr txBox="1">
            <a:spLocks noGrp="1"/>
          </p:cNvSpPr>
          <p:nvPr>
            <p:ph type="body" idx="1"/>
          </p:nvPr>
        </p:nvSpPr>
        <p:spPr>
          <a:xfrm>
            <a:off x="1563533" y="2132933"/>
            <a:ext cx="4596400" cy="3853600"/>
          </a:xfrm>
          <a:prstGeom prst="rect">
            <a:avLst/>
          </a:prstGeom>
        </p:spPr>
        <p:txBody>
          <a:bodyPr spcFirstLastPara="1" wrap="square" lIns="0" tIns="0" rIns="0" bIns="0" anchor="t" anchorCtr="0">
            <a:noAutofit/>
          </a:bodyPr>
          <a:lstStyle>
            <a:lvl1pPr marL="609585" lvl="0" indent="-474121" rtl="0">
              <a:spcBef>
                <a:spcPts val="800"/>
              </a:spcBef>
              <a:spcAft>
                <a:spcPts val="0"/>
              </a:spcAft>
              <a:buSzPts val="2000"/>
              <a:buChar char="▪"/>
              <a:defRPr sz="2667"/>
            </a:lvl1pPr>
            <a:lvl2pPr marL="1219170" lvl="1" indent="-474121" rtl="0">
              <a:spcBef>
                <a:spcPts val="0"/>
              </a:spcBef>
              <a:spcAft>
                <a:spcPts val="0"/>
              </a:spcAft>
              <a:buSzPts val="2000"/>
              <a:buChar char="▫"/>
              <a:defRPr sz="2667"/>
            </a:lvl2pPr>
            <a:lvl3pPr marL="1828754" lvl="2" indent="-474121" rtl="0">
              <a:spcBef>
                <a:spcPts val="0"/>
              </a:spcBef>
              <a:spcAft>
                <a:spcPts val="0"/>
              </a:spcAft>
              <a:buSzPts val="2000"/>
              <a:buChar char="▫"/>
              <a:defRPr sz="2667"/>
            </a:lvl3pPr>
            <a:lvl4pPr marL="2438339" lvl="3" indent="-474121" rtl="0">
              <a:spcBef>
                <a:spcPts val="0"/>
              </a:spcBef>
              <a:spcAft>
                <a:spcPts val="0"/>
              </a:spcAft>
              <a:buSzPts val="2000"/>
              <a:buChar char="▫"/>
              <a:defRPr sz="2667"/>
            </a:lvl4pPr>
            <a:lvl5pPr marL="3047924" lvl="4" indent="-474121" rtl="0">
              <a:spcBef>
                <a:spcPts val="0"/>
              </a:spcBef>
              <a:spcAft>
                <a:spcPts val="0"/>
              </a:spcAft>
              <a:buSzPts val="2000"/>
              <a:buChar char="▫"/>
              <a:defRPr sz="2667"/>
            </a:lvl5pPr>
            <a:lvl6pPr marL="3657509" lvl="5" indent="-474121" rtl="0">
              <a:spcBef>
                <a:spcPts val="0"/>
              </a:spcBef>
              <a:spcAft>
                <a:spcPts val="0"/>
              </a:spcAft>
              <a:buSzPts val="2000"/>
              <a:buChar char="▫"/>
              <a:defRPr sz="2667"/>
            </a:lvl6pPr>
            <a:lvl7pPr marL="4267093" lvl="6" indent="-474121" rtl="0">
              <a:spcBef>
                <a:spcPts val="0"/>
              </a:spcBef>
              <a:spcAft>
                <a:spcPts val="0"/>
              </a:spcAft>
              <a:buSzPts val="2000"/>
              <a:buChar char="▫"/>
              <a:defRPr sz="2667"/>
            </a:lvl7pPr>
            <a:lvl8pPr marL="4876678" lvl="7" indent="-474121" rtl="0">
              <a:spcBef>
                <a:spcPts val="0"/>
              </a:spcBef>
              <a:spcAft>
                <a:spcPts val="0"/>
              </a:spcAft>
              <a:buSzPts val="2000"/>
              <a:buChar char="▫"/>
              <a:defRPr sz="2667"/>
            </a:lvl8pPr>
            <a:lvl9pPr marL="5486263" lvl="8" indent="-474121" rtl="0">
              <a:spcBef>
                <a:spcPts val="0"/>
              </a:spcBef>
              <a:spcAft>
                <a:spcPts val="0"/>
              </a:spcAft>
              <a:buSzPts val="2000"/>
              <a:buChar char="▫"/>
              <a:defRPr sz="2667"/>
            </a:lvl9pPr>
          </a:lstStyle>
          <a:p>
            <a:pPr lvl="0"/>
            <a:r>
              <a:rPr lang="en-US"/>
              <a:t>Click to edit Master text styles</a:t>
            </a:r>
          </a:p>
        </p:txBody>
      </p:sp>
      <p:sp>
        <p:nvSpPr>
          <p:cNvPr id="353" name="Google Shape;353;p7"/>
          <p:cNvSpPr txBox="1">
            <a:spLocks noGrp="1"/>
          </p:cNvSpPr>
          <p:nvPr>
            <p:ph type="body" idx="2"/>
          </p:nvPr>
        </p:nvSpPr>
        <p:spPr>
          <a:xfrm>
            <a:off x="6742517" y="2132933"/>
            <a:ext cx="4596400" cy="3853600"/>
          </a:xfrm>
          <a:prstGeom prst="rect">
            <a:avLst/>
          </a:prstGeom>
        </p:spPr>
        <p:txBody>
          <a:bodyPr spcFirstLastPara="1" wrap="square" lIns="0" tIns="0" rIns="0" bIns="0" anchor="t" anchorCtr="0">
            <a:noAutofit/>
          </a:bodyPr>
          <a:lstStyle>
            <a:lvl1pPr marL="609585" lvl="0" indent="-474121" rtl="0">
              <a:spcBef>
                <a:spcPts val="800"/>
              </a:spcBef>
              <a:spcAft>
                <a:spcPts val="0"/>
              </a:spcAft>
              <a:buSzPts val="2000"/>
              <a:buChar char="▪"/>
              <a:defRPr sz="2667"/>
            </a:lvl1pPr>
            <a:lvl2pPr marL="1219170" lvl="1" indent="-474121" rtl="0">
              <a:spcBef>
                <a:spcPts val="0"/>
              </a:spcBef>
              <a:spcAft>
                <a:spcPts val="0"/>
              </a:spcAft>
              <a:buSzPts val="2000"/>
              <a:buChar char="▫"/>
              <a:defRPr sz="2667"/>
            </a:lvl2pPr>
            <a:lvl3pPr marL="1828754" lvl="2" indent="-474121" rtl="0">
              <a:spcBef>
                <a:spcPts val="0"/>
              </a:spcBef>
              <a:spcAft>
                <a:spcPts val="0"/>
              </a:spcAft>
              <a:buSzPts val="2000"/>
              <a:buChar char="▫"/>
              <a:defRPr sz="2667"/>
            </a:lvl3pPr>
            <a:lvl4pPr marL="2438339" lvl="3" indent="-474121" rtl="0">
              <a:spcBef>
                <a:spcPts val="0"/>
              </a:spcBef>
              <a:spcAft>
                <a:spcPts val="0"/>
              </a:spcAft>
              <a:buSzPts val="2000"/>
              <a:buChar char="▫"/>
              <a:defRPr sz="2667"/>
            </a:lvl4pPr>
            <a:lvl5pPr marL="3047924" lvl="4" indent="-474121" rtl="0">
              <a:spcBef>
                <a:spcPts val="0"/>
              </a:spcBef>
              <a:spcAft>
                <a:spcPts val="0"/>
              </a:spcAft>
              <a:buSzPts val="2000"/>
              <a:buChar char="▫"/>
              <a:defRPr sz="2667"/>
            </a:lvl5pPr>
            <a:lvl6pPr marL="3657509" lvl="5" indent="-474121" rtl="0">
              <a:spcBef>
                <a:spcPts val="0"/>
              </a:spcBef>
              <a:spcAft>
                <a:spcPts val="0"/>
              </a:spcAft>
              <a:buSzPts val="2000"/>
              <a:buChar char="▫"/>
              <a:defRPr sz="2667"/>
            </a:lvl6pPr>
            <a:lvl7pPr marL="4267093" lvl="6" indent="-474121" rtl="0">
              <a:spcBef>
                <a:spcPts val="0"/>
              </a:spcBef>
              <a:spcAft>
                <a:spcPts val="0"/>
              </a:spcAft>
              <a:buSzPts val="2000"/>
              <a:buChar char="▫"/>
              <a:defRPr sz="2667"/>
            </a:lvl7pPr>
            <a:lvl8pPr marL="4876678" lvl="7" indent="-474121" rtl="0">
              <a:spcBef>
                <a:spcPts val="0"/>
              </a:spcBef>
              <a:spcAft>
                <a:spcPts val="0"/>
              </a:spcAft>
              <a:buSzPts val="2000"/>
              <a:buChar char="▫"/>
              <a:defRPr sz="2667"/>
            </a:lvl8pPr>
            <a:lvl9pPr marL="5486263" lvl="8" indent="-474121" rtl="0">
              <a:spcBef>
                <a:spcPts val="0"/>
              </a:spcBef>
              <a:spcAft>
                <a:spcPts val="0"/>
              </a:spcAft>
              <a:buSzPts val="2000"/>
              <a:buChar char="▫"/>
              <a:defRPr sz="2667"/>
            </a:lvl9pPr>
          </a:lstStyle>
          <a:p>
            <a:pPr lvl="0"/>
            <a:r>
              <a:rPr lang="en-US"/>
              <a:t>Click to edit Master text styles</a:t>
            </a:r>
          </a:p>
        </p:txBody>
      </p:sp>
      <p:sp>
        <p:nvSpPr>
          <p:cNvPr id="354" name="Google Shape;354;p7"/>
          <p:cNvSpPr txBox="1">
            <a:spLocks noGrp="1"/>
          </p:cNvSpPr>
          <p:nvPr>
            <p:ph type="sldNum" idx="12"/>
          </p:nvPr>
        </p:nvSpPr>
        <p:spPr>
          <a:xfrm>
            <a:off x="11339005" y="5986400"/>
            <a:ext cx="871600" cy="871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602C319A-9075-4616-8FF5-756D6A1A7A78}" type="slidenum">
              <a:rPr lang="en-NZ" smtClean="0"/>
              <a:t>‹#›</a:t>
            </a:fld>
            <a:endParaRPr lang="en-NZ"/>
          </a:p>
        </p:txBody>
      </p:sp>
    </p:spTree>
    <p:extLst>
      <p:ext uri="{BB962C8B-B14F-4D97-AF65-F5344CB8AC3E}">
        <p14:creationId xmlns:p14="http://schemas.microsoft.com/office/powerpoint/2010/main" val="3154291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355"/>
        <p:cNvGrpSpPr/>
        <p:nvPr/>
      </p:nvGrpSpPr>
      <p:grpSpPr>
        <a:xfrm>
          <a:off x="0" y="0"/>
          <a:ext cx="0" cy="0"/>
          <a:chOff x="0" y="0"/>
          <a:chExt cx="0" cy="0"/>
        </a:xfrm>
      </p:grpSpPr>
      <p:grpSp>
        <p:nvGrpSpPr>
          <p:cNvPr id="356" name="Google Shape;356;p8"/>
          <p:cNvGrpSpPr/>
          <p:nvPr/>
        </p:nvGrpSpPr>
        <p:grpSpPr>
          <a:xfrm>
            <a:off x="-275" y="1"/>
            <a:ext cx="12210876" cy="6866447"/>
            <a:chOff x="-207" y="0"/>
            <a:chExt cx="9158157" cy="5149835"/>
          </a:xfrm>
        </p:grpSpPr>
        <p:sp>
          <p:nvSpPr>
            <p:cNvPr id="357" name="Google Shape;357;p8"/>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8" name="Google Shape;358;p8"/>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9" name="Google Shape;359;p8"/>
            <p:cNvSpPr/>
            <p:nvPr/>
          </p:nvSpPr>
          <p:spPr>
            <a:xfrm>
              <a:off x="322375" y="664300"/>
              <a:ext cx="81819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60" name="Google Shape;360;p8"/>
            <p:cNvGrpSpPr/>
            <p:nvPr/>
          </p:nvGrpSpPr>
          <p:grpSpPr>
            <a:xfrm>
              <a:off x="-207" y="664293"/>
              <a:ext cx="155867" cy="653721"/>
              <a:chOff x="5385375" y="498300"/>
              <a:chExt cx="802200" cy="556500"/>
            </a:xfrm>
          </p:grpSpPr>
          <p:sp>
            <p:nvSpPr>
              <p:cNvPr id="361" name="Google Shape;361;p8"/>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2" name="Google Shape;362;p8"/>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3" name="Google Shape;363;p8"/>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64" name="Google Shape;364;p8"/>
            <p:cNvGrpSpPr/>
            <p:nvPr/>
          </p:nvGrpSpPr>
          <p:grpSpPr>
            <a:xfrm>
              <a:off x="322384" y="4483463"/>
              <a:ext cx="666347" cy="666373"/>
              <a:chOff x="7134700" y="414375"/>
              <a:chExt cx="501919" cy="501900"/>
            </a:xfrm>
          </p:grpSpPr>
          <p:sp>
            <p:nvSpPr>
              <p:cNvPr id="365" name="Google Shape;365;p8"/>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6" name="Google Shape;366;p8"/>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7" name="Google Shape;367;p8"/>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8" name="Google Shape;368;p8"/>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9" name="Google Shape;369;p8"/>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0" name="Google Shape;370;p8"/>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1" name="Google Shape;371;p8"/>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2" name="Google Shape;372;p8"/>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3" name="Google Shape;373;p8"/>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4" name="Google Shape;374;p8"/>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5" name="Google Shape;375;p8"/>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6" name="Google Shape;376;p8"/>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7" name="Google Shape;377;p8"/>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8" name="Google Shape;378;p8"/>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9" name="Google Shape;379;p8"/>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0" name="Google Shape;380;p8"/>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1" name="Google Shape;381;p8"/>
            <p:cNvGrpSpPr/>
            <p:nvPr/>
          </p:nvGrpSpPr>
          <p:grpSpPr>
            <a:xfrm>
              <a:off x="8832384" y="670955"/>
              <a:ext cx="311815" cy="653721"/>
              <a:chOff x="5385375" y="498300"/>
              <a:chExt cx="802200" cy="556500"/>
            </a:xfrm>
          </p:grpSpPr>
          <p:sp>
            <p:nvSpPr>
              <p:cNvPr id="382" name="Google Shape;382;p8"/>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3" name="Google Shape;383;p8"/>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4" name="Google Shape;384;p8"/>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385" name="Google Shape;385;p8"/>
          <p:cNvSpPr txBox="1">
            <a:spLocks noGrp="1"/>
          </p:cNvSpPr>
          <p:nvPr>
            <p:ph type="title"/>
          </p:nvPr>
        </p:nvSpPr>
        <p:spPr>
          <a:xfrm>
            <a:off x="881467" y="885733"/>
            <a:ext cx="10457600" cy="8716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r>
              <a:rPr lang="en-US"/>
              <a:t>Click to edit Master title style</a:t>
            </a:r>
            <a:endParaRPr/>
          </a:p>
        </p:txBody>
      </p:sp>
      <p:sp>
        <p:nvSpPr>
          <p:cNvPr id="386" name="Google Shape;386;p8"/>
          <p:cNvSpPr txBox="1">
            <a:spLocks noGrp="1"/>
          </p:cNvSpPr>
          <p:nvPr>
            <p:ph type="body" idx="1"/>
          </p:nvPr>
        </p:nvSpPr>
        <p:spPr>
          <a:xfrm>
            <a:off x="1554500" y="2132933"/>
            <a:ext cx="3009600" cy="3853600"/>
          </a:xfrm>
          <a:prstGeom prst="rect">
            <a:avLst/>
          </a:prstGeom>
        </p:spPr>
        <p:txBody>
          <a:bodyPr spcFirstLastPara="1" wrap="square" lIns="0" tIns="0" rIns="0" bIns="0"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sz="2400"/>
            </a:lvl4pPr>
            <a:lvl5pPr marL="3047924" lvl="4" indent="-457189" rtl="0">
              <a:spcBef>
                <a:spcPts val="0"/>
              </a:spcBef>
              <a:spcAft>
                <a:spcPts val="0"/>
              </a:spcAft>
              <a:buSzPts val="1800"/>
              <a:buChar char="▫"/>
              <a:defRPr sz="2400"/>
            </a:lvl5pPr>
            <a:lvl6pPr marL="3657509" lvl="5" indent="-457189" rtl="0">
              <a:spcBef>
                <a:spcPts val="0"/>
              </a:spcBef>
              <a:spcAft>
                <a:spcPts val="0"/>
              </a:spcAft>
              <a:buSzPts val="1800"/>
              <a:buChar char="▫"/>
              <a:defRPr sz="2400"/>
            </a:lvl6pPr>
            <a:lvl7pPr marL="4267093" lvl="6" indent="-457189" rtl="0">
              <a:spcBef>
                <a:spcPts val="0"/>
              </a:spcBef>
              <a:spcAft>
                <a:spcPts val="0"/>
              </a:spcAft>
              <a:buSzPts val="1800"/>
              <a:buChar char="▫"/>
              <a:defRPr sz="2400"/>
            </a:lvl7pPr>
            <a:lvl8pPr marL="4876678" lvl="7" indent="-457189" rtl="0">
              <a:spcBef>
                <a:spcPts val="0"/>
              </a:spcBef>
              <a:spcAft>
                <a:spcPts val="0"/>
              </a:spcAft>
              <a:buSzPts val="1800"/>
              <a:buChar char="▫"/>
              <a:defRPr sz="2400"/>
            </a:lvl8pPr>
            <a:lvl9pPr marL="5486263" lvl="8" indent="-457189" rtl="0">
              <a:spcBef>
                <a:spcPts val="0"/>
              </a:spcBef>
              <a:spcAft>
                <a:spcPts val="0"/>
              </a:spcAft>
              <a:buSzPts val="1800"/>
              <a:buChar char="▫"/>
              <a:defRPr sz="2400"/>
            </a:lvl9pPr>
          </a:lstStyle>
          <a:p>
            <a:pPr lvl="0"/>
            <a:r>
              <a:rPr lang="en-US"/>
              <a:t>Click to edit Master text styles</a:t>
            </a:r>
          </a:p>
        </p:txBody>
      </p:sp>
      <p:sp>
        <p:nvSpPr>
          <p:cNvPr id="387" name="Google Shape;387;p8"/>
          <p:cNvSpPr txBox="1">
            <a:spLocks noGrp="1"/>
          </p:cNvSpPr>
          <p:nvPr>
            <p:ph type="body" idx="2"/>
          </p:nvPr>
        </p:nvSpPr>
        <p:spPr>
          <a:xfrm>
            <a:off x="4941917" y="2132933"/>
            <a:ext cx="3009600" cy="3853600"/>
          </a:xfrm>
          <a:prstGeom prst="rect">
            <a:avLst/>
          </a:prstGeom>
        </p:spPr>
        <p:txBody>
          <a:bodyPr spcFirstLastPara="1" wrap="square" lIns="0" tIns="0" rIns="0" bIns="0"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sz="2400"/>
            </a:lvl4pPr>
            <a:lvl5pPr marL="3047924" lvl="4" indent="-457189" rtl="0">
              <a:spcBef>
                <a:spcPts val="0"/>
              </a:spcBef>
              <a:spcAft>
                <a:spcPts val="0"/>
              </a:spcAft>
              <a:buSzPts val="1800"/>
              <a:buChar char="▫"/>
              <a:defRPr sz="2400"/>
            </a:lvl5pPr>
            <a:lvl6pPr marL="3657509" lvl="5" indent="-457189" rtl="0">
              <a:spcBef>
                <a:spcPts val="0"/>
              </a:spcBef>
              <a:spcAft>
                <a:spcPts val="0"/>
              </a:spcAft>
              <a:buSzPts val="1800"/>
              <a:buChar char="▫"/>
              <a:defRPr sz="2400"/>
            </a:lvl6pPr>
            <a:lvl7pPr marL="4267093" lvl="6" indent="-457189" rtl="0">
              <a:spcBef>
                <a:spcPts val="0"/>
              </a:spcBef>
              <a:spcAft>
                <a:spcPts val="0"/>
              </a:spcAft>
              <a:buSzPts val="1800"/>
              <a:buChar char="▫"/>
              <a:defRPr sz="2400"/>
            </a:lvl7pPr>
            <a:lvl8pPr marL="4876678" lvl="7" indent="-457189" rtl="0">
              <a:spcBef>
                <a:spcPts val="0"/>
              </a:spcBef>
              <a:spcAft>
                <a:spcPts val="0"/>
              </a:spcAft>
              <a:buSzPts val="1800"/>
              <a:buChar char="▫"/>
              <a:defRPr sz="2400"/>
            </a:lvl8pPr>
            <a:lvl9pPr marL="5486263" lvl="8" indent="-457189" rtl="0">
              <a:spcBef>
                <a:spcPts val="0"/>
              </a:spcBef>
              <a:spcAft>
                <a:spcPts val="0"/>
              </a:spcAft>
              <a:buSzPts val="1800"/>
              <a:buChar char="▫"/>
              <a:defRPr sz="2400"/>
            </a:lvl9pPr>
          </a:lstStyle>
          <a:p>
            <a:pPr lvl="0"/>
            <a:r>
              <a:rPr lang="en-US"/>
              <a:t>Click to edit Master text styles</a:t>
            </a:r>
          </a:p>
        </p:txBody>
      </p:sp>
      <p:sp>
        <p:nvSpPr>
          <p:cNvPr id="388" name="Google Shape;388;p8"/>
          <p:cNvSpPr txBox="1">
            <a:spLocks noGrp="1"/>
          </p:cNvSpPr>
          <p:nvPr>
            <p:ph type="body" idx="3"/>
          </p:nvPr>
        </p:nvSpPr>
        <p:spPr>
          <a:xfrm>
            <a:off x="8329335" y="2132933"/>
            <a:ext cx="3009600" cy="3853600"/>
          </a:xfrm>
          <a:prstGeom prst="rect">
            <a:avLst/>
          </a:prstGeom>
        </p:spPr>
        <p:txBody>
          <a:bodyPr spcFirstLastPara="1" wrap="square" lIns="0" tIns="0" rIns="0" bIns="0"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sz="2400"/>
            </a:lvl4pPr>
            <a:lvl5pPr marL="3047924" lvl="4" indent="-457189" rtl="0">
              <a:spcBef>
                <a:spcPts val="0"/>
              </a:spcBef>
              <a:spcAft>
                <a:spcPts val="0"/>
              </a:spcAft>
              <a:buSzPts val="1800"/>
              <a:buChar char="▫"/>
              <a:defRPr sz="2400"/>
            </a:lvl5pPr>
            <a:lvl6pPr marL="3657509" lvl="5" indent="-457189" rtl="0">
              <a:spcBef>
                <a:spcPts val="0"/>
              </a:spcBef>
              <a:spcAft>
                <a:spcPts val="0"/>
              </a:spcAft>
              <a:buSzPts val="1800"/>
              <a:buChar char="▫"/>
              <a:defRPr sz="2400"/>
            </a:lvl6pPr>
            <a:lvl7pPr marL="4267093" lvl="6" indent="-457189" rtl="0">
              <a:spcBef>
                <a:spcPts val="0"/>
              </a:spcBef>
              <a:spcAft>
                <a:spcPts val="0"/>
              </a:spcAft>
              <a:buSzPts val="1800"/>
              <a:buChar char="▫"/>
              <a:defRPr sz="2400"/>
            </a:lvl7pPr>
            <a:lvl8pPr marL="4876678" lvl="7" indent="-457189" rtl="0">
              <a:spcBef>
                <a:spcPts val="0"/>
              </a:spcBef>
              <a:spcAft>
                <a:spcPts val="0"/>
              </a:spcAft>
              <a:buSzPts val="1800"/>
              <a:buChar char="▫"/>
              <a:defRPr sz="2400"/>
            </a:lvl8pPr>
            <a:lvl9pPr marL="5486263" lvl="8" indent="-457189" rtl="0">
              <a:spcBef>
                <a:spcPts val="0"/>
              </a:spcBef>
              <a:spcAft>
                <a:spcPts val="0"/>
              </a:spcAft>
              <a:buSzPts val="1800"/>
              <a:buChar char="▫"/>
              <a:defRPr sz="2400"/>
            </a:lvl9pPr>
          </a:lstStyle>
          <a:p>
            <a:pPr lvl="0"/>
            <a:r>
              <a:rPr lang="en-US"/>
              <a:t>Click to edit Master text styles</a:t>
            </a:r>
          </a:p>
        </p:txBody>
      </p:sp>
      <p:sp>
        <p:nvSpPr>
          <p:cNvPr id="389" name="Google Shape;389;p8"/>
          <p:cNvSpPr txBox="1">
            <a:spLocks noGrp="1"/>
          </p:cNvSpPr>
          <p:nvPr>
            <p:ph type="sldNum" idx="12"/>
          </p:nvPr>
        </p:nvSpPr>
        <p:spPr>
          <a:xfrm>
            <a:off x="11339005" y="5986400"/>
            <a:ext cx="871600" cy="871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602C319A-9075-4616-8FF5-756D6A1A7A78}" type="slidenum">
              <a:rPr lang="en-NZ" smtClean="0"/>
              <a:t>‹#›</a:t>
            </a:fld>
            <a:endParaRPr lang="en-NZ"/>
          </a:p>
        </p:txBody>
      </p:sp>
    </p:spTree>
    <p:extLst>
      <p:ext uri="{BB962C8B-B14F-4D97-AF65-F5344CB8AC3E}">
        <p14:creationId xmlns:p14="http://schemas.microsoft.com/office/powerpoint/2010/main" val="1560319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90"/>
        <p:cNvGrpSpPr/>
        <p:nvPr/>
      </p:nvGrpSpPr>
      <p:grpSpPr>
        <a:xfrm>
          <a:off x="0" y="0"/>
          <a:ext cx="0" cy="0"/>
          <a:chOff x="0" y="0"/>
          <a:chExt cx="0" cy="0"/>
        </a:xfrm>
      </p:grpSpPr>
      <p:grpSp>
        <p:nvGrpSpPr>
          <p:cNvPr id="391" name="Google Shape;391;p9"/>
          <p:cNvGrpSpPr/>
          <p:nvPr/>
        </p:nvGrpSpPr>
        <p:grpSpPr>
          <a:xfrm>
            <a:off x="-275" y="1"/>
            <a:ext cx="12210876" cy="6866447"/>
            <a:chOff x="-207" y="0"/>
            <a:chExt cx="9158157" cy="5149835"/>
          </a:xfrm>
        </p:grpSpPr>
        <p:sp>
          <p:nvSpPr>
            <p:cNvPr id="392" name="Google Shape;392;p9"/>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3" name="Google Shape;393;p9"/>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4" name="Google Shape;394;p9"/>
            <p:cNvSpPr/>
            <p:nvPr/>
          </p:nvSpPr>
          <p:spPr>
            <a:xfrm>
              <a:off x="322375" y="664300"/>
              <a:ext cx="81819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95" name="Google Shape;395;p9"/>
            <p:cNvGrpSpPr/>
            <p:nvPr/>
          </p:nvGrpSpPr>
          <p:grpSpPr>
            <a:xfrm>
              <a:off x="-207" y="664293"/>
              <a:ext cx="155867" cy="653721"/>
              <a:chOff x="5385375" y="498300"/>
              <a:chExt cx="802200" cy="556500"/>
            </a:xfrm>
          </p:grpSpPr>
          <p:sp>
            <p:nvSpPr>
              <p:cNvPr id="396" name="Google Shape;396;p9"/>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7" name="Google Shape;397;p9"/>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8" name="Google Shape;398;p9"/>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9" name="Google Shape;399;p9"/>
            <p:cNvGrpSpPr/>
            <p:nvPr/>
          </p:nvGrpSpPr>
          <p:grpSpPr>
            <a:xfrm>
              <a:off x="322384" y="4483463"/>
              <a:ext cx="666347" cy="666373"/>
              <a:chOff x="7134700" y="414375"/>
              <a:chExt cx="501919" cy="501900"/>
            </a:xfrm>
          </p:grpSpPr>
          <p:sp>
            <p:nvSpPr>
              <p:cNvPr id="400" name="Google Shape;400;p9"/>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1" name="Google Shape;401;p9"/>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2" name="Google Shape;402;p9"/>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3" name="Google Shape;403;p9"/>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4" name="Google Shape;404;p9"/>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5" name="Google Shape;405;p9"/>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6" name="Google Shape;406;p9"/>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7" name="Google Shape;407;p9"/>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8" name="Google Shape;408;p9"/>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9" name="Google Shape;409;p9"/>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0" name="Google Shape;410;p9"/>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1" name="Google Shape;411;p9"/>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2" name="Google Shape;412;p9"/>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3" name="Google Shape;413;p9"/>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4" name="Google Shape;414;p9"/>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5" name="Google Shape;415;p9"/>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16" name="Google Shape;416;p9"/>
            <p:cNvGrpSpPr/>
            <p:nvPr/>
          </p:nvGrpSpPr>
          <p:grpSpPr>
            <a:xfrm>
              <a:off x="8832384" y="670955"/>
              <a:ext cx="311815" cy="653721"/>
              <a:chOff x="5385375" y="498300"/>
              <a:chExt cx="802200" cy="556500"/>
            </a:xfrm>
          </p:grpSpPr>
          <p:sp>
            <p:nvSpPr>
              <p:cNvPr id="417" name="Google Shape;417;p9"/>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8" name="Google Shape;418;p9"/>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9" name="Google Shape;419;p9"/>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420" name="Google Shape;420;p9"/>
          <p:cNvSpPr txBox="1">
            <a:spLocks noGrp="1"/>
          </p:cNvSpPr>
          <p:nvPr>
            <p:ph type="title"/>
          </p:nvPr>
        </p:nvSpPr>
        <p:spPr>
          <a:xfrm>
            <a:off x="881467" y="885733"/>
            <a:ext cx="10457600" cy="8716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r>
              <a:rPr lang="en-US"/>
              <a:t>Click to edit Master title style</a:t>
            </a:r>
            <a:endParaRPr/>
          </a:p>
        </p:txBody>
      </p:sp>
      <p:sp>
        <p:nvSpPr>
          <p:cNvPr id="421" name="Google Shape;421;p9"/>
          <p:cNvSpPr txBox="1">
            <a:spLocks noGrp="1"/>
          </p:cNvSpPr>
          <p:nvPr>
            <p:ph type="sldNum" idx="12"/>
          </p:nvPr>
        </p:nvSpPr>
        <p:spPr>
          <a:xfrm>
            <a:off x="11339005" y="5986400"/>
            <a:ext cx="871600" cy="871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602C319A-9075-4616-8FF5-756D6A1A7A78}" type="slidenum">
              <a:rPr lang="en-NZ" smtClean="0"/>
              <a:t>‹#›</a:t>
            </a:fld>
            <a:endParaRPr lang="en-NZ"/>
          </a:p>
        </p:txBody>
      </p:sp>
    </p:spTree>
    <p:extLst>
      <p:ext uri="{BB962C8B-B14F-4D97-AF65-F5344CB8AC3E}">
        <p14:creationId xmlns:p14="http://schemas.microsoft.com/office/powerpoint/2010/main" val="466939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22"/>
        <p:cNvGrpSpPr/>
        <p:nvPr/>
      </p:nvGrpSpPr>
      <p:grpSpPr>
        <a:xfrm>
          <a:off x="0" y="0"/>
          <a:ext cx="0" cy="0"/>
          <a:chOff x="0" y="0"/>
          <a:chExt cx="0" cy="0"/>
        </a:xfrm>
      </p:grpSpPr>
      <p:sp>
        <p:nvSpPr>
          <p:cNvPr id="423" name="Google Shape;423;p10"/>
          <p:cNvSpPr/>
          <p:nvPr/>
        </p:nvSpPr>
        <p:spPr>
          <a:xfrm>
            <a:off x="11339000" y="5986400"/>
            <a:ext cx="871600" cy="8716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4" name="Google Shape;424;p10"/>
          <p:cNvSpPr/>
          <p:nvPr/>
        </p:nvSpPr>
        <p:spPr>
          <a:xfrm>
            <a:off x="0" y="0"/>
            <a:ext cx="8716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5" name="Google Shape;425;p10"/>
          <p:cNvSpPr/>
          <p:nvPr/>
        </p:nvSpPr>
        <p:spPr>
          <a:xfrm>
            <a:off x="429833" y="5986399"/>
            <a:ext cx="10032000" cy="4416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26" name="Google Shape;426;p10"/>
          <p:cNvGrpSpPr/>
          <p:nvPr/>
        </p:nvGrpSpPr>
        <p:grpSpPr>
          <a:xfrm>
            <a:off x="-276" y="885725"/>
            <a:ext cx="207823" cy="871628"/>
            <a:chOff x="5385375" y="498300"/>
            <a:chExt cx="802200" cy="556500"/>
          </a:xfrm>
        </p:grpSpPr>
        <p:sp>
          <p:nvSpPr>
            <p:cNvPr id="427" name="Google Shape;427;p10"/>
            <p:cNvSpPr/>
            <p:nvPr/>
          </p:nvSpPr>
          <p:spPr>
            <a:xfrm>
              <a:off x="5385375" y="4983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8" name="Google Shape;428;p10"/>
            <p:cNvSpPr/>
            <p:nvPr/>
          </p:nvSpPr>
          <p:spPr>
            <a:xfrm>
              <a:off x="5385375" y="7269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9" name="Google Shape;429;p10"/>
            <p:cNvSpPr/>
            <p:nvPr/>
          </p:nvSpPr>
          <p:spPr>
            <a:xfrm>
              <a:off x="5385375" y="9555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30" name="Google Shape;430;p10"/>
          <p:cNvGrpSpPr/>
          <p:nvPr/>
        </p:nvGrpSpPr>
        <p:grpSpPr>
          <a:xfrm>
            <a:off x="429846" y="877301"/>
            <a:ext cx="888463" cy="888497"/>
            <a:chOff x="7134700" y="414375"/>
            <a:chExt cx="501919" cy="501900"/>
          </a:xfrm>
        </p:grpSpPr>
        <p:sp>
          <p:nvSpPr>
            <p:cNvPr id="431" name="Google Shape;431;p10"/>
            <p:cNvSpPr/>
            <p:nvPr/>
          </p:nvSpPr>
          <p:spPr>
            <a:xfrm>
              <a:off x="71347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2" name="Google Shape;432;p10"/>
            <p:cNvSpPr/>
            <p:nvPr/>
          </p:nvSpPr>
          <p:spPr>
            <a:xfrm>
              <a:off x="72871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3" name="Google Shape;433;p10"/>
            <p:cNvSpPr/>
            <p:nvPr/>
          </p:nvSpPr>
          <p:spPr>
            <a:xfrm>
              <a:off x="74395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4" name="Google Shape;434;p10"/>
            <p:cNvSpPr/>
            <p:nvPr/>
          </p:nvSpPr>
          <p:spPr>
            <a:xfrm>
              <a:off x="71347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5" name="Google Shape;435;p10"/>
            <p:cNvSpPr/>
            <p:nvPr/>
          </p:nvSpPr>
          <p:spPr>
            <a:xfrm>
              <a:off x="72871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6" name="Google Shape;436;p10"/>
            <p:cNvSpPr/>
            <p:nvPr/>
          </p:nvSpPr>
          <p:spPr>
            <a:xfrm>
              <a:off x="74395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7" name="Google Shape;437;p10"/>
            <p:cNvSpPr/>
            <p:nvPr/>
          </p:nvSpPr>
          <p:spPr>
            <a:xfrm>
              <a:off x="71347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8" name="Google Shape;438;p10"/>
            <p:cNvSpPr/>
            <p:nvPr/>
          </p:nvSpPr>
          <p:spPr>
            <a:xfrm>
              <a:off x="72871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9" name="Google Shape;439;p10"/>
            <p:cNvSpPr/>
            <p:nvPr/>
          </p:nvSpPr>
          <p:spPr>
            <a:xfrm>
              <a:off x="74395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0" name="Google Shape;440;p10"/>
            <p:cNvSpPr/>
            <p:nvPr/>
          </p:nvSpPr>
          <p:spPr>
            <a:xfrm>
              <a:off x="71347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1" name="Google Shape;441;p10"/>
            <p:cNvSpPr/>
            <p:nvPr/>
          </p:nvSpPr>
          <p:spPr>
            <a:xfrm>
              <a:off x="72871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2" name="Google Shape;442;p10"/>
            <p:cNvSpPr/>
            <p:nvPr/>
          </p:nvSpPr>
          <p:spPr>
            <a:xfrm>
              <a:off x="74395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3" name="Google Shape;443;p10"/>
            <p:cNvSpPr/>
            <p:nvPr/>
          </p:nvSpPr>
          <p:spPr>
            <a:xfrm>
              <a:off x="75919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4" name="Google Shape;444;p10"/>
            <p:cNvSpPr/>
            <p:nvPr/>
          </p:nvSpPr>
          <p:spPr>
            <a:xfrm>
              <a:off x="75919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5" name="Google Shape;445;p10"/>
            <p:cNvSpPr/>
            <p:nvPr/>
          </p:nvSpPr>
          <p:spPr>
            <a:xfrm>
              <a:off x="75919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6" name="Google Shape;446;p10"/>
            <p:cNvSpPr/>
            <p:nvPr/>
          </p:nvSpPr>
          <p:spPr>
            <a:xfrm>
              <a:off x="7591919"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47" name="Google Shape;447;p10"/>
          <p:cNvGrpSpPr/>
          <p:nvPr/>
        </p:nvGrpSpPr>
        <p:grpSpPr>
          <a:xfrm>
            <a:off x="11776513" y="894607"/>
            <a:ext cx="415753" cy="871628"/>
            <a:chOff x="5385375" y="498300"/>
            <a:chExt cx="802200" cy="556500"/>
          </a:xfrm>
        </p:grpSpPr>
        <p:sp>
          <p:nvSpPr>
            <p:cNvPr id="448" name="Google Shape;448;p10"/>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9" name="Google Shape;449;p10"/>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0" name="Google Shape;450;p10"/>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51" name="Google Shape;451;p10"/>
          <p:cNvSpPr txBox="1">
            <a:spLocks noGrp="1"/>
          </p:cNvSpPr>
          <p:nvPr>
            <p:ph type="body" idx="1"/>
          </p:nvPr>
        </p:nvSpPr>
        <p:spPr>
          <a:xfrm>
            <a:off x="867633" y="5986400"/>
            <a:ext cx="9594400" cy="441600"/>
          </a:xfrm>
          <a:prstGeom prst="rect">
            <a:avLst/>
          </a:prstGeom>
        </p:spPr>
        <p:txBody>
          <a:bodyPr spcFirstLastPara="1" wrap="square" lIns="0" tIns="0" rIns="0" bIns="0" anchor="ctr" anchorCtr="0">
            <a:noAutofit/>
          </a:bodyPr>
          <a:lstStyle>
            <a:lvl1pPr marL="609585" lvl="0" indent="-304792" rtl="0">
              <a:spcBef>
                <a:spcPts val="480"/>
              </a:spcBef>
              <a:spcAft>
                <a:spcPts val="0"/>
              </a:spcAft>
              <a:buSzPts val="1400"/>
              <a:buNone/>
              <a:defRPr sz="1867"/>
            </a:lvl1pPr>
          </a:lstStyle>
          <a:p>
            <a:pPr lvl="0"/>
            <a:r>
              <a:rPr lang="en-US"/>
              <a:t>Click to edit Master text styles</a:t>
            </a:r>
          </a:p>
        </p:txBody>
      </p:sp>
      <p:sp>
        <p:nvSpPr>
          <p:cNvPr id="452" name="Google Shape;452;p10"/>
          <p:cNvSpPr txBox="1">
            <a:spLocks noGrp="1"/>
          </p:cNvSpPr>
          <p:nvPr>
            <p:ph type="sldNum" idx="12"/>
          </p:nvPr>
        </p:nvSpPr>
        <p:spPr>
          <a:xfrm>
            <a:off x="11339005" y="5986400"/>
            <a:ext cx="871600" cy="871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602C319A-9075-4616-8FF5-756D6A1A7A78}" type="slidenum">
              <a:rPr lang="en-NZ" smtClean="0"/>
              <a:t>‹#›</a:t>
            </a:fld>
            <a:endParaRPr lang="en-NZ"/>
          </a:p>
        </p:txBody>
      </p:sp>
    </p:spTree>
    <p:extLst>
      <p:ext uri="{BB962C8B-B14F-4D97-AF65-F5344CB8AC3E}">
        <p14:creationId xmlns:p14="http://schemas.microsoft.com/office/powerpoint/2010/main" val="3417276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81467" y="885733"/>
            <a:ext cx="10457600" cy="8716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1pPr>
            <a:lvl2pPr lvl="1"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2pPr>
            <a:lvl3pPr lvl="2"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3pPr>
            <a:lvl4pPr lvl="3"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4pPr>
            <a:lvl5pPr lvl="4"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5pPr>
            <a:lvl6pPr lvl="5"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6pPr>
            <a:lvl7pPr lvl="6"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7pPr>
            <a:lvl8pPr lvl="7"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8pPr>
            <a:lvl9pPr lvl="8"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9pPr>
          </a:lstStyle>
          <a:p>
            <a:endParaRPr/>
          </a:p>
        </p:txBody>
      </p:sp>
      <p:sp>
        <p:nvSpPr>
          <p:cNvPr id="7" name="Google Shape;7;p1"/>
          <p:cNvSpPr txBox="1">
            <a:spLocks noGrp="1"/>
          </p:cNvSpPr>
          <p:nvPr>
            <p:ph type="body" idx="1"/>
          </p:nvPr>
        </p:nvSpPr>
        <p:spPr>
          <a:xfrm>
            <a:off x="1753067" y="2132933"/>
            <a:ext cx="9586000" cy="38480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60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1pPr>
            <a:lvl2pPr marL="914400" lvl="1" indent="-381000" rtl="0">
              <a:lnSpc>
                <a:spcPct val="115000"/>
              </a:lnSpc>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2pPr>
            <a:lvl3pPr marL="1371600" lvl="2"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3pPr>
            <a:lvl4pPr marL="1828800" lvl="3"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4pPr>
            <a:lvl5pPr marL="2286000" lvl="4"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5pPr>
            <a:lvl6pPr marL="2743200" lvl="5"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6pPr>
            <a:lvl7pPr marL="3200400" lvl="6"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7pPr>
            <a:lvl8pPr marL="3657600" lvl="7"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8pPr>
            <a:lvl9pPr marL="4114800" lvl="8"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11339005" y="5986400"/>
            <a:ext cx="871600" cy="871600"/>
          </a:xfrm>
          <a:prstGeom prst="rect">
            <a:avLst/>
          </a:prstGeom>
          <a:noFill/>
          <a:ln>
            <a:noFill/>
          </a:ln>
        </p:spPr>
        <p:txBody>
          <a:bodyPr spcFirstLastPara="1" wrap="square" lIns="0" tIns="0" rIns="0" bIns="0" anchor="ctr" anchorCtr="0">
            <a:noAutofit/>
          </a:bodyPr>
          <a:lstStyle>
            <a:lvl1pPr lvl="0" algn="ctr" rtl="0">
              <a:buNone/>
              <a:defRPr sz="1733">
                <a:solidFill>
                  <a:schemeClr val="accent1"/>
                </a:solidFill>
                <a:latin typeface="Barlow Light"/>
                <a:ea typeface="Barlow Light"/>
                <a:cs typeface="Barlow Light"/>
                <a:sym typeface="Barlow Light"/>
              </a:defRPr>
            </a:lvl1pPr>
            <a:lvl2pPr lvl="1" algn="ctr" rtl="0">
              <a:buNone/>
              <a:defRPr sz="1733">
                <a:solidFill>
                  <a:schemeClr val="accent1"/>
                </a:solidFill>
                <a:latin typeface="Barlow Light"/>
                <a:ea typeface="Barlow Light"/>
                <a:cs typeface="Barlow Light"/>
                <a:sym typeface="Barlow Light"/>
              </a:defRPr>
            </a:lvl2pPr>
            <a:lvl3pPr lvl="2" algn="ctr" rtl="0">
              <a:buNone/>
              <a:defRPr sz="1733">
                <a:solidFill>
                  <a:schemeClr val="accent1"/>
                </a:solidFill>
                <a:latin typeface="Barlow Light"/>
                <a:ea typeface="Barlow Light"/>
                <a:cs typeface="Barlow Light"/>
                <a:sym typeface="Barlow Light"/>
              </a:defRPr>
            </a:lvl3pPr>
            <a:lvl4pPr lvl="3" algn="ctr" rtl="0">
              <a:buNone/>
              <a:defRPr sz="1733">
                <a:solidFill>
                  <a:schemeClr val="accent1"/>
                </a:solidFill>
                <a:latin typeface="Barlow Light"/>
                <a:ea typeface="Barlow Light"/>
                <a:cs typeface="Barlow Light"/>
                <a:sym typeface="Barlow Light"/>
              </a:defRPr>
            </a:lvl4pPr>
            <a:lvl5pPr lvl="4" algn="ctr" rtl="0">
              <a:buNone/>
              <a:defRPr sz="1733">
                <a:solidFill>
                  <a:schemeClr val="accent1"/>
                </a:solidFill>
                <a:latin typeface="Barlow Light"/>
                <a:ea typeface="Barlow Light"/>
                <a:cs typeface="Barlow Light"/>
                <a:sym typeface="Barlow Light"/>
              </a:defRPr>
            </a:lvl5pPr>
            <a:lvl6pPr lvl="5" algn="ctr" rtl="0">
              <a:buNone/>
              <a:defRPr sz="1733">
                <a:solidFill>
                  <a:schemeClr val="accent1"/>
                </a:solidFill>
                <a:latin typeface="Barlow Light"/>
                <a:ea typeface="Barlow Light"/>
                <a:cs typeface="Barlow Light"/>
                <a:sym typeface="Barlow Light"/>
              </a:defRPr>
            </a:lvl6pPr>
            <a:lvl7pPr lvl="6" algn="ctr" rtl="0">
              <a:buNone/>
              <a:defRPr sz="1733">
                <a:solidFill>
                  <a:schemeClr val="accent1"/>
                </a:solidFill>
                <a:latin typeface="Barlow Light"/>
                <a:ea typeface="Barlow Light"/>
                <a:cs typeface="Barlow Light"/>
                <a:sym typeface="Barlow Light"/>
              </a:defRPr>
            </a:lvl7pPr>
            <a:lvl8pPr lvl="7" algn="ctr" rtl="0">
              <a:buNone/>
              <a:defRPr sz="1733">
                <a:solidFill>
                  <a:schemeClr val="accent1"/>
                </a:solidFill>
                <a:latin typeface="Barlow Light"/>
                <a:ea typeface="Barlow Light"/>
                <a:cs typeface="Barlow Light"/>
                <a:sym typeface="Barlow Light"/>
              </a:defRPr>
            </a:lvl8pPr>
            <a:lvl9pPr lvl="8" algn="ctr" rtl="0">
              <a:buNone/>
              <a:defRPr sz="1733">
                <a:solidFill>
                  <a:schemeClr val="accent1"/>
                </a:solidFill>
                <a:latin typeface="Barlow Light"/>
                <a:ea typeface="Barlow Light"/>
                <a:cs typeface="Barlow Light"/>
                <a:sym typeface="Barlow Light"/>
              </a:defRPr>
            </a:lvl9pPr>
          </a:lstStyle>
          <a:p>
            <a:fld id="{602C319A-9075-4616-8FF5-756D6A1A7A78}" type="slidenum">
              <a:rPr lang="en-NZ" smtClean="0"/>
              <a:t>‹#›</a:t>
            </a:fld>
            <a:endParaRPr lang="en-NZ"/>
          </a:p>
        </p:txBody>
      </p:sp>
    </p:spTree>
    <p:extLst>
      <p:ext uri="{BB962C8B-B14F-4D97-AF65-F5344CB8AC3E}">
        <p14:creationId xmlns:p14="http://schemas.microsoft.com/office/powerpoint/2010/main" val="2930871480"/>
      </p:ext>
    </p:extLst>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8" Type="http://schemas.openxmlformats.org/officeDocument/2006/relationships/hyperlink" Target="https://fonts.google.com/specimen/Alegreya" TargetMode="External"/><Relationship Id="rId3" Type="http://schemas.openxmlformats.org/officeDocument/2006/relationships/hyperlink" Target="https://fonts.google.com/specimen/Raleway" TargetMode="External"/><Relationship Id="rId7" Type="http://schemas.openxmlformats.org/officeDocument/2006/relationships/hyperlink" Target="https://fonts.google.com/specimen/Lora"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hyperlink" Target="https://fonts.google.com/specimen/Montserrat" TargetMode="External"/><Relationship Id="rId9"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hyperlink" Target="https://gs.statcounter.com/browser-market-share/desktop/worldwide"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A1A9F-FA8B-44CE-B5DE-313A277B2A2B}"/>
              </a:ext>
            </a:extLst>
          </p:cNvPr>
          <p:cNvSpPr>
            <a:spLocks noGrp="1"/>
          </p:cNvSpPr>
          <p:nvPr>
            <p:ph type="ctrTitle"/>
          </p:nvPr>
        </p:nvSpPr>
        <p:spPr>
          <a:xfrm>
            <a:off x="914400" y="2055567"/>
            <a:ext cx="7653600" cy="2746800"/>
          </a:xfrm>
        </p:spPr>
        <p:txBody>
          <a:bodyPr wrap="square" anchor="ctr">
            <a:normAutofit/>
          </a:bodyPr>
          <a:lstStyle/>
          <a:p>
            <a:r>
              <a:rPr lang="en-NZ" sz="3200" b="1" i="0" dirty="0">
                <a:effectLst/>
              </a:rPr>
              <a:t>Use complex techniques to develop a digital media outcome</a:t>
            </a:r>
            <a:br>
              <a:rPr lang="en-NZ" sz="3200" b="1" i="0" dirty="0">
                <a:effectLst/>
              </a:rPr>
            </a:br>
            <a:br>
              <a:rPr lang="en-NZ" sz="3200" b="1" i="0" dirty="0">
                <a:effectLst/>
              </a:rPr>
            </a:br>
            <a:r>
              <a:rPr lang="en-NZ" sz="3200" b="1" i="0" dirty="0">
                <a:effectLst/>
              </a:rPr>
              <a:t>your name </a:t>
            </a:r>
            <a:endParaRPr lang="en-NZ" sz="3200" dirty="0"/>
          </a:p>
        </p:txBody>
      </p:sp>
    </p:spTree>
    <p:extLst>
      <p:ext uri="{BB962C8B-B14F-4D97-AF65-F5344CB8AC3E}">
        <p14:creationId xmlns:p14="http://schemas.microsoft.com/office/powerpoint/2010/main" val="2892522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B18054-8B7B-4DC6-9E15-06F626E24688}"/>
              </a:ext>
            </a:extLst>
          </p:cNvPr>
          <p:cNvSpPr>
            <a:spLocks noGrp="1"/>
          </p:cNvSpPr>
          <p:nvPr>
            <p:ph type="ctrTitle"/>
          </p:nvPr>
        </p:nvSpPr>
        <p:spPr>
          <a:xfrm>
            <a:off x="914400" y="2055567"/>
            <a:ext cx="7653600" cy="2746800"/>
          </a:xfrm>
        </p:spPr>
        <p:txBody>
          <a:bodyPr wrap="square" anchor="ctr">
            <a:normAutofit/>
          </a:bodyPr>
          <a:lstStyle/>
          <a:p>
            <a:pPr marL="0" indent="0">
              <a:buNone/>
            </a:pPr>
            <a:r>
              <a:rPr lang="en-NZ"/>
              <a:t>Step 2 : Define</a:t>
            </a:r>
          </a:p>
        </p:txBody>
      </p:sp>
    </p:spTree>
    <p:extLst>
      <p:ext uri="{BB962C8B-B14F-4D97-AF65-F5344CB8AC3E}">
        <p14:creationId xmlns:p14="http://schemas.microsoft.com/office/powerpoint/2010/main" val="3309695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9B24B-1CC7-4D79-A4AA-4A15B1B08170}"/>
              </a:ext>
            </a:extLst>
          </p:cNvPr>
          <p:cNvSpPr>
            <a:spLocks noGrp="1"/>
          </p:cNvSpPr>
          <p:nvPr>
            <p:ph type="title"/>
          </p:nvPr>
        </p:nvSpPr>
        <p:spPr>
          <a:xfrm>
            <a:off x="252919" y="1123837"/>
            <a:ext cx="2947482" cy="2622323"/>
          </a:xfrm>
        </p:spPr>
        <p:txBody>
          <a:bodyPr/>
          <a:lstStyle/>
          <a:p>
            <a:r>
              <a:rPr lang="en-NZ" b="1" dirty="0"/>
              <a:t>Website Structure</a:t>
            </a:r>
          </a:p>
        </p:txBody>
      </p:sp>
      <p:sp>
        <p:nvSpPr>
          <p:cNvPr id="4" name="Rectangle 3">
            <a:extLst>
              <a:ext uri="{FF2B5EF4-FFF2-40B4-BE49-F238E27FC236}">
                <a16:creationId xmlns:a16="http://schemas.microsoft.com/office/drawing/2014/main" id="{98ECB8B4-0220-49A1-A3ED-A2CB012F0669}"/>
              </a:ext>
            </a:extLst>
          </p:cNvPr>
          <p:cNvSpPr/>
          <p:nvPr/>
        </p:nvSpPr>
        <p:spPr>
          <a:xfrm>
            <a:off x="4893074" y="1687513"/>
            <a:ext cx="2405849" cy="16033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ysClr val="windowText" lastClr="000000"/>
                </a:solidFill>
              </a:rPr>
              <a:t>index.html</a:t>
            </a:r>
          </a:p>
        </p:txBody>
      </p:sp>
      <p:sp>
        <p:nvSpPr>
          <p:cNvPr id="5" name="Rectangle 4">
            <a:extLst>
              <a:ext uri="{FF2B5EF4-FFF2-40B4-BE49-F238E27FC236}">
                <a16:creationId xmlns:a16="http://schemas.microsoft.com/office/drawing/2014/main" id="{A42F18CC-7AD7-402B-B9EE-08540BC83401}"/>
              </a:ext>
            </a:extLst>
          </p:cNvPr>
          <p:cNvSpPr/>
          <p:nvPr/>
        </p:nvSpPr>
        <p:spPr>
          <a:xfrm>
            <a:off x="4893074" y="3811588"/>
            <a:ext cx="2405849" cy="16033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ysClr val="windowText" lastClr="000000"/>
                </a:solidFill>
              </a:rPr>
              <a:t>books.html</a:t>
            </a:r>
          </a:p>
        </p:txBody>
      </p:sp>
      <p:sp>
        <p:nvSpPr>
          <p:cNvPr id="6" name="Rectangle 5">
            <a:extLst>
              <a:ext uri="{FF2B5EF4-FFF2-40B4-BE49-F238E27FC236}">
                <a16:creationId xmlns:a16="http://schemas.microsoft.com/office/drawing/2014/main" id="{B72D00DC-14BA-4A10-835C-E264EEEC2F5D}"/>
              </a:ext>
            </a:extLst>
          </p:cNvPr>
          <p:cNvSpPr/>
          <p:nvPr/>
        </p:nvSpPr>
        <p:spPr>
          <a:xfrm>
            <a:off x="2106967" y="3790551"/>
            <a:ext cx="2405849" cy="16033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ysClr val="windowText" lastClr="000000"/>
                </a:solidFill>
              </a:rPr>
              <a:t>interview.html</a:t>
            </a:r>
          </a:p>
        </p:txBody>
      </p:sp>
      <p:sp>
        <p:nvSpPr>
          <p:cNvPr id="7" name="Rectangle 6">
            <a:extLst>
              <a:ext uri="{FF2B5EF4-FFF2-40B4-BE49-F238E27FC236}">
                <a16:creationId xmlns:a16="http://schemas.microsoft.com/office/drawing/2014/main" id="{90BB4911-05E1-45BC-ACD3-A97C7E99AC2D}"/>
              </a:ext>
            </a:extLst>
          </p:cNvPr>
          <p:cNvSpPr/>
          <p:nvPr/>
        </p:nvSpPr>
        <p:spPr>
          <a:xfrm>
            <a:off x="7679184" y="3761380"/>
            <a:ext cx="2405849" cy="16033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a:solidFill>
                  <a:sysClr val="windowText" lastClr="000000"/>
                </a:solidFill>
              </a:rPr>
              <a:t>about.</a:t>
            </a:r>
            <a:r>
              <a:rPr lang="en-NZ" dirty="0">
                <a:solidFill>
                  <a:sysClr val="windowText" lastClr="000000"/>
                </a:solidFill>
              </a:rPr>
              <a:t>html</a:t>
            </a:r>
          </a:p>
        </p:txBody>
      </p:sp>
      <p:cxnSp>
        <p:nvCxnSpPr>
          <p:cNvPr id="9" name="Straight Connector 8">
            <a:extLst>
              <a:ext uri="{FF2B5EF4-FFF2-40B4-BE49-F238E27FC236}">
                <a16:creationId xmlns:a16="http://schemas.microsoft.com/office/drawing/2014/main" id="{AD49941B-A15B-41D3-9A21-735E651F2039}"/>
              </a:ext>
            </a:extLst>
          </p:cNvPr>
          <p:cNvCxnSpPr>
            <a:cxnSpLocks/>
          </p:cNvCxnSpPr>
          <p:nvPr/>
        </p:nvCxnSpPr>
        <p:spPr>
          <a:xfrm flipH="1">
            <a:off x="3666478" y="3071674"/>
            <a:ext cx="1226597" cy="7399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679A5AA-E557-407E-B1D3-520918A410D2}"/>
              </a:ext>
            </a:extLst>
          </p:cNvPr>
          <p:cNvCxnSpPr>
            <a:cxnSpLocks/>
          </p:cNvCxnSpPr>
          <p:nvPr/>
        </p:nvCxnSpPr>
        <p:spPr>
          <a:xfrm>
            <a:off x="6134470" y="3302390"/>
            <a:ext cx="1" cy="5294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D602D90-6F8B-4880-A4C4-998876DC955F}"/>
              </a:ext>
            </a:extLst>
          </p:cNvPr>
          <p:cNvCxnSpPr>
            <a:cxnSpLocks/>
          </p:cNvCxnSpPr>
          <p:nvPr/>
        </p:nvCxnSpPr>
        <p:spPr>
          <a:xfrm flipH="1" flipV="1">
            <a:off x="7290048" y="3163686"/>
            <a:ext cx="1454087" cy="582474"/>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0102A64-A14A-4563-9869-1BC13A8400E0}"/>
              </a:ext>
            </a:extLst>
          </p:cNvPr>
          <p:cNvSpPr txBox="1"/>
          <p:nvPr/>
        </p:nvSpPr>
        <p:spPr>
          <a:xfrm>
            <a:off x="666974" y="355002"/>
            <a:ext cx="4012602" cy="584775"/>
          </a:xfrm>
          <a:prstGeom prst="rect">
            <a:avLst/>
          </a:prstGeom>
          <a:noFill/>
        </p:spPr>
        <p:txBody>
          <a:bodyPr wrap="square" rtlCol="0">
            <a:spAutoFit/>
          </a:bodyPr>
          <a:lstStyle/>
          <a:p>
            <a:r>
              <a:rPr lang="en-NZ" sz="3200" dirty="0"/>
              <a:t>Website Site Map</a:t>
            </a:r>
          </a:p>
        </p:txBody>
      </p:sp>
    </p:spTree>
    <p:extLst>
      <p:ext uri="{BB962C8B-B14F-4D97-AF65-F5344CB8AC3E}">
        <p14:creationId xmlns:p14="http://schemas.microsoft.com/office/powerpoint/2010/main" val="2531278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3EEE1-60FC-4400-8EDC-41C8AA4D85A0}"/>
              </a:ext>
            </a:extLst>
          </p:cNvPr>
          <p:cNvSpPr>
            <a:spLocks noGrp="1"/>
          </p:cNvSpPr>
          <p:nvPr>
            <p:ph type="title"/>
          </p:nvPr>
        </p:nvSpPr>
        <p:spPr>
          <a:xfrm>
            <a:off x="881467" y="885733"/>
            <a:ext cx="10457600" cy="871600"/>
          </a:xfrm>
        </p:spPr>
        <p:txBody>
          <a:bodyPr wrap="square" anchor="ctr">
            <a:normAutofit/>
          </a:bodyPr>
          <a:lstStyle/>
          <a:p>
            <a:r>
              <a:rPr lang="en-NZ" dirty="0"/>
              <a:t>Evidence of written permission </a:t>
            </a:r>
          </a:p>
        </p:txBody>
      </p:sp>
      <p:pic>
        <p:nvPicPr>
          <p:cNvPr id="3" name="Picture 2"/>
          <p:cNvPicPr>
            <a:picLocks noChangeAspect="1"/>
          </p:cNvPicPr>
          <p:nvPr/>
        </p:nvPicPr>
        <p:blipFill>
          <a:blip r:embed="rId2"/>
          <a:stretch>
            <a:fillRect/>
          </a:stretch>
        </p:blipFill>
        <p:spPr>
          <a:xfrm>
            <a:off x="1593463" y="2768443"/>
            <a:ext cx="8416446" cy="1634498"/>
          </a:xfrm>
          <a:prstGeom prst="rect">
            <a:avLst/>
          </a:prstGeom>
        </p:spPr>
      </p:pic>
    </p:spTree>
    <p:extLst>
      <p:ext uri="{BB962C8B-B14F-4D97-AF65-F5344CB8AC3E}">
        <p14:creationId xmlns:p14="http://schemas.microsoft.com/office/powerpoint/2010/main" val="2440498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F7C33-72FD-4E30-827F-0E998EDF99E8}"/>
              </a:ext>
            </a:extLst>
          </p:cNvPr>
          <p:cNvSpPr>
            <a:spLocks noGrp="1"/>
          </p:cNvSpPr>
          <p:nvPr>
            <p:ph type="title"/>
          </p:nvPr>
        </p:nvSpPr>
        <p:spPr>
          <a:xfrm>
            <a:off x="881467" y="885733"/>
            <a:ext cx="10457600" cy="871600"/>
          </a:xfrm>
        </p:spPr>
        <p:txBody>
          <a:bodyPr wrap="square" anchor="ctr">
            <a:normAutofit/>
          </a:bodyPr>
          <a:lstStyle/>
          <a:p>
            <a:r>
              <a:rPr lang="en-NZ" sz="2000" b="1"/>
              <a:t>Data Integrity</a:t>
            </a:r>
            <a:br>
              <a:rPr lang="en-NZ" sz="2000" b="1"/>
            </a:br>
            <a:br>
              <a:rPr lang="en-NZ" sz="2000" b="1"/>
            </a:br>
            <a:r>
              <a:rPr lang="en-NZ" sz="2000" b="1"/>
              <a:t>Gather content – proofread and edit</a:t>
            </a:r>
          </a:p>
        </p:txBody>
      </p:sp>
      <p:sp>
        <p:nvSpPr>
          <p:cNvPr id="8" name="Text Placeholder 2">
            <a:extLst>
              <a:ext uri="{FF2B5EF4-FFF2-40B4-BE49-F238E27FC236}">
                <a16:creationId xmlns:a16="http://schemas.microsoft.com/office/drawing/2014/main" id="{3E79732B-95C2-4026-AA7A-88D8374FBCED}"/>
              </a:ext>
            </a:extLst>
          </p:cNvPr>
          <p:cNvSpPr>
            <a:spLocks noGrp="1"/>
          </p:cNvSpPr>
          <p:nvPr>
            <p:ph type="body" idx="1"/>
          </p:nvPr>
        </p:nvSpPr>
        <p:spPr>
          <a:xfrm>
            <a:off x="1599700" y="2132933"/>
            <a:ext cx="3498773" cy="3848000"/>
          </a:xfrm>
          <a:solidFill>
            <a:schemeClr val="tx2"/>
          </a:solidFill>
        </p:spPr>
        <p:txBody>
          <a:bodyPr/>
          <a:lstStyle/>
          <a:p>
            <a:r>
              <a:rPr lang="en-US" dirty="0"/>
              <a:t>Original</a:t>
            </a:r>
          </a:p>
        </p:txBody>
      </p:sp>
      <p:pic>
        <p:nvPicPr>
          <p:cNvPr id="3" name="Picture 2"/>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731000" y="3084823"/>
            <a:ext cx="3272559" cy="1653431"/>
          </a:xfrm>
          <a:prstGeom prst="rect">
            <a:avLst/>
          </a:prstGeom>
        </p:spPr>
      </p:pic>
      <p:sp>
        <p:nvSpPr>
          <p:cNvPr id="5" name="Text Placeholder 2">
            <a:extLst>
              <a:ext uri="{FF2B5EF4-FFF2-40B4-BE49-F238E27FC236}">
                <a16:creationId xmlns:a16="http://schemas.microsoft.com/office/drawing/2014/main" id="{3E79732B-95C2-4026-AA7A-88D8374FBCED}"/>
              </a:ext>
            </a:extLst>
          </p:cNvPr>
          <p:cNvSpPr txBox="1">
            <a:spLocks/>
          </p:cNvSpPr>
          <p:nvPr/>
        </p:nvSpPr>
        <p:spPr>
          <a:xfrm>
            <a:off x="7266209" y="2132933"/>
            <a:ext cx="3498773" cy="3848000"/>
          </a:xfrm>
          <a:prstGeom prst="rect">
            <a:avLst/>
          </a:prstGeom>
          <a:solidFill>
            <a:schemeClr val="tx2"/>
          </a:solid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609585" marR="0" lvl="0" indent="-507987" algn="l" rtl="0" eaLnBrk="1" hangingPunct="1">
              <a:lnSpc>
                <a:spcPct val="115000"/>
              </a:lnSpc>
              <a:spcBef>
                <a:spcPts val="80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1pPr>
            <a:lvl2pPr marL="1219170" marR="0" lvl="1" indent="-507987" algn="l" rtl="0" eaLnBrk="1" hangingPunct="1">
              <a:lnSpc>
                <a:spcPct val="115000"/>
              </a:lnSpc>
              <a:spcBef>
                <a:spcPts val="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2pPr>
            <a:lvl3pPr marL="1828754" marR="0" lvl="2" indent="-507987" algn="l" rtl="0" eaLnBrk="1" hangingPunct="1">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3pPr>
            <a:lvl4pPr marL="2438339" marR="0" lvl="3" indent="-507987" algn="l" rtl="0" eaLnBrk="1" hangingPunct="1">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4pPr>
            <a:lvl5pPr marL="3047924" marR="0" lvl="4" indent="-507987" algn="l" rtl="0" eaLnBrk="1" hangingPunct="1">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5pPr>
            <a:lvl6pPr marL="3657509" marR="0" lvl="5" indent="-507987" algn="l" rtl="0" eaLnBrk="1" hangingPunct="1">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6pPr>
            <a:lvl7pPr marL="4267093" marR="0" lvl="6" indent="-507987" algn="l" rtl="0" eaLnBrk="1" hangingPunct="1">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7pPr>
            <a:lvl8pPr marL="4876678" marR="0" lvl="7" indent="-507987" algn="l" rtl="0" eaLnBrk="1" hangingPunct="1">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8pPr>
            <a:lvl9pPr marL="5486263" marR="0" lvl="8" indent="-507987" algn="l" rtl="0" eaLnBrk="1" hangingPunct="1">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9pPr>
          </a:lstStyle>
          <a:p>
            <a:r>
              <a:rPr lang="en-US" dirty="0"/>
              <a:t>Edited</a:t>
            </a:r>
          </a:p>
          <a:p>
            <a:endParaRPr lang="en-US" dirty="0"/>
          </a:p>
          <a:p>
            <a:endParaRPr lang="en-US" dirty="0"/>
          </a:p>
          <a:p>
            <a:endParaRPr lang="en-US" dirty="0"/>
          </a:p>
          <a:p>
            <a:endParaRPr lang="en-US" dirty="0"/>
          </a:p>
          <a:p>
            <a:r>
              <a:rPr lang="en-US" dirty="0"/>
              <a:t>Added transparency and compressed file</a:t>
            </a:r>
          </a:p>
        </p:txBody>
      </p:sp>
      <p:pic>
        <p:nvPicPr>
          <p:cNvPr id="6" name="Picture 5"/>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369279" y="3074681"/>
            <a:ext cx="3292631" cy="1663573"/>
          </a:xfrm>
          <a:prstGeom prst="rect">
            <a:avLst/>
          </a:prstGeom>
        </p:spPr>
      </p:pic>
    </p:spTree>
    <p:extLst>
      <p:ext uri="{BB962C8B-B14F-4D97-AF65-F5344CB8AC3E}">
        <p14:creationId xmlns:p14="http://schemas.microsoft.com/office/powerpoint/2010/main" val="17727615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B092-8562-44A8-B487-716BAD2C7F87}"/>
              </a:ext>
            </a:extLst>
          </p:cNvPr>
          <p:cNvSpPr>
            <a:spLocks noGrp="1"/>
          </p:cNvSpPr>
          <p:nvPr>
            <p:ph type="title"/>
          </p:nvPr>
        </p:nvSpPr>
        <p:spPr>
          <a:xfrm>
            <a:off x="678267" y="862000"/>
            <a:ext cx="5712400" cy="871600"/>
          </a:xfrm>
        </p:spPr>
        <p:txBody>
          <a:bodyPr wrap="square" anchor="ctr">
            <a:normAutofit/>
          </a:bodyPr>
          <a:lstStyle/>
          <a:p>
            <a:r>
              <a:rPr lang="en-NZ" b="1" dirty="0"/>
              <a:t>Gather Content</a:t>
            </a:r>
          </a:p>
        </p:txBody>
      </p:sp>
      <p:sp>
        <p:nvSpPr>
          <p:cNvPr id="8" name="Text Placeholder 2">
            <a:extLst>
              <a:ext uri="{FF2B5EF4-FFF2-40B4-BE49-F238E27FC236}">
                <a16:creationId xmlns:a16="http://schemas.microsoft.com/office/drawing/2014/main" id="{C914DBB3-8DD3-4D52-90CB-AC0EC8F026D3}"/>
              </a:ext>
            </a:extLst>
          </p:cNvPr>
          <p:cNvSpPr>
            <a:spLocks noGrp="1"/>
          </p:cNvSpPr>
          <p:nvPr>
            <p:ph type="body" idx="1"/>
          </p:nvPr>
        </p:nvSpPr>
        <p:spPr>
          <a:xfrm>
            <a:off x="678267" y="2132933"/>
            <a:ext cx="5712400" cy="3848000"/>
          </a:xfrm>
        </p:spPr>
        <p:txBody>
          <a:bodyPr/>
          <a:lstStyle/>
          <a:p>
            <a:endParaRPr lang="en-US"/>
          </a:p>
        </p:txBody>
      </p:sp>
    </p:spTree>
    <p:extLst>
      <p:ext uri="{BB962C8B-B14F-4D97-AF65-F5344CB8AC3E}">
        <p14:creationId xmlns:p14="http://schemas.microsoft.com/office/powerpoint/2010/main" val="2550783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B18054-8B7B-4DC6-9E15-06F626E24688}"/>
              </a:ext>
            </a:extLst>
          </p:cNvPr>
          <p:cNvSpPr>
            <a:spLocks noGrp="1"/>
          </p:cNvSpPr>
          <p:nvPr>
            <p:ph type="ctrTitle"/>
          </p:nvPr>
        </p:nvSpPr>
        <p:spPr>
          <a:xfrm>
            <a:off x="914400" y="2055567"/>
            <a:ext cx="7653600" cy="2746800"/>
          </a:xfrm>
        </p:spPr>
        <p:txBody>
          <a:bodyPr wrap="square" anchor="ctr">
            <a:normAutofit/>
          </a:bodyPr>
          <a:lstStyle/>
          <a:p>
            <a:pPr marL="0" indent="0">
              <a:buNone/>
            </a:pPr>
            <a:r>
              <a:rPr lang="en-NZ"/>
              <a:t>Step 3 : Ideate</a:t>
            </a:r>
          </a:p>
        </p:txBody>
      </p:sp>
    </p:spTree>
    <p:extLst>
      <p:ext uri="{BB962C8B-B14F-4D97-AF65-F5344CB8AC3E}">
        <p14:creationId xmlns:p14="http://schemas.microsoft.com/office/powerpoint/2010/main" val="3552754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86DDB-83EF-4B63-8B86-0089EF3D8A5F}"/>
              </a:ext>
            </a:extLst>
          </p:cNvPr>
          <p:cNvSpPr>
            <a:spLocks noGrp="1"/>
          </p:cNvSpPr>
          <p:nvPr>
            <p:ph type="title"/>
          </p:nvPr>
        </p:nvSpPr>
        <p:spPr>
          <a:xfrm>
            <a:off x="881467" y="885733"/>
            <a:ext cx="10457600" cy="871600"/>
          </a:xfrm>
        </p:spPr>
        <p:txBody>
          <a:bodyPr wrap="square" anchor="ctr">
            <a:normAutofit/>
          </a:bodyPr>
          <a:lstStyle/>
          <a:p>
            <a:r>
              <a:rPr lang="en-NZ" b="1" dirty="0"/>
              <a:t>Font Combinations</a:t>
            </a:r>
          </a:p>
        </p:txBody>
      </p:sp>
      <p:sp>
        <p:nvSpPr>
          <p:cNvPr id="11" name="Text Placeholder 2">
            <a:extLst>
              <a:ext uri="{FF2B5EF4-FFF2-40B4-BE49-F238E27FC236}">
                <a16:creationId xmlns:a16="http://schemas.microsoft.com/office/drawing/2014/main" id="{E75E87E0-2C95-434D-A384-7EF213B56A5B}"/>
              </a:ext>
            </a:extLst>
          </p:cNvPr>
          <p:cNvSpPr>
            <a:spLocks noGrp="1"/>
          </p:cNvSpPr>
          <p:nvPr>
            <p:ph type="body" idx="1"/>
          </p:nvPr>
        </p:nvSpPr>
        <p:spPr>
          <a:xfrm>
            <a:off x="1554500" y="2132933"/>
            <a:ext cx="4638482" cy="3853600"/>
          </a:xfrm>
        </p:spPr>
        <p:txBody>
          <a:bodyPr/>
          <a:lstStyle/>
          <a:p>
            <a:r>
              <a:rPr lang="en-GB" sz="2000" dirty="0">
                <a:hlinkClick r:id="rId3"/>
              </a:rPr>
              <a:t>https://fonts.google.com/specimen/Raleway</a:t>
            </a:r>
            <a:endParaRPr lang="en-GB" sz="2000" dirty="0"/>
          </a:p>
          <a:p>
            <a:endParaRPr lang="en-GB" sz="2000" dirty="0"/>
          </a:p>
          <a:p>
            <a:r>
              <a:rPr lang="en-GB" sz="2000" dirty="0">
                <a:hlinkClick r:id="rId4"/>
              </a:rPr>
              <a:t>https://fonts.google.com/specimen/Montserrat</a:t>
            </a:r>
            <a:endParaRPr lang="en-US" sz="2000" dirty="0"/>
          </a:p>
        </p:txBody>
      </p:sp>
      <p:pic>
        <p:nvPicPr>
          <p:cNvPr id="3" name="Picture 2"/>
          <p:cNvPicPr>
            <a:picLocks noChangeAspect="1"/>
          </p:cNvPicPr>
          <p:nvPr/>
        </p:nvPicPr>
        <p:blipFill>
          <a:blip r:embed="rId5"/>
          <a:stretch>
            <a:fillRect/>
          </a:stretch>
        </p:blipFill>
        <p:spPr>
          <a:xfrm>
            <a:off x="1859107" y="2969861"/>
            <a:ext cx="4487278" cy="521484"/>
          </a:xfrm>
          <a:prstGeom prst="rect">
            <a:avLst/>
          </a:prstGeom>
        </p:spPr>
      </p:pic>
      <p:pic>
        <p:nvPicPr>
          <p:cNvPr id="4" name="Picture 3"/>
          <p:cNvPicPr>
            <a:picLocks noChangeAspect="1"/>
          </p:cNvPicPr>
          <p:nvPr/>
        </p:nvPicPr>
        <p:blipFill>
          <a:blip r:embed="rId6"/>
          <a:stretch>
            <a:fillRect/>
          </a:stretch>
        </p:blipFill>
        <p:spPr>
          <a:xfrm>
            <a:off x="1859107" y="4634346"/>
            <a:ext cx="4778608" cy="482017"/>
          </a:xfrm>
          <a:prstGeom prst="rect">
            <a:avLst/>
          </a:prstGeom>
        </p:spPr>
      </p:pic>
      <p:sp>
        <p:nvSpPr>
          <p:cNvPr id="8" name="Text Placeholder 2">
            <a:extLst>
              <a:ext uri="{FF2B5EF4-FFF2-40B4-BE49-F238E27FC236}">
                <a16:creationId xmlns:a16="http://schemas.microsoft.com/office/drawing/2014/main" id="{E75E87E0-2C95-434D-A384-7EF213B56A5B}"/>
              </a:ext>
            </a:extLst>
          </p:cNvPr>
          <p:cNvSpPr>
            <a:spLocks noGrp="1"/>
          </p:cNvSpPr>
          <p:nvPr>
            <p:ph type="body" idx="1"/>
          </p:nvPr>
        </p:nvSpPr>
        <p:spPr>
          <a:xfrm>
            <a:off x="6637715" y="2132933"/>
            <a:ext cx="4638482" cy="3853600"/>
          </a:xfrm>
        </p:spPr>
        <p:txBody>
          <a:bodyPr/>
          <a:lstStyle/>
          <a:p>
            <a:r>
              <a:rPr lang="en-GB" sz="2000" dirty="0">
                <a:hlinkClick r:id="rId7"/>
              </a:rPr>
              <a:t>https://fonts.google.com/specimen/Lora</a:t>
            </a:r>
            <a:endParaRPr lang="en-GB" sz="2000" dirty="0"/>
          </a:p>
          <a:p>
            <a:endParaRPr lang="en-GB" sz="2000" dirty="0"/>
          </a:p>
          <a:p>
            <a:r>
              <a:rPr lang="en-GB" sz="2000" dirty="0">
                <a:hlinkClick r:id="rId8"/>
              </a:rPr>
              <a:t>https://fonts.google.com/specimen/Alegreya</a:t>
            </a:r>
            <a:endParaRPr lang="en-US" sz="2000" dirty="0"/>
          </a:p>
        </p:txBody>
      </p:sp>
      <p:pic>
        <p:nvPicPr>
          <p:cNvPr id="5" name="Picture 4"/>
          <p:cNvPicPr>
            <a:picLocks noChangeAspect="1"/>
          </p:cNvPicPr>
          <p:nvPr/>
        </p:nvPicPr>
        <p:blipFill>
          <a:blip r:embed="rId9"/>
          <a:stretch>
            <a:fillRect/>
          </a:stretch>
        </p:blipFill>
        <p:spPr>
          <a:xfrm>
            <a:off x="6668589" y="2973098"/>
            <a:ext cx="4607608" cy="518247"/>
          </a:xfrm>
          <a:prstGeom prst="rect">
            <a:avLst/>
          </a:prstGeom>
        </p:spPr>
      </p:pic>
      <p:pic>
        <p:nvPicPr>
          <p:cNvPr id="6" name="Picture 5"/>
          <p:cNvPicPr>
            <a:picLocks noChangeAspect="1"/>
          </p:cNvPicPr>
          <p:nvPr/>
        </p:nvPicPr>
        <p:blipFill>
          <a:blip r:embed="rId10"/>
          <a:stretch>
            <a:fillRect/>
          </a:stretch>
        </p:blipFill>
        <p:spPr>
          <a:xfrm>
            <a:off x="6637715" y="4491208"/>
            <a:ext cx="5349586" cy="768292"/>
          </a:xfrm>
          <a:prstGeom prst="rect">
            <a:avLst/>
          </a:prstGeom>
        </p:spPr>
      </p:pic>
      <p:sp>
        <p:nvSpPr>
          <p:cNvPr id="7" name="TextBox 6">
            <a:extLst>
              <a:ext uri="{FF2B5EF4-FFF2-40B4-BE49-F238E27FC236}">
                <a16:creationId xmlns:a16="http://schemas.microsoft.com/office/drawing/2014/main" id="{615A75D1-CA55-4F83-BD1E-D42F755B7DF3}"/>
              </a:ext>
            </a:extLst>
          </p:cNvPr>
          <p:cNvSpPr txBox="1"/>
          <p:nvPr/>
        </p:nvSpPr>
        <p:spPr>
          <a:xfrm>
            <a:off x="1859107" y="5259500"/>
            <a:ext cx="4236893" cy="307777"/>
          </a:xfrm>
          <a:prstGeom prst="rect">
            <a:avLst/>
          </a:prstGeom>
          <a:noFill/>
        </p:spPr>
        <p:txBody>
          <a:bodyPr wrap="square" rtlCol="0">
            <a:spAutoFit/>
          </a:bodyPr>
          <a:lstStyle/>
          <a:p>
            <a:r>
              <a:rPr lang="en-NZ" dirty="0"/>
              <a:t>Feedback:</a:t>
            </a:r>
          </a:p>
        </p:txBody>
      </p:sp>
      <p:sp>
        <p:nvSpPr>
          <p:cNvPr id="10" name="TextBox 9">
            <a:extLst>
              <a:ext uri="{FF2B5EF4-FFF2-40B4-BE49-F238E27FC236}">
                <a16:creationId xmlns:a16="http://schemas.microsoft.com/office/drawing/2014/main" id="{50709729-E30C-4406-8D4B-5C3E63620BB8}"/>
              </a:ext>
            </a:extLst>
          </p:cNvPr>
          <p:cNvSpPr txBox="1"/>
          <p:nvPr/>
        </p:nvSpPr>
        <p:spPr>
          <a:xfrm>
            <a:off x="6744280" y="5259499"/>
            <a:ext cx="4236893" cy="307777"/>
          </a:xfrm>
          <a:prstGeom prst="rect">
            <a:avLst/>
          </a:prstGeom>
          <a:noFill/>
        </p:spPr>
        <p:txBody>
          <a:bodyPr wrap="square" rtlCol="0">
            <a:spAutoFit/>
          </a:bodyPr>
          <a:lstStyle/>
          <a:p>
            <a:r>
              <a:rPr lang="en-NZ" dirty="0"/>
              <a:t>Feedback:</a:t>
            </a:r>
          </a:p>
        </p:txBody>
      </p:sp>
      <p:sp>
        <p:nvSpPr>
          <p:cNvPr id="9" name="Rectangle 8">
            <a:extLst>
              <a:ext uri="{FF2B5EF4-FFF2-40B4-BE49-F238E27FC236}">
                <a16:creationId xmlns:a16="http://schemas.microsoft.com/office/drawing/2014/main" id="{EBF3BB40-8E14-4B8A-AEAC-A8A7A48520DB}"/>
              </a:ext>
            </a:extLst>
          </p:cNvPr>
          <p:cNvSpPr/>
          <p:nvPr/>
        </p:nvSpPr>
        <p:spPr>
          <a:xfrm>
            <a:off x="1477108" y="2039815"/>
            <a:ext cx="4972148" cy="46925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2" name="Rectangle 11">
            <a:extLst>
              <a:ext uri="{FF2B5EF4-FFF2-40B4-BE49-F238E27FC236}">
                <a16:creationId xmlns:a16="http://schemas.microsoft.com/office/drawing/2014/main" id="{1F7E1B82-4890-48FD-9233-D6FC74F43A51}"/>
              </a:ext>
            </a:extLst>
          </p:cNvPr>
          <p:cNvSpPr/>
          <p:nvPr/>
        </p:nvSpPr>
        <p:spPr>
          <a:xfrm>
            <a:off x="6637715" y="2039814"/>
            <a:ext cx="5285860" cy="46925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4001918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3EA23-D41D-4CCC-84C1-7ED7A36A57B4}"/>
              </a:ext>
            </a:extLst>
          </p:cNvPr>
          <p:cNvSpPr>
            <a:spLocks noGrp="1"/>
          </p:cNvSpPr>
          <p:nvPr>
            <p:ph type="title"/>
          </p:nvPr>
        </p:nvSpPr>
        <p:spPr>
          <a:xfrm>
            <a:off x="881467" y="885733"/>
            <a:ext cx="10457600" cy="871600"/>
          </a:xfrm>
        </p:spPr>
        <p:txBody>
          <a:bodyPr wrap="square" anchor="ctr">
            <a:normAutofit/>
          </a:bodyPr>
          <a:lstStyle/>
          <a:p>
            <a:r>
              <a:rPr lang="en-NZ" b="1" dirty="0"/>
              <a:t>A vs B testing - colours</a:t>
            </a:r>
          </a:p>
        </p:txBody>
      </p:sp>
      <p:pic>
        <p:nvPicPr>
          <p:cNvPr id="4" name="Picture 3"/>
          <p:cNvPicPr>
            <a:picLocks noChangeAspect="1"/>
          </p:cNvPicPr>
          <p:nvPr/>
        </p:nvPicPr>
        <p:blipFill>
          <a:blip r:embed="rId3"/>
          <a:stretch>
            <a:fillRect/>
          </a:stretch>
        </p:blipFill>
        <p:spPr>
          <a:xfrm>
            <a:off x="2077684" y="2182091"/>
            <a:ext cx="3568098" cy="1129145"/>
          </a:xfrm>
          <a:prstGeom prst="rect">
            <a:avLst/>
          </a:prstGeom>
        </p:spPr>
      </p:pic>
      <p:sp>
        <p:nvSpPr>
          <p:cNvPr id="8" name="Text Placeholder 2">
            <a:extLst>
              <a:ext uri="{FF2B5EF4-FFF2-40B4-BE49-F238E27FC236}">
                <a16:creationId xmlns:a16="http://schemas.microsoft.com/office/drawing/2014/main" id="{E5A5F391-FF5C-42D7-A473-CD23F51E8DCE}"/>
              </a:ext>
            </a:extLst>
          </p:cNvPr>
          <p:cNvSpPr>
            <a:spLocks noGrp="1"/>
          </p:cNvSpPr>
          <p:nvPr>
            <p:ph type="body" idx="1"/>
          </p:nvPr>
        </p:nvSpPr>
        <p:spPr>
          <a:xfrm>
            <a:off x="1563533" y="3311235"/>
            <a:ext cx="4596400" cy="2675297"/>
          </a:xfrm>
        </p:spPr>
        <p:txBody>
          <a:bodyPr/>
          <a:lstStyle/>
          <a:p>
            <a:pPr marL="135464" indent="0">
              <a:buNone/>
            </a:pPr>
            <a:r>
              <a:rPr lang="en-US" dirty="0"/>
              <a:t>Feedback:</a:t>
            </a:r>
          </a:p>
        </p:txBody>
      </p:sp>
      <p:sp>
        <p:nvSpPr>
          <p:cNvPr id="10" name="Text Placeholder 3">
            <a:extLst>
              <a:ext uri="{FF2B5EF4-FFF2-40B4-BE49-F238E27FC236}">
                <a16:creationId xmlns:a16="http://schemas.microsoft.com/office/drawing/2014/main" id="{A2C7A7B2-CC1B-4934-8796-D57EA7655840}"/>
              </a:ext>
            </a:extLst>
          </p:cNvPr>
          <p:cNvSpPr>
            <a:spLocks noGrp="1"/>
          </p:cNvSpPr>
          <p:nvPr>
            <p:ph type="body" idx="2"/>
          </p:nvPr>
        </p:nvSpPr>
        <p:spPr>
          <a:xfrm>
            <a:off x="6973630" y="3405877"/>
            <a:ext cx="4596400" cy="2675298"/>
          </a:xfrm>
        </p:spPr>
        <p:txBody>
          <a:bodyPr/>
          <a:lstStyle/>
          <a:p>
            <a:pPr marL="135464" indent="0">
              <a:buNone/>
            </a:pPr>
            <a:r>
              <a:rPr lang="en-US" dirty="0"/>
              <a:t>Feedback:</a:t>
            </a:r>
          </a:p>
        </p:txBody>
      </p:sp>
      <p:pic>
        <p:nvPicPr>
          <p:cNvPr id="5" name="Picture 4"/>
          <p:cNvPicPr>
            <a:picLocks noChangeAspect="1"/>
          </p:cNvPicPr>
          <p:nvPr/>
        </p:nvPicPr>
        <p:blipFill>
          <a:blip r:embed="rId4"/>
          <a:stretch>
            <a:fillRect/>
          </a:stretch>
        </p:blipFill>
        <p:spPr>
          <a:xfrm>
            <a:off x="6973630" y="1851253"/>
            <a:ext cx="3989122" cy="1366062"/>
          </a:xfrm>
          <a:prstGeom prst="rect">
            <a:avLst/>
          </a:prstGeom>
        </p:spPr>
      </p:pic>
      <p:sp>
        <p:nvSpPr>
          <p:cNvPr id="7" name="Rectangle 6">
            <a:extLst>
              <a:ext uri="{FF2B5EF4-FFF2-40B4-BE49-F238E27FC236}">
                <a16:creationId xmlns:a16="http://schemas.microsoft.com/office/drawing/2014/main" id="{37947823-4892-4824-8426-700957F9C7E0}"/>
              </a:ext>
            </a:extLst>
          </p:cNvPr>
          <p:cNvSpPr/>
          <p:nvPr/>
        </p:nvSpPr>
        <p:spPr>
          <a:xfrm>
            <a:off x="1477108" y="2039815"/>
            <a:ext cx="4972148" cy="46925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9" name="Rectangle 8">
            <a:extLst>
              <a:ext uri="{FF2B5EF4-FFF2-40B4-BE49-F238E27FC236}">
                <a16:creationId xmlns:a16="http://schemas.microsoft.com/office/drawing/2014/main" id="{CD29C905-5CEE-4D67-AC72-3572B11801AF}"/>
              </a:ext>
            </a:extLst>
          </p:cNvPr>
          <p:cNvSpPr/>
          <p:nvPr/>
        </p:nvSpPr>
        <p:spPr>
          <a:xfrm>
            <a:off x="6874748" y="2039815"/>
            <a:ext cx="4972148" cy="46925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27272140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7DEDA-8DAD-4EF0-9489-DDCA8DE94CDE}"/>
              </a:ext>
            </a:extLst>
          </p:cNvPr>
          <p:cNvSpPr>
            <a:spLocks noGrp="1"/>
          </p:cNvSpPr>
          <p:nvPr>
            <p:ph type="title"/>
          </p:nvPr>
        </p:nvSpPr>
        <p:spPr>
          <a:xfrm>
            <a:off x="881467" y="885733"/>
            <a:ext cx="10457600" cy="871600"/>
          </a:xfrm>
        </p:spPr>
        <p:txBody>
          <a:bodyPr wrap="square" anchor="ctr">
            <a:normAutofit/>
          </a:bodyPr>
          <a:lstStyle/>
          <a:p>
            <a:r>
              <a:rPr lang="en-NZ" dirty="0"/>
              <a:t>Low fidelity wireframes</a:t>
            </a:r>
          </a:p>
        </p:txBody>
      </p:sp>
      <p:pic>
        <p:nvPicPr>
          <p:cNvPr id="3" name="Picture 2">
            <a:extLst>
              <a:ext uri="{FF2B5EF4-FFF2-40B4-BE49-F238E27FC236}">
                <a16:creationId xmlns:a16="http://schemas.microsoft.com/office/drawing/2014/main" id="{E18E4EF2-EF47-44AF-80F7-D2751D1740BC}"/>
              </a:ext>
            </a:extLst>
          </p:cNvPr>
          <p:cNvPicPr>
            <a:picLocks noChangeAspect="1"/>
          </p:cNvPicPr>
          <p:nvPr/>
        </p:nvPicPr>
        <p:blipFill>
          <a:blip r:embed="rId3"/>
          <a:stretch>
            <a:fillRect/>
          </a:stretch>
        </p:blipFill>
        <p:spPr>
          <a:xfrm>
            <a:off x="1825806" y="2132933"/>
            <a:ext cx="1642740" cy="3994220"/>
          </a:xfrm>
          <a:prstGeom prst="rect">
            <a:avLst/>
          </a:prstGeom>
        </p:spPr>
      </p:pic>
      <p:pic>
        <p:nvPicPr>
          <p:cNvPr id="4" name="Picture 3">
            <a:extLst>
              <a:ext uri="{FF2B5EF4-FFF2-40B4-BE49-F238E27FC236}">
                <a16:creationId xmlns:a16="http://schemas.microsoft.com/office/drawing/2014/main" id="{B6E4724C-B42B-4C0A-8A6B-34EE366BF9FF}"/>
              </a:ext>
            </a:extLst>
          </p:cNvPr>
          <p:cNvPicPr>
            <a:picLocks noChangeAspect="1"/>
          </p:cNvPicPr>
          <p:nvPr/>
        </p:nvPicPr>
        <p:blipFill>
          <a:blip r:embed="rId4"/>
          <a:stretch>
            <a:fillRect/>
          </a:stretch>
        </p:blipFill>
        <p:spPr>
          <a:xfrm>
            <a:off x="4229736" y="2132933"/>
            <a:ext cx="1676387" cy="3994220"/>
          </a:xfrm>
          <a:prstGeom prst="rect">
            <a:avLst/>
          </a:prstGeom>
        </p:spPr>
      </p:pic>
      <p:pic>
        <p:nvPicPr>
          <p:cNvPr id="5" name="Picture 4">
            <a:extLst>
              <a:ext uri="{FF2B5EF4-FFF2-40B4-BE49-F238E27FC236}">
                <a16:creationId xmlns:a16="http://schemas.microsoft.com/office/drawing/2014/main" id="{B167290E-3354-46AA-95D2-FCB57C08FC4D}"/>
              </a:ext>
            </a:extLst>
          </p:cNvPr>
          <p:cNvPicPr>
            <a:picLocks noChangeAspect="1"/>
          </p:cNvPicPr>
          <p:nvPr/>
        </p:nvPicPr>
        <p:blipFill>
          <a:blip r:embed="rId5"/>
          <a:stretch>
            <a:fillRect/>
          </a:stretch>
        </p:blipFill>
        <p:spPr>
          <a:xfrm>
            <a:off x="6667314" y="2132933"/>
            <a:ext cx="1673769" cy="3994221"/>
          </a:xfrm>
          <a:prstGeom prst="rect">
            <a:avLst/>
          </a:prstGeom>
        </p:spPr>
      </p:pic>
      <p:pic>
        <p:nvPicPr>
          <p:cNvPr id="6" name="Picture 5">
            <a:extLst>
              <a:ext uri="{FF2B5EF4-FFF2-40B4-BE49-F238E27FC236}">
                <a16:creationId xmlns:a16="http://schemas.microsoft.com/office/drawing/2014/main" id="{351B5435-DDF0-4FC6-8D90-DB7F830C5897}"/>
              </a:ext>
            </a:extLst>
          </p:cNvPr>
          <p:cNvPicPr>
            <a:picLocks noChangeAspect="1"/>
          </p:cNvPicPr>
          <p:nvPr/>
        </p:nvPicPr>
        <p:blipFill>
          <a:blip r:embed="rId6"/>
          <a:stretch>
            <a:fillRect/>
          </a:stretch>
        </p:blipFill>
        <p:spPr>
          <a:xfrm>
            <a:off x="9102274" y="2132933"/>
            <a:ext cx="1642740" cy="3989512"/>
          </a:xfrm>
          <a:prstGeom prst="rect">
            <a:avLst/>
          </a:prstGeom>
        </p:spPr>
      </p:pic>
    </p:spTree>
    <p:extLst>
      <p:ext uri="{BB962C8B-B14F-4D97-AF65-F5344CB8AC3E}">
        <p14:creationId xmlns:p14="http://schemas.microsoft.com/office/powerpoint/2010/main" val="20750476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E439E-8CBA-4706-89EC-B4EBD1BD2134}"/>
              </a:ext>
            </a:extLst>
          </p:cNvPr>
          <p:cNvSpPr>
            <a:spLocks noGrp="1"/>
          </p:cNvSpPr>
          <p:nvPr>
            <p:ph type="title"/>
          </p:nvPr>
        </p:nvSpPr>
        <p:spPr>
          <a:xfrm>
            <a:off x="881467" y="885733"/>
            <a:ext cx="10457600" cy="871600"/>
          </a:xfrm>
        </p:spPr>
        <p:txBody>
          <a:bodyPr wrap="square" anchor="ctr">
            <a:normAutofit/>
          </a:bodyPr>
          <a:lstStyle/>
          <a:p>
            <a:r>
              <a:rPr lang="en-NZ" b="1" dirty="0"/>
              <a:t>Feedback from client / stakeholders</a:t>
            </a:r>
          </a:p>
        </p:txBody>
      </p:sp>
      <p:sp>
        <p:nvSpPr>
          <p:cNvPr id="8" name="Text Placeholder 2">
            <a:extLst>
              <a:ext uri="{FF2B5EF4-FFF2-40B4-BE49-F238E27FC236}">
                <a16:creationId xmlns:a16="http://schemas.microsoft.com/office/drawing/2014/main" id="{91F20AC8-0C2D-45FB-9E20-0CFE215B6E8F}"/>
              </a:ext>
            </a:extLst>
          </p:cNvPr>
          <p:cNvSpPr>
            <a:spLocks noGrp="1"/>
          </p:cNvSpPr>
          <p:nvPr>
            <p:ph type="body" idx="1"/>
          </p:nvPr>
        </p:nvSpPr>
        <p:spPr>
          <a:xfrm>
            <a:off x="1599700" y="2132933"/>
            <a:ext cx="8867600" cy="3848000"/>
          </a:xfrm>
        </p:spPr>
        <p:txBody>
          <a:bodyPr/>
          <a:lstStyle/>
          <a:p>
            <a:endParaRPr lang="en-US"/>
          </a:p>
        </p:txBody>
      </p:sp>
    </p:spTree>
    <p:extLst>
      <p:ext uri="{BB962C8B-B14F-4D97-AF65-F5344CB8AC3E}">
        <p14:creationId xmlns:p14="http://schemas.microsoft.com/office/powerpoint/2010/main" val="212974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B18054-8B7B-4DC6-9E15-06F626E24688}"/>
              </a:ext>
            </a:extLst>
          </p:cNvPr>
          <p:cNvSpPr>
            <a:spLocks noGrp="1"/>
          </p:cNvSpPr>
          <p:nvPr>
            <p:ph type="title"/>
          </p:nvPr>
        </p:nvSpPr>
        <p:spPr>
          <a:xfrm>
            <a:off x="881467" y="885733"/>
            <a:ext cx="10457600" cy="871600"/>
          </a:xfrm>
        </p:spPr>
        <p:txBody>
          <a:bodyPr wrap="square" anchor="ctr">
            <a:normAutofit/>
          </a:bodyPr>
          <a:lstStyle/>
          <a:p>
            <a:pPr marL="0" indent="0">
              <a:buNone/>
            </a:pPr>
            <a:r>
              <a:rPr lang="en-NZ"/>
              <a:t>Step 1 : Empathize</a:t>
            </a:r>
          </a:p>
        </p:txBody>
      </p:sp>
      <p:sp>
        <p:nvSpPr>
          <p:cNvPr id="2" name="TextBox 1"/>
          <p:cNvSpPr txBox="1"/>
          <p:nvPr/>
        </p:nvSpPr>
        <p:spPr>
          <a:xfrm>
            <a:off x="881467" y="2171700"/>
            <a:ext cx="10291358" cy="1477328"/>
          </a:xfrm>
          <a:prstGeom prst="rect">
            <a:avLst/>
          </a:prstGeom>
          <a:noFill/>
        </p:spPr>
        <p:txBody>
          <a:bodyPr wrap="square" rtlCol="0">
            <a:spAutoFit/>
          </a:bodyPr>
          <a:lstStyle/>
          <a:p>
            <a:endParaRPr lang="en-GB" sz="1800" dirty="0"/>
          </a:p>
          <a:p>
            <a:r>
              <a:rPr lang="en-GB" sz="1800" dirty="0"/>
              <a:t>The implications I will be focusing on are copyright, accessibility and aesthetics as I believe these are the most important parts of making an appealing website.</a:t>
            </a:r>
          </a:p>
          <a:p>
            <a:endParaRPr lang="en-GB" sz="1800" dirty="0"/>
          </a:p>
          <a:p>
            <a:endParaRPr lang="en-GB" sz="1800" dirty="0"/>
          </a:p>
        </p:txBody>
      </p:sp>
    </p:spTree>
    <p:extLst>
      <p:ext uri="{BB962C8B-B14F-4D97-AF65-F5344CB8AC3E}">
        <p14:creationId xmlns:p14="http://schemas.microsoft.com/office/powerpoint/2010/main" val="3005428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B18054-8B7B-4DC6-9E15-06F626E24688}"/>
              </a:ext>
            </a:extLst>
          </p:cNvPr>
          <p:cNvSpPr>
            <a:spLocks noGrp="1"/>
          </p:cNvSpPr>
          <p:nvPr>
            <p:ph type="ctrTitle"/>
          </p:nvPr>
        </p:nvSpPr>
        <p:spPr>
          <a:xfrm>
            <a:off x="914400" y="2055567"/>
            <a:ext cx="7653600" cy="2746800"/>
          </a:xfrm>
        </p:spPr>
        <p:txBody>
          <a:bodyPr wrap="square" anchor="ctr">
            <a:normAutofit/>
          </a:bodyPr>
          <a:lstStyle/>
          <a:p>
            <a:pPr marL="0" indent="0">
              <a:buNone/>
            </a:pPr>
            <a:r>
              <a:rPr lang="en-NZ"/>
              <a:t>Step 4 : Protype/ Testing</a:t>
            </a:r>
          </a:p>
        </p:txBody>
      </p:sp>
    </p:spTree>
    <p:extLst>
      <p:ext uri="{BB962C8B-B14F-4D97-AF65-F5344CB8AC3E}">
        <p14:creationId xmlns:p14="http://schemas.microsoft.com/office/powerpoint/2010/main" val="13475813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37CB5-8F5E-4375-9A9F-8A510BDEDDD7}"/>
              </a:ext>
            </a:extLst>
          </p:cNvPr>
          <p:cNvSpPr>
            <a:spLocks noGrp="1"/>
          </p:cNvSpPr>
          <p:nvPr>
            <p:ph type="title"/>
          </p:nvPr>
        </p:nvSpPr>
        <p:spPr>
          <a:xfrm>
            <a:off x="881467" y="885733"/>
            <a:ext cx="10457600" cy="871600"/>
          </a:xfrm>
        </p:spPr>
        <p:txBody>
          <a:bodyPr wrap="square" anchor="ctr">
            <a:normAutofit/>
          </a:bodyPr>
          <a:lstStyle/>
          <a:p>
            <a:r>
              <a:rPr lang="en-NZ" dirty="0"/>
              <a:t>Site setup</a:t>
            </a:r>
          </a:p>
        </p:txBody>
      </p:sp>
      <p:sp>
        <p:nvSpPr>
          <p:cNvPr id="8" name="Text Placeholder 2">
            <a:extLst>
              <a:ext uri="{FF2B5EF4-FFF2-40B4-BE49-F238E27FC236}">
                <a16:creationId xmlns:a16="http://schemas.microsoft.com/office/drawing/2014/main" id="{EF8C1CFD-8A71-4E80-8AA2-2A61D3C21AD9}"/>
              </a:ext>
            </a:extLst>
          </p:cNvPr>
          <p:cNvSpPr>
            <a:spLocks noGrp="1"/>
          </p:cNvSpPr>
          <p:nvPr>
            <p:ph type="body" idx="1"/>
          </p:nvPr>
        </p:nvSpPr>
        <p:spPr>
          <a:xfrm>
            <a:off x="1599700" y="2132933"/>
            <a:ext cx="8867600" cy="3848000"/>
          </a:xfrm>
        </p:spPr>
        <p:txBody>
          <a:bodyPr/>
          <a:lstStyle/>
          <a:p>
            <a:endParaRPr lang="en-US"/>
          </a:p>
        </p:txBody>
      </p:sp>
    </p:spTree>
    <p:extLst>
      <p:ext uri="{BB962C8B-B14F-4D97-AF65-F5344CB8AC3E}">
        <p14:creationId xmlns:p14="http://schemas.microsoft.com/office/powerpoint/2010/main" val="20417869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B18054-8B7B-4DC6-9E15-06F626E24688}"/>
              </a:ext>
            </a:extLst>
          </p:cNvPr>
          <p:cNvSpPr>
            <a:spLocks noGrp="1"/>
          </p:cNvSpPr>
          <p:nvPr>
            <p:ph type="ctrTitle"/>
          </p:nvPr>
        </p:nvSpPr>
        <p:spPr>
          <a:xfrm>
            <a:off x="914400" y="2055567"/>
            <a:ext cx="7653600" cy="2746800"/>
          </a:xfrm>
        </p:spPr>
        <p:txBody>
          <a:bodyPr wrap="square" anchor="ctr">
            <a:normAutofit/>
          </a:bodyPr>
          <a:lstStyle/>
          <a:p>
            <a:pPr marL="0" indent="0">
              <a:buNone/>
            </a:pPr>
            <a:r>
              <a:rPr lang="en-NZ"/>
              <a:t>Evidence of iterative improvement</a:t>
            </a:r>
          </a:p>
        </p:txBody>
      </p:sp>
    </p:spTree>
    <p:extLst>
      <p:ext uri="{BB962C8B-B14F-4D97-AF65-F5344CB8AC3E}">
        <p14:creationId xmlns:p14="http://schemas.microsoft.com/office/powerpoint/2010/main" val="23527973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50480-4642-4AED-A3FB-481EC0B4A7AB}"/>
              </a:ext>
            </a:extLst>
          </p:cNvPr>
          <p:cNvSpPr>
            <a:spLocks noGrp="1"/>
          </p:cNvSpPr>
          <p:nvPr>
            <p:ph type="title"/>
          </p:nvPr>
        </p:nvSpPr>
        <p:spPr>
          <a:xfrm>
            <a:off x="881467" y="885733"/>
            <a:ext cx="10457600" cy="871600"/>
          </a:xfrm>
        </p:spPr>
        <p:txBody>
          <a:bodyPr wrap="square" anchor="ctr">
            <a:normAutofit/>
          </a:bodyPr>
          <a:lstStyle/>
          <a:p>
            <a:r>
              <a:rPr lang="en-NZ" sz="2000" b="1" dirty="0"/>
              <a:t>Testing Scaling:</a:t>
            </a:r>
            <a:br>
              <a:rPr lang="en-NZ" sz="2000" b="1" dirty="0"/>
            </a:br>
            <a:br>
              <a:rPr lang="en-NZ" sz="2000" b="1" dirty="0"/>
            </a:br>
            <a:r>
              <a:rPr lang="en-NZ" sz="2000" b="1" dirty="0"/>
              <a:t>Phone vs Tablet vs Desktop</a:t>
            </a:r>
            <a:endParaRPr lang="en-NZ" sz="2000" dirty="0"/>
          </a:p>
        </p:txBody>
      </p:sp>
      <p:sp>
        <p:nvSpPr>
          <p:cNvPr id="11" name="Text Placeholder 2">
            <a:extLst>
              <a:ext uri="{FF2B5EF4-FFF2-40B4-BE49-F238E27FC236}">
                <a16:creationId xmlns:a16="http://schemas.microsoft.com/office/drawing/2014/main" id="{41111B54-E543-4AA0-8EA4-772BEF67A2B2}"/>
              </a:ext>
            </a:extLst>
          </p:cNvPr>
          <p:cNvSpPr>
            <a:spLocks noGrp="1"/>
          </p:cNvSpPr>
          <p:nvPr>
            <p:ph type="body" idx="1"/>
          </p:nvPr>
        </p:nvSpPr>
        <p:spPr>
          <a:xfrm>
            <a:off x="1554500" y="2132933"/>
            <a:ext cx="3009600" cy="3853600"/>
          </a:xfrm>
        </p:spPr>
        <p:txBody>
          <a:bodyPr/>
          <a:lstStyle/>
          <a:p>
            <a:endParaRPr lang="en-US"/>
          </a:p>
        </p:txBody>
      </p:sp>
      <p:sp>
        <p:nvSpPr>
          <p:cNvPr id="10" name="Text Placeholder 3">
            <a:extLst>
              <a:ext uri="{FF2B5EF4-FFF2-40B4-BE49-F238E27FC236}">
                <a16:creationId xmlns:a16="http://schemas.microsoft.com/office/drawing/2014/main" id="{834749D5-E720-4C2F-9E02-EAC2FA660380}"/>
              </a:ext>
            </a:extLst>
          </p:cNvPr>
          <p:cNvSpPr>
            <a:spLocks noGrp="1"/>
          </p:cNvSpPr>
          <p:nvPr>
            <p:ph type="body" idx="2"/>
          </p:nvPr>
        </p:nvSpPr>
        <p:spPr>
          <a:xfrm>
            <a:off x="4941917" y="2132933"/>
            <a:ext cx="3009600" cy="3853600"/>
          </a:xfrm>
        </p:spPr>
        <p:txBody>
          <a:bodyPr/>
          <a:lstStyle/>
          <a:p>
            <a:endParaRPr lang="en-US"/>
          </a:p>
        </p:txBody>
      </p:sp>
      <p:sp>
        <p:nvSpPr>
          <p:cNvPr id="12" name="Text Placeholder 4">
            <a:extLst>
              <a:ext uri="{FF2B5EF4-FFF2-40B4-BE49-F238E27FC236}">
                <a16:creationId xmlns:a16="http://schemas.microsoft.com/office/drawing/2014/main" id="{B32D9749-DC62-4E51-AF32-4AF933AD9E2C}"/>
              </a:ext>
            </a:extLst>
          </p:cNvPr>
          <p:cNvSpPr>
            <a:spLocks noGrp="1"/>
          </p:cNvSpPr>
          <p:nvPr>
            <p:ph type="body" idx="3"/>
          </p:nvPr>
        </p:nvSpPr>
        <p:spPr>
          <a:xfrm>
            <a:off x="8329335" y="2132933"/>
            <a:ext cx="3009600" cy="3853600"/>
          </a:xfrm>
        </p:spPr>
        <p:txBody>
          <a:bodyPr/>
          <a:lstStyle/>
          <a:p>
            <a:endParaRPr lang="en-US"/>
          </a:p>
        </p:txBody>
      </p:sp>
    </p:spTree>
    <p:extLst>
      <p:ext uri="{BB962C8B-B14F-4D97-AF65-F5344CB8AC3E}">
        <p14:creationId xmlns:p14="http://schemas.microsoft.com/office/powerpoint/2010/main" val="19265608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50480-4642-4AED-A3FB-481EC0B4A7AB}"/>
              </a:ext>
            </a:extLst>
          </p:cNvPr>
          <p:cNvSpPr>
            <a:spLocks noGrp="1"/>
          </p:cNvSpPr>
          <p:nvPr>
            <p:ph type="title"/>
          </p:nvPr>
        </p:nvSpPr>
        <p:spPr>
          <a:xfrm>
            <a:off x="881467" y="885733"/>
            <a:ext cx="10457600" cy="871600"/>
          </a:xfrm>
        </p:spPr>
        <p:txBody>
          <a:bodyPr wrap="square" anchor="ctr">
            <a:normAutofit/>
          </a:bodyPr>
          <a:lstStyle/>
          <a:p>
            <a:r>
              <a:rPr lang="en-NZ" sz="2000" b="1"/>
              <a:t>Testing Procedures:</a:t>
            </a:r>
            <a:br>
              <a:rPr lang="en-NZ" sz="2000" b="1"/>
            </a:br>
            <a:br>
              <a:rPr lang="en-NZ" sz="2000" b="1"/>
            </a:br>
            <a:r>
              <a:rPr lang="en-NZ" sz="2000" b="1"/>
              <a:t>Validating the HTML/CSS</a:t>
            </a:r>
            <a:endParaRPr lang="en-NZ" sz="2000"/>
          </a:p>
        </p:txBody>
      </p:sp>
      <p:sp>
        <p:nvSpPr>
          <p:cNvPr id="10" name="Text Placeholder 2">
            <a:extLst>
              <a:ext uri="{FF2B5EF4-FFF2-40B4-BE49-F238E27FC236}">
                <a16:creationId xmlns:a16="http://schemas.microsoft.com/office/drawing/2014/main" id="{AD9C8A07-B662-4395-860E-A8A2343DE666}"/>
              </a:ext>
            </a:extLst>
          </p:cNvPr>
          <p:cNvSpPr>
            <a:spLocks noGrp="1"/>
          </p:cNvSpPr>
          <p:nvPr>
            <p:ph type="body" idx="1"/>
          </p:nvPr>
        </p:nvSpPr>
        <p:spPr>
          <a:xfrm>
            <a:off x="1599700" y="2132933"/>
            <a:ext cx="8867600" cy="3848000"/>
          </a:xfrm>
        </p:spPr>
        <p:txBody>
          <a:bodyPr/>
          <a:lstStyle/>
          <a:p>
            <a:endParaRPr lang="en-US"/>
          </a:p>
        </p:txBody>
      </p:sp>
    </p:spTree>
    <p:extLst>
      <p:ext uri="{BB962C8B-B14F-4D97-AF65-F5344CB8AC3E}">
        <p14:creationId xmlns:p14="http://schemas.microsoft.com/office/powerpoint/2010/main" val="27563741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6A056-9813-4A4A-95AA-F371225CA9B5}"/>
              </a:ext>
            </a:extLst>
          </p:cNvPr>
          <p:cNvSpPr>
            <a:spLocks noGrp="1"/>
          </p:cNvSpPr>
          <p:nvPr>
            <p:ph type="title"/>
          </p:nvPr>
        </p:nvSpPr>
        <p:spPr>
          <a:xfrm>
            <a:off x="881467" y="885733"/>
            <a:ext cx="10457600" cy="871600"/>
          </a:xfrm>
        </p:spPr>
        <p:txBody>
          <a:bodyPr wrap="square" anchor="ctr">
            <a:normAutofit/>
          </a:bodyPr>
          <a:lstStyle/>
          <a:p>
            <a:r>
              <a:rPr lang="en-NZ" dirty="0"/>
              <a:t>Applying the UX (BASIC </a:t>
            </a:r>
            <a:r>
              <a:rPr lang="en-NZ" dirty="0" err="1"/>
              <a:t>priniciples</a:t>
            </a:r>
            <a:r>
              <a:rPr lang="en-NZ" dirty="0"/>
              <a:t>)to improve your design</a:t>
            </a:r>
          </a:p>
        </p:txBody>
      </p:sp>
      <p:sp>
        <p:nvSpPr>
          <p:cNvPr id="8" name="Text Placeholder 2">
            <a:extLst>
              <a:ext uri="{FF2B5EF4-FFF2-40B4-BE49-F238E27FC236}">
                <a16:creationId xmlns:a16="http://schemas.microsoft.com/office/drawing/2014/main" id="{054AF2E7-6AC5-440B-B68C-6719858892C7}"/>
              </a:ext>
            </a:extLst>
          </p:cNvPr>
          <p:cNvSpPr>
            <a:spLocks noGrp="1"/>
          </p:cNvSpPr>
          <p:nvPr>
            <p:ph type="body" idx="1"/>
          </p:nvPr>
        </p:nvSpPr>
        <p:spPr>
          <a:xfrm>
            <a:off x="1599700" y="2132933"/>
            <a:ext cx="8867600" cy="3848000"/>
          </a:xfrm>
        </p:spPr>
        <p:txBody>
          <a:bodyPr/>
          <a:lstStyle/>
          <a:p>
            <a:endParaRPr lang="en-US"/>
          </a:p>
        </p:txBody>
      </p:sp>
    </p:spTree>
    <p:extLst>
      <p:ext uri="{BB962C8B-B14F-4D97-AF65-F5344CB8AC3E}">
        <p14:creationId xmlns:p14="http://schemas.microsoft.com/office/powerpoint/2010/main" val="7642968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AACB05AD-35EB-40B3-A0DD-AA82CCF48579}"/>
              </a:ext>
            </a:extLst>
          </p:cNvPr>
          <p:cNvSpPr>
            <a:spLocks noGrp="1"/>
          </p:cNvSpPr>
          <p:nvPr>
            <p:ph type="title"/>
          </p:nvPr>
        </p:nvSpPr>
        <p:spPr>
          <a:xfrm>
            <a:off x="881467" y="885733"/>
            <a:ext cx="10457600" cy="871600"/>
          </a:xfrm>
        </p:spPr>
        <p:txBody>
          <a:bodyPr/>
          <a:lstStyle/>
          <a:p>
            <a:r>
              <a:rPr lang="en-NZ" dirty="0"/>
              <a:t>Explain how your final design addressed the relevant implications </a:t>
            </a:r>
            <a:br>
              <a:rPr lang="en-NZ" dirty="0"/>
            </a:br>
            <a:endParaRPr lang="en-US" dirty="0"/>
          </a:p>
        </p:txBody>
      </p:sp>
      <p:sp>
        <p:nvSpPr>
          <p:cNvPr id="3" name="Content Placeholder 2">
            <a:extLst>
              <a:ext uri="{FF2B5EF4-FFF2-40B4-BE49-F238E27FC236}">
                <a16:creationId xmlns:a16="http://schemas.microsoft.com/office/drawing/2014/main" id="{023E150E-FC97-4097-9445-54BE94CB3822}"/>
              </a:ext>
            </a:extLst>
          </p:cNvPr>
          <p:cNvSpPr>
            <a:spLocks noGrp="1"/>
          </p:cNvSpPr>
          <p:nvPr>
            <p:ph type="body" idx="1"/>
          </p:nvPr>
        </p:nvSpPr>
        <p:spPr>
          <a:xfrm>
            <a:off x="1599700" y="2132933"/>
            <a:ext cx="8867600" cy="3848000"/>
          </a:xfrm>
        </p:spPr>
        <p:txBody>
          <a:bodyPr wrap="square" anchor="t">
            <a:normAutofit/>
          </a:bodyPr>
          <a:lstStyle/>
          <a:p>
            <a:pPr marL="0" indent="0">
              <a:buNone/>
            </a:pPr>
            <a:endParaRPr lang="en-NZ" dirty="0"/>
          </a:p>
        </p:txBody>
      </p:sp>
    </p:spTree>
    <p:extLst>
      <p:ext uri="{BB962C8B-B14F-4D97-AF65-F5344CB8AC3E}">
        <p14:creationId xmlns:p14="http://schemas.microsoft.com/office/powerpoint/2010/main" val="36867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798B2-1E20-4C8C-88C0-9543F1E4CCE1}"/>
              </a:ext>
            </a:extLst>
          </p:cNvPr>
          <p:cNvSpPr>
            <a:spLocks noGrp="1"/>
          </p:cNvSpPr>
          <p:nvPr>
            <p:ph type="title"/>
          </p:nvPr>
        </p:nvSpPr>
        <p:spPr>
          <a:xfrm>
            <a:off x="881467" y="885733"/>
            <a:ext cx="10457600" cy="871600"/>
          </a:xfrm>
        </p:spPr>
        <p:txBody>
          <a:bodyPr wrap="square" anchor="ctr">
            <a:normAutofit/>
          </a:bodyPr>
          <a:lstStyle/>
          <a:p>
            <a:r>
              <a:rPr lang="en-NZ" b="1" dirty="0"/>
              <a:t>Addressing relevant implication : </a:t>
            </a:r>
          </a:p>
        </p:txBody>
      </p:sp>
      <p:sp>
        <p:nvSpPr>
          <p:cNvPr id="8" name="Text Placeholder 2">
            <a:extLst>
              <a:ext uri="{FF2B5EF4-FFF2-40B4-BE49-F238E27FC236}">
                <a16:creationId xmlns:a16="http://schemas.microsoft.com/office/drawing/2014/main" id="{B9D9A462-3AC6-46AC-802A-2C1D41CF9925}"/>
              </a:ext>
            </a:extLst>
          </p:cNvPr>
          <p:cNvSpPr>
            <a:spLocks noGrp="1"/>
          </p:cNvSpPr>
          <p:nvPr>
            <p:ph type="body" idx="1"/>
          </p:nvPr>
        </p:nvSpPr>
        <p:spPr>
          <a:xfrm>
            <a:off x="1599700" y="2132933"/>
            <a:ext cx="8867600" cy="3848000"/>
          </a:xfrm>
        </p:spPr>
        <p:txBody>
          <a:bodyPr/>
          <a:lstStyle/>
          <a:p>
            <a:endParaRPr lang="en-US"/>
          </a:p>
        </p:txBody>
      </p:sp>
    </p:spTree>
    <p:extLst>
      <p:ext uri="{BB962C8B-B14F-4D97-AF65-F5344CB8AC3E}">
        <p14:creationId xmlns:p14="http://schemas.microsoft.com/office/powerpoint/2010/main" val="36624328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798B2-1E20-4C8C-88C0-9543F1E4CCE1}"/>
              </a:ext>
            </a:extLst>
          </p:cNvPr>
          <p:cNvSpPr>
            <a:spLocks noGrp="1"/>
          </p:cNvSpPr>
          <p:nvPr>
            <p:ph type="title"/>
          </p:nvPr>
        </p:nvSpPr>
        <p:spPr>
          <a:xfrm>
            <a:off x="881467" y="885733"/>
            <a:ext cx="10457600" cy="871600"/>
          </a:xfrm>
        </p:spPr>
        <p:txBody>
          <a:bodyPr wrap="square" anchor="ctr">
            <a:normAutofit/>
          </a:bodyPr>
          <a:lstStyle/>
          <a:p>
            <a:r>
              <a:rPr lang="en-NZ" b="1" dirty="0"/>
              <a:t>Addressing relevant implication : </a:t>
            </a:r>
          </a:p>
        </p:txBody>
      </p:sp>
      <p:sp>
        <p:nvSpPr>
          <p:cNvPr id="8" name="Text Placeholder 2">
            <a:extLst>
              <a:ext uri="{FF2B5EF4-FFF2-40B4-BE49-F238E27FC236}">
                <a16:creationId xmlns:a16="http://schemas.microsoft.com/office/drawing/2014/main" id="{E99DFBD2-CB18-41D1-A138-27D32BAC2059}"/>
              </a:ext>
            </a:extLst>
          </p:cNvPr>
          <p:cNvSpPr>
            <a:spLocks noGrp="1"/>
          </p:cNvSpPr>
          <p:nvPr>
            <p:ph type="body" idx="1"/>
          </p:nvPr>
        </p:nvSpPr>
        <p:spPr>
          <a:xfrm>
            <a:off x="1599700" y="2132933"/>
            <a:ext cx="8867600" cy="3848000"/>
          </a:xfrm>
        </p:spPr>
        <p:txBody>
          <a:bodyPr/>
          <a:lstStyle/>
          <a:p>
            <a:endParaRPr lang="en-US"/>
          </a:p>
        </p:txBody>
      </p:sp>
    </p:spTree>
    <p:extLst>
      <p:ext uri="{BB962C8B-B14F-4D97-AF65-F5344CB8AC3E}">
        <p14:creationId xmlns:p14="http://schemas.microsoft.com/office/powerpoint/2010/main" val="10961764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9CAE6-F587-4B13-B710-E0835E7760F7}"/>
              </a:ext>
            </a:extLst>
          </p:cNvPr>
          <p:cNvSpPr>
            <a:spLocks noGrp="1"/>
          </p:cNvSpPr>
          <p:nvPr>
            <p:ph type="title"/>
          </p:nvPr>
        </p:nvSpPr>
        <p:spPr>
          <a:xfrm>
            <a:off x="881467" y="885733"/>
            <a:ext cx="10457600" cy="871600"/>
          </a:xfrm>
        </p:spPr>
        <p:txBody>
          <a:bodyPr wrap="square" anchor="ctr">
            <a:normAutofit/>
          </a:bodyPr>
          <a:lstStyle/>
          <a:p>
            <a:r>
              <a:rPr lang="en-NZ" dirty="0"/>
              <a:t>Final website</a:t>
            </a:r>
          </a:p>
        </p:txBody>
      </p:sp>
      <p:sp>
        <p:nvSpPr>
          <p:cNvPr id="8" name="Text Placeholder 2">
            <a:extLst>
              <a:ext uri="{FF2B5EF4-FFF2-40B4-BE49-F238E27FC236}">
                <a16:creationId xmlns:a16="http://schemas.microsoft.com/office/drawing/2014/main" id="{8F9692B4-94DD-4089-9B4B-10A55667A075}"/>
              </a:ext>
            </a:extLst>
          </p:cNvPr>
          <p:cNvSpPr>
            <a:spLocks noGrp="1"/>
          </p:cNvSpPr>
          <p:nvPr>
            <p:ph type="body" idx="1"/>
          </p:nvPr>
        </p:nvSpPr>
        <p:spPr>
          <a:xfrm>
            <a:off x="1599700" y="2132933"/>
            <a:ext cx="8867600" cy="3848000"/>
          </a:xfrm>
        </p:spPr>
        <p:txBody>
          <a:bodyPr/>
          <a:lstStyle/>
          <a:p>
            <a:endParaRPr lang="en-US"/>
          </a:p>
        </p:txBody>
      </p:sp>
    </p:spTree>
    <p:extLst>
      <p:ext uri="{BB962C8B-B14F-4D97-AF65-F5344CB8AC3E}">
        <p14:creationId xmlns:p14="http://schemas.microsoft.com/office/powerpoint/2010/main" val="1465058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5385C-589C-406F-8142-55598FFEDAA9}"/>
              </a:ext>
            </a:extLst>
          </p:cNvPr>
          <p:cNvSpPr>
            <a:spLocks noGrp="1"/>
          </p:cNvSpPr>
          <p:nvPr>
            <p:ph type="title"/>
          </p:nvPr>
        </p:nvSpPr>
        <p:spPr>
          <a:xfrm>
            <a:off x="881467" y="885733"/>
            <a:ext cx="10457600" cy="871600"/>
          </a:xfrm>
        </p:spPr>
        <p:txBody>
          <a:bodyPr wrap="square" anchor="ctr">
            <a:normAutofit/>
          </a:bodyPr>
          <a:lstStyle/>
          <a:p>
            <a:r>
              <a:rPr lang="en-NZ" sz="2000" b="1"/>
              <a:t>Task 1 :</a:t>
            </a:r>
            <a:br>
              <a:rPr lang="en-NZ" sz="2000" b="1"/>
            </a:br>
            <a:br>
              <a:rPr lang="en-NZ" sz="2000" b="1"/>
            </a:br>
            <a:r>
              <a:rPr lang="en-NZ" sz="2000" b="1"/>
              <a:t>Identify your client and the purpose of your website, who is your target audience?</a:t>
            </a:r>
          </a:p>
        </p:txBody>
      </p:sp>
      <p:sp>
        <p:nvSpPr>
          <p:cNvPr id="8" name="Text Placeholder 2">
            <a:extLst>
              <a:ext uri="{FF2B5EF4-FFF2-40B4-BE49-F238E27FC236}">
                <a16:creationId xmlns:a16="http://schemas.microsoft.com/office/drawing/2014/main" id="{489ED000-E1FD-4E14-9593-1CCDA29DD40F}"/>
              </a:ext>
            </a:extLst>
          </p:cNvPr>
          <p:cNvSpPr>
            <a:spLocks noGrp="1"/>
          </p:cNvSpPr>
          <p:nvPr>
            <p:ph type="body" idx="1"/>
          </p:nvPr>
        </p:nvSpPr>
        <p:spPr>
          <a:xfrm>
            <a:off x="1599700" y="2132933"/>
            <a:ext cx="8867600" cy="3848000"/>
          </a:xfrm>
        </p:spPr>
        <p:txBody>
          <a:bodyPr/>
          <a:lstStyle/>
          <a:p>
            <a:r>
              <a:rPr lang="en-GB" dirty="0"/>
              <a:t>My client is the current OBHS Basketball coach Brent </a:t>
            </a:r>
            <a:r>
              <a:rPr lang="en-GB" dirty="0" err="1"/>
              <a:t>Matehaere</a:t>
            </a:r>
            <a:r>
              <a:rPr lang="en-GB" dirty="0"/>
              <a:t>. </a:t>
            </a:r>
          </a:p>
          <a:p>
            <a:r>
              <a:rPr lang="en-GB" dirty="0"/>
              <a:t>The target audience will be anyone interested in the basketball team, either players or school pupils.</a:t>
            </a:r>
          </a:p>
          <a:p>
            <a:r>
              <a:rPr lang="en-GB" dirty="0"/>
              <a:t>This means the target audience demographic will likely be teenagers who are at school.</a:t>
            </a:r>
          </a:p>
          <a:p>
            <a:endParaRPr lang="en-US" dirty="0"/>
          </a:p>
        </p:txBody>
      </p:sp>
    </p:spTree>
    <p:extLst>
      <p:ext uri="{BB962C8B-B14F-4D97-AF65-F5344CB8AC3E}">
        <p14:creationId xmlns:p14="http://schemas.microsoft.com/office/powerpoint/2010/main" val="20877811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ADAF0-AA0F-42A2-98BF-5865181A4ECB}"/>
              </a:ext>
            </a:extLst>
          </p:cNvPr>
          <p:cNvSpPr>
            <a:spLocks noGrp="1"/>
          </p:cNvSpPr>
          <p:nvPr>
            <p:ph type="title"/>
          </p:nvPr>
        </p:nvSpPr>
        <p:spPr>
          <a:xfrm>
            <a:off x="881467" y="885733"/>
            <a:ext cx="10457600" cy="871600"/>
          </a:xfrm>
        </p:spPr>
        <p:txBody>
          <a:bodyPr wrap="square" anchor="ctr">
            <a:normAutofit/>
          </a:bodyPr>
          <a:lstStyle/>
          <a:p>
            <a:r>
              <a:rPr lang="en-NZ" b="1" dirty="0"/>
              <a:t>Final feedback from client</a:t>
            </a:r>
          </a:p>
        </p:txBody>
      </p:sp>
      <p:sp>
        <p:nvSpPr>
          <p:cNvPr id="8" name="Text Placeholder 2">
            <a:extLst>
              <a:ext uri="{FF2B5EF4-FFF2-40B4-BE49-F238E27FC236}">
                <a16:creationId xmlns:a16="http://schemas.microsoft.com/office/drawing/2014/main" id="{601E8567-2554-4F6E-9077-8DAE738FF881}"/>
              </a:ext>
            </a:extLst>
          </p:cNvPr>
          <p:cNvSpPr>
            <a:spLocks noGrp="1"/>
          </p:cNvSpPr>
          <p:nvPr>
            <p:ph type="body" idx="1"/>
          </p:nvPr>
        </p:nvSpPr>
        <p:spPr>
          <a:xfrm>
            <a:off x="1599700" y="2132933"/>
            <a:ext cx="8867600" cy="3848000"/>
          </a:xfrm>
        </p:spPr>
        <p:txBody>
          <a:bodyPr/>
          <a:lstStyle/>
          <a:p>
            <a:endParaRPr lang="en-US"/>
          </a:p>
        </p:txBody>
      </p:sp>
    </p:spTree>
    <p:extLst>
      <p:ext uri="{BB962C8B-B14F-4D97-AF65-F5344CB8AC3E}">
        <p14:creationId xmlns:p14="http://schemas.microsoft.com/office/powerpoint/2010/main" val="2419650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54ADC-53A9-4C5B-AA97-773AA871A892}"/>
              </a:ext>
            </a:extLst>
          </p:cNvPr>
          <p:cNvSpPr>
            <a:spLocks noGrp="1"/>
          </p:cNvSpPr>
          <p:nvPr>
            <p:ph type="title"/>
          </p:nvPr>
        </p:nvSpPr>
        <p:spPr>
          <a:xfrm>
            <a:off x="881467" y="885733"/>
            <a:ext cx="10457600" cy="871600"/>
          </a:xfrm>
        </p:spPr>
        <p:txBody>
          <a:bodyPr wrap="square" anchor="ctr">
            <a:normAutofit/>
          </a:bodyPr>
          <a:lstStyle/>
          <a:p>
            <a:r>
              <a:rPr lang="en-NZ" dirty="0"/>
              <a:t>Relevant Implication #1 – Copyright</a:t>
            </a:r>
          </a:p>
        </p:txBody>
      </p:sp>
      <p:sp>
        <p:nvSpPr>
          <p:cNvPr id="8" name="Text Placeholder 2">
            <a:extLst>
              <a:ext uri="{FF2B5EF4-FFF2-40B4-BE49-F238E27FC236}">
                <a16:creationId xmlns:a16="http://schemas.microsoft.com/office/drawing/2014/main" id="{BCD4CFE7-051C-4F44-A17F-BC9B8EA09032}"/>
              </a:ext>
            </a:extLst>
          </p:cNvPr>
          <p:cNvSpPr>
            <a:spLocks noGrp="1"/>
          </p:cNvSpPr>
          <p:nvPr>
            <p:ph type="body" idx="1"/>
          </p:nvPr>
        </p:nvSpPr>
        <p:spPr>
          <a:xfrm>
            <a:off x="1599700" y="2132933"/>
            <a:ext cx="8867600" cy="3848000"/>
          </a:xfrm>
        </p:spPr>
        <p:txBody>
          <a:bodyPr/>
          <a:lstStyle/>
          <a:p>
            <a:r>
              <a:rPr lang="en-US" dirty="0"/>
              <a:t>Copyright is an important implication as all images and logos used on the site must be used with proper permissions to ensure that the site isn’t breaking any laws.</a:t>
            </a:r>
          </a:p>
          <a:p>
            <a:r>
              <a:rPr lang="en-US" dirty="0"/>
              <a:t>All images uses will be used with permission from their creators and won’t be modified unless permission to do so is given.</a:t>
            </a:r>
          </a:p>
          <a:p>
            <a:pPr marL="101598" indent="0">
              <a:buNone/>
            </a:pPr>
            <a:endParaRPr lang="en-US" dirty="0"/>
          </a:p>
        </p:txBody>
      </p:sp>
    </p:spTree>
    <p:extLst>
      <p:ext uri="{BB962C8B-B14F-4D97-AF65-F5344CB8AC3E}">
        <p14:creationId xmlns:p14="http://schemas.microsoft.com/office/powerpoint/2010/main" val="2939303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54ADC-53A9-4C5B-AA97-773AA871A892}"/>
              </a:ext>
            </a:extLst>
          </p:cNvPr>
          <p:cNvSpPr>
            <a:spLocks noGrp="1"/>
          </p:cNvSpPr>
          <p:nvPr>
            <p:ph type="title"/>
          </p:nvPr>
        </p:nvSpPr>
        <p:spPr>
          <a:xfrm>
            <a:off x="881467" y="885733"/>
            <a:ext cx="10457600" cy="871600"/>
          </a:xfrm>
        </p:spPr>
        <p:txBody>
          <a:bodyPr wrap="square" anchor="ctr">
            <a:normAutofit/>
          </a:bodyPr>
          <a:lstStyle/>
          <a:p>
            <a:r>
              <a:rPr lang="en-NZ" dirty="0"/>
              <a:t>Relevant Implication #2 -  Accessibility</a:t>
            </a:r>
          </a:p>
        </p:txBody>
      </p:sp>
      <p:sp>
        <p:nvSpPr>
          <p:cNvPr id="8" name="Text Placeholder 2">
            <a:extLst>
              <a:ext uri="{FF2B5EF4-FFF2-40B4-BE49-F238E27FC236}">
                <a16:creationId xmlns:a16="http://schemas.microsoft.com/office/drawing/2014/main" id="{17C78251-35CD-4132-BD6A-8CCA1CC3D13C}"/>
              </a:ext>
            </a:extLst>
          </p:cNvPr>
          <p:cNvSpPr>
            <a:spLocks noGrp="1"/>
          </p:cNvSpPr>
          <p:nvPr>
            <p:ph type="body" idx="1"/>
          </p:nvPr>
        </p:nvSpPr>
        <p:spPr>
          <a:xfrm>
            <a:off x="1599700" y="2132933"/>
            <a:ext cx="8867600" cy="3848000"/>
          </a:xfrm>
        </p:spPr>
        <p:txBody>
          <a:bodyPr/>
          <a:lstStyle/>
          <a:p>
            <a:r>
              <a:rPr lang="en-US" dirty="0"/>
              <a:t>The site should be easily accessed by any device and any user at any time. </a:t>
            </a:r>
          </a:p>
          <a:p>
            <a:r>
              <a:rPr lang="en-US" dirty="0"/>
              <a:t>This is important to ensure that no matter what device is used to view the site it should still look appealing and function correctly. Furthermore, all browsers should be supported so that the site looks the same across each device.</a:t>
            </a:r>
          </a:p>
        </p:txBody>
      </p:sp>
    </p:spTree>
    <p:extLst>
      <p:ext uri="{BB962C8B-B14F-4D97-AF65-F5344CB8AC3E}">
        <p14:creationId xmlns:p14="http://schemas.microsoft.com/office/powerpoint/2010/main" val="1452860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54ADC-53A9-4C5B-AA97-773AA871A892}"/>
              </a:ext>
            </a:extLst>
          </p:cNvPr>
          <p:cNvSpPr>
            <a:spLocks noGrp="1"/>
          </p:cNvSpPr>
          <p:nvPr>
            <p:ph type="title"/>
          </p:nvPr>
        </p:nvSpPr>
        <p:spPr>
          <a:xfrm>
            <a:off x="881467" y="885733"/>
            <a:ext cx="10457600" cy="871600"/>
          </a:xfrm>
        </p:spPr>
        <p:txBody>
          <a:bodyPr wrap="square" anchor="ctr">
            <a:normAutofit/>
          </a:bodyPr>
          <a:lstStyle/>
          <a:p>
            <a:r>
              <a:rPr lang="en-NZ" dirty="0"/>
              <a:t>Relevant Implication #3 - Aesthetic</a:t>
            </a:r>
          </a:p>
        </p:txBody>
      </p:sp>
      <p:sp>
        <p:nvSpPr>
          <p:cNvPr id="8" name="Text Placeholder 2">
            <a:extLst>
              <a:ext uri="{FF2B5EF4-FFF2-40B4-BE49-F238E27FC236}">
                <a16:creationId xmlns:a16="http://schemas.microsoft.com/office/drawing/2014/main" id="{66350A50-A222-410D-B86D-FD83D8B24A38}"/>
              </a:ext>
            </a:extLst>
          </p:cNvPr>
          <p:cNvSpPr>
            <a:spLocks noGrp="1"/>
          </p:cNvSpPr>
          <p:nvPr>
            <p:ph type="body" idx="1"/>
          </p:nvPr>
        </p:nvSpPr>
        <p:spPr>
          <a:xfrm>
            <a:off x="1599700" y="2132933"/>
            <a:ext cx="8867600" cy="3848000"/>
          </a:xfrm>
        </p:spPr>
        <p:txBody>
          <a:bodyPr/>
          <a:lstStyle/>
          <a:p>
            <a:r>
              <a:rPr lang="en-US" dirty="0"/>
              <a:t>The website should look visually appealing with consistently styled elements and a theme that matches the clients logos.</a:t>
            </a:r>
          </a:p>
          <a:p>
            <a:r>
              <a:rPr lang="en-US" dirty="0"/>
              <a:t>The website should have a modern and appealing GUI with a vibrant color pallet that reflects the websites intentions.</a:t>
            </a:r>
          </a:p>
          <a:p>
            <a:r>
              <a:rPr lang="en-US" dirty="0"/>
              <a:t>The site should have a simple design and should not be difficult for users to look at or understand.</a:t>
            </a:r>
          </a:p>
        </p:txBody>
      </p:sp>
    </p:spTree>
    <p:extLst>
      <p:ext uri="{BB962C8B-B14F-4D97-AF65-F5344CB8AC3E}">
        <p14:creationId xmlns:p14="http://schemas.microsoft.com/office/powerpoint/2010/main" val="3617205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DD27B-7104-45D3-A594-198EBDCEB8BF}"/>
              </a:ext>
            </a:extLst>
          </p:cNvPr>
          <p:cNvSpPr>
            <a:spLocks noGrp="1"/>
          </p:cNvSpPr>
          <p:nvPr>
            <p:ph type="title"/>
          </p:nvPr>
        </p:nvSpPr>
        <p:spPr>
          <a:xfrm>
            <a:off x="881467" y="885733"/>
            <a:ext cx="10457600" cy="871600"/>
          </a:xfrm>
        </p:spPr>
        <p:txBody>
          <a:bodyPr wrap="square" anchor="ctr">
            <a:normAutofit/>
          </a:bodyPr>
          <a:lstStyle/>
          <a:p>
            <a:r>
              <a:rPr lang="en-NZ" b="1"/>
              <a:t>What are your client’s specifications?</a:t>
            </a:r>
          </a:p>
        </p:txBody>
      </p:sp>
      <p:sp>
        <p:nvSpPr>
          <p:cNvPr id="8" name="Text Placeholder 2">
            <a:extLst>
              <a:ext uri="{FF2B5EF4-FFF2-40B4-BE49-F238E27FC236}">
                <a16:creationId xmlns:a16="http://schemas.microsoft.com/office/drawing/2014/main" id="{787318B6-75D9-4102-AE79-3D668602D6CE}"/>
              </a:ext>
            </a:extLst>
          </p:cNvPr>
          <p:cNvSpPr>
            <a:spLocks noGrp="1"/>
          </p:cNvSpPr>
          <p:nvPr>
            <p:ph type="body" idx="1"/>
          </p:nvPr>
        </p:nvSpPr>
        <p:spPr>
          <a:xfrm>
            <a:off x="1599700" y="2132933"/>
            <a:ext cx="8867600" cy="3848000"/>
          </a:xfrm>
        </p:spPr>
        <p:txBody>
          <a:bodyPr/>
          <a:lstStyle/>
          <a:p>
            <a:r>
              <a:rPr lang="en-US" dirty="0"/>
              <a:t>The site should contain information about the team and what they do.</a:t>
            </a:r>
          </a:p>
          <a:p>
            <a:r>
              <a:rPr lang="en-US" dirty="0"/>
              <a:t>The site should show the current team and their members </a:t>
            </a:r>
          </a:p>
          <a:p>
            <a:r>
              <a:rPr lang="en-US" dirty="0"/>
              <a:t>The website should show the teams schedule and current results for the season.</a:t>
            </a:r>
          </a:p>
        </p:txBody>
      </p:sp>
    </p:spTree>
    <p:extLst>
      <p:ext uri="{BB962C8B-B14F-4D97-AF65-F5344CB8AC3E}">
        <p14:creationId xmlns:p14="http://schemas.microsoft.com/office/powerpoint/2010/main" val="287192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Client Specifications</a:t>
            </a:r>
          </a:p>
        </p:txBody>
      </p:sp>
      <p:sp>
        <p:nvSpPr>
          <p:cNvPr id="3" name="Text Placeholder 2"/>
          <p:cNvSpPr>
            <a:spLocks noGrp="1"/>
          </p:cNvSpPr>
          <p:nvPr>
            <p:ph type="body" idx="1"/>
          </p:nvPr>
        </p:nvSpPr>
        <p:spPr/>
        <p:txBody>
          <a:bodyPr/>
          <a:lstStyle/>
          <a:p>
            <a:r>
              <a:rPr lang="en-GB" sz="2000" dirty="0"/>
              <a:t>sophisticated digital effects (CSS3)</a:t>
            </a:r>
          </a:p>
          <a:p>
            <a:r>
              <a:rPr lang="en-GB" sz="2000" dirty="0"/>
              <a:t>responsive design (mobile vs tablet vs desktop)</a:t>
            </a:r>
          </a:p>
          <a:p>
            <a:r>
              <a:rPr lang="en-GB" sz="2000" dirty="0"/>
              <a:t>industry standards or guidelines for layout/design</a:t>
            </a:r>
          </a:p>
          <a:p>
            <a:r>
              <a:rPr lang="en-GB" sz="2000" dirty="0"/>
              <a:t>integration of original media types (your own photographs/ videos </a:t>
            </a:r>
            <a:r>
              <a:rPr lang="en-GB" sz="2000" dirty="0" err="1"/>
              <a:t>etc</a:t>
            </a:r>
            <a:r>
              <a:rPr lang="en-GB" sz="2000" dirty="0"/>
              <a:t>)</a:t>
            </a:r>
          </a:p>
          <a:p>
            <a:r>
              <a:rPr lang="en-GB" sz="2000" dirty="0"/>
              <a:t>coded using HTML5/CSS3 language</a:t>
            </a:r>
          </a:p>
          <a:p>
            <a:r>
              <a:rPr lang="en-GB" sz="2000" dirty="0"/>
              <a:t>4 html pages and with an externally linked style sheet / </a:t>
            </a:r>
            <a:r>
              <a:rPr lang="en-GB" sz="2000" dirty="0" err="1"/>
              <a:t>js</a:t>
            </a:r>
            <a:r>
              <a:rPr lang="en-GB" sz="2000" dirty="0"/>
              <a:t> file for responsive navigation</a:t>
            </a:r>
          </a:p>
          <a:p>
            <a:endParaRPr lang="en-GB" sz="2000" dirty="0"/>
          </a:p>
          <a:p>
            <a:endParaRPr lang="en-GB" sz="2000" dirty="0"/>
          </a:p>
        </p:txBody>
      </p:sp>
    </p:spTree>
    <p:extLst>
      <p:ext uri="{BB962C8B-B14F-4D97-AF65-F5344CB8AC3E}">
        <p14:creationId xmlns:p14="http://schemas.microsoft.com/office/powerpoint/2010/main" val="1941488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Current Browsing trends</a:t>
            </a:r>
          </a:p>
        </p:txBody>
      </p:sp>
      <p:sp>
        <p:nvSpPr>
          <p:cNvPr id="3" name="Text Placeholder 2"/>
          <p:cNvSpPr>
            <a:spLocks noGrp="1"/>
          </p:cNvSpPr>
          <p:nvPr>
            <p:ph type="body" idx="1"/>
          </p:nvPr>
        </p:nvSpPr>
        <p:spPr>
          <a:xfrm>
            <a:off x="1599699" y="2132933"/>
            <a:ext cx="9172209" cy="4579594"/>
          </a:xfrm>
        </p:spPr>
        <p:txBody>
          <a:bodyPr/>
          <a:lstStyle/>
          <a:p>
            <a:pPr marL="0" lvl="0" indent="0">
              <a:lnSpc>
                <a:spcPct val="90000"/>
              </a:lnSpc>
              <a:spcBef>
                <a:spcPts val="1400"/>
              </a:spcBef>
              <a:buSzPts val="1800"/>
              <a:buNone/>
            </a:pPr>
            <a:r>
              <a:rPr lang="en-GB" sz="2000" dirty="0"/>
              <a:t>50% of users use their mobile phone to access the internet while 46% use desktop and 4% use a tablet</a:t>
            </a:r>
          </a:p>
          <a:p>
            <a:pPr marL="0" lvl="0" indent="0">
              <a:lnSpc>
                <a:spcPct val="90000"/>
              </a:lnSpc>
              <a:spcBef>
                <a:spcPts val="1400"/>
              </a:spcBef>
              <a:buSzPts val="1800"/>
              <a:buNone/>
            </a:pPr>
            <a:r>
              <a:rPr lang="en-GB" sz="2000" dirty="0"/>
              <a:t>The majority will be accessing the site using a mobile phone, 60% will be using Chrome while 25% will be on Safari.</a:t>
            </a:r>
          </a:p>
          <a:p>
            <a:pPr marL="0" lvl="0" indent="0">
              <a:lnSpc>
                <a:spcPct val="90000"/>
              </a:lnSpc>
              <a:spcBef>
                <a:spcPts val="1400"/>
              </a:spcBef>
              <a:buSzPts val="1800"/>
              <a:buNone/>
            </a:pPr>
            <a:r>
              <a:rPr lang="en-GB" sz="2000" dirty="0"/>
              <a:t>Almost the same amount of people as mobile will be using a desktop computer – according to </a:t>
            </a:r>
            <a:r>
              <a:rPr lang="en-GB" sz="2000" u="sng" dirty="0">
                <a:solidFill>
                  <a:schemeClr val="hlink"/>
                </a:solidFill>
                <a:hlinkClick r:id="rId2"/>
              </a:rPr>
              <a:t>https://gs.statcounter.com/browser-market-share/desktop/worldwide</a:t>
            </a:r>
            <a:r>
              <a:rPr lang="en-GB" sz="2000" dirty="0"/>
              <a:t> around 70% will be using Chrome with both Safari and Firefox taking up 10%.</a:t>
            </a:r>
          </a:p>
          <a:p>
            <a:pPr marL="0" lvl="0" indent="0">
              <a:lnSpc>
                <a:spcPct val="90000"/>
              </a:lnSpc>
              <a:spcBef>
                <a:spcPts val="1400"/>
              </a:spcBef>
              <a:buSzPts val="1800"/>
              <a:buNone/>
            </a:pPr>
            <a:r>
              <a:rPr lang="en-GB" sz="2000" dirty="0"/>
              <a:t>Some users may also be using a tablet with almost 50% of these using Safari as their primary browser while Chrome has a 35% user rate on tablet.</a:t>
            </a:r>
          </a:p>
          <a:p>
            <a:pPr marL="0" lvl="0" indent="0">
              <a:lnSpc>
                <a:spcPct val="90000"/>
              </a:lnSpc>
              <a:spcBef>
                <a:spcPts val="1400"/>
              </a:spcBef>
              <a:buSzPts val="1800"/>
              <a:buNone/>
            </a:pPr>
            <a:r>
              <a:rPr lang="en-GB" sz="2000" dirty="0"/>
              <a:t>Therefore, both chrome and safari are the majority for browser usage with other browsers such as Firefox and Opera also seeing a small percent of usage.</a:t>
            </a:r>
          </a:p>
          <a:p>
            <a:pPr marL="101598" indent="0">
              <a:buNone/>
            </a:pPr>
            <a:endParaRPr lang="en-GB" sz="2000" dirty="0"/>
          </a:p>
        </p:txBody>
      </p:sp>
    </p:spTree>
    <p:extLst>
      <p:ext uri="{BB962C8B-B14F-4D97-AF65-F5344CB8AC3E}">
        <p14:creationId xmlns:p14="http://schemas.microsoft.com/office/powerpoint/2010/main" val="2628293518"/>
      </p:ext>
    </p:extLst>
  </p:cSld>
  <p:clrMapOvr>
    <a:masterClrMapping/>
  </p:clrMapOvr>
</p:sld>
</file>

<file path=ppt/theme/theme1.xml><?xml version="1.0" encoding="utf-8"?>
<a:theme xmlns:a="http://schemas.openxmlformats.org/drawingml/2006/main" name="Lodovico template">
  <a:themeElements>
    <a:clrScheme name="Custom 347">
      <a:dk1>
        <a:srgbClr val="272A36"/>
      </a:dk1>
      <a:lt1>
        <a:srgbClr val="FFFFFF"/>
      </a:lt1>
      <a:dk2>
        <a:srgbClr val="808392"/>
      </a:dk2>
      <a:lt2>
        <a:srgbClr val="E0E0E7"/>
      </a:lt2>
      <a:accent1>
        <a:srgbClr val="FFAD1D"/>
      </a:accent1>
      <a:accent2>
        <a:srgbClr val="EB7700"/>
      </a:accent2>
      <a:accent3>
        <a:srgbClr val="FD7E6B"/>
      </a:accent3>
      <a:accent4>
        <a:srgbClr val="F03131"/>
      </a:accent4>
      <a:accent5>
        <a:srgbClr val="41B5FF"/>
      </a:accent5>
      <a:accent6>
        <a:srgbClr val="1E87CA"/>
      </a:accent6>
      <a:hlink>
        <a:srgbClr val="272A36"/>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TotalTime>
  <Words>1015</Words>
  <Application>Microsoft Office PowerPoint</Application>
  <PresentationFormat>Widescreen</PresentationFormat>
  <Paragraphs>109</Paragraphs>
  <Slides>30</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Barlow Light</vt:lpstr>
      <vt:lpstr>Barlow SemiBold</vt:lpstr>
      <vt:lpstr>Calibri</vt:lpstr>
      <vt:lpstr>Lodovico template</vt:lpstr>
      <vt:lpstr>Use complex techniques to develop a digital media outcome  your name </vt:lpstr>
      <vt:lpstr>Step 1 : Empathize</vt:lpstr>
      <vt:lpstr>Task 1 :  Identify your client and the purpose of your website, who is your target audience?</vt:lpstr>
      <vt:lpstr>Relevant Implication #1 – Copyright</vt:lpstr>
      <vt:lpstr>Relevant Implication #2 -  Accessibility</vt:lpstr>
      <vt:lpstr>Relevant Implication #3 - Aesthetic</vt:lpstr>
      <vt:lpstr>What are your client’s specifications?</vt:lpstr>
      <vt:lpstr>Client Specifications</vt:lpstr>
      <vt:lpstr>Current Browsing trends</vt:lpstr>
      <vt:lpstr>Step 2 : Define</vt:lpstr>
      <vt:lpstr>Website Structure</vt:lpstr>
      <vt:lpstr>Evidence of written permission </vt:lpstr>
      <vt:lpstr>Data Integrity  Gather content – proofread and edit</vt:lpstr>
      <vt:lpstr>Gather Content</vt:lpstr>
      <vt:lpstr>Step 3 : Ideate</vt:lpstr>
      <vt:lpstr>Font Combinations</vt:lpstr>
      <vt:lpstr>A vs B testing - colours</vt:lpstr>
      <vt:lpstr>Low fidelity wireframes</vt:lpstr>
      <vt:lpstr>Feedback from client / stakeholders</vt:lpstr>
      <vt:lpstr>Step 4 : Protype/ Testing</vt:lpstr>
      <vt:lpstr>Site setup</vt:lpstr>
      <vt:lpstr>Evidence of iterative improvement</vt:lpstr>
      <vt:lpstr>Testing Scaling:  Phone vs Tablet vs Desktop</vt:lpstr>
      <vt:lpstr>Testing Procedures:  Validating the HTML/CSS</vt:lpstr>
      <vt:lpstr>Applying the UX (BASIC priniciples)to improve your design</vt:lpstr>
      <vt:lpstr>Explain how your final design addressed the relevant implications  </vt:lpstr>
      <vt:lpstr>Addressing relevant implication : </vt:lpstr>
      <vt:lpstr>Addressing relevant implication : </vt:lpstr>
      <vt:lpstr>Final website</vt:lpstr>
      <vt:lpstr>Final feedback from client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complex techniques to develop a digital media outcome  your name </dc:title>
  <dc:creator>Nicole Bennett</dc:creator>
  <cp:lastModifiedBy>Callum Cooper</cp:lastModifiedBy>
  <cp:revision>12</cp:revision>
  <dcterms:created xsi:type="dcterms:W3CDTF">2020-08-25T02:28:20Z</dcterms:created>
  <dcterms:modified xsi:type="dcterms:W3CDTF">2020-09-01T00:27:33Z</dcterms:modified>
</cp:coreProperties>
</file>