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7"/>
    <p:restoredTop sz="93960"/>
  </p:normalViewPr>
  <p:slideViewPr>
    <p:cSldViewPr snapToGrid="0">
      <p:cViewPr varScale="1">
        <p:scale>
          <a:sx n="70" d="100"/>
          <a:sy n="7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896B7-7408-4F4A-83FA-538C3B6D209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F793D-B61C-CB44-B413-89DCF3F9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F793D-B61C-CB44-B413-89DCF3F9B4C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19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85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33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8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15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172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903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747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25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0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3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3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5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4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3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4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80F4-70A8-8B4A-B503-87CE86FD0E39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6EA6-3197-0A48-963E-6FD11BDC6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26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E9E2-5E2C-5826-A044-378B0C118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Behaviour modelling with Decision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2C350-71E7-1415-0963-840BC9203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Roulette example</a:t>
            </a:r>
          </a:p>
        </p:txBody>
      </p:sp>
    </p:spTree>
    <p:extLst>
      <p:ext uri="{BB962C8B-B14F-4D97-AF65-F5344CB8AC3E}">
        <p14:creationId xmlns:p14="http://schemas.microsoft.com/office/powerpoint/2010/main" val="941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BA43-6DB8-DD9A-8992-558BB884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Roulette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EE8A-0178-4134-402D-D8C30564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American roulette has 0, 00 European just has 0</a:t>
            </a:r>
          </a:p>
          <a:p>
            <a:r>
              <a:rPr lang="en-GB" dirty="0"/>
              <a:t>In the code we define all the colours and groups each number belongs to using the class system in python.</a:t>
            </a:r>
          </a:p>
          <a:p>
            <a:r>
              <a:rPr lang="en-GB" dirty="0"/>
              <a:t>This essentially provides us with a working roulette table from which we can create the game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98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0EF9-76F3-BAE4-5521-0ED64B59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CE737-8216-51DF-5F63-8373157D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Ciding</a:t>
            </a:r>
            <a:r>
              <a:rPr lang="en-GB" dirty="0"/>
              <a:t> the game was quite simple, defining the spin function and show odds function as methods from the python class framework</a:t>
            </a:r>
          </a:p>
          <a:p>
            <a:r>
              <a:rPr lang="en-GB" dirty="0"/>
              <a:t>The odds were all calculated using basic probability and assuming independence of trials (regardless of what superstitious gamblers believe)</a:t>
            </a:r>
          </a:p>
        </p:txBody>
      </p:sp>
    </p:spTree>
    <p:extLst>
      <p:ext uri="{BB962C8B-B14F-4D97-AF65-F5344CB8AC3E}">
        <p14:creationId xmlns:p14="http://schemas.microsoft.com/office/powerpoint/2010/main" val="136021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A782-1AF5-29DC-03FD-24F8434C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behaviour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D4D1-DFFC-2F3E-E7FB-4CABB751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utility function measures the risk profile of a person, whether that is risk prone, risk averse or neutral.</a:t>
            </a:r>
          </a:p>
          <a:p>
            <a:r>
              <a:rPr lang="en-GB" dirty="0"/>
              <a:t>We utilise this to code the personalities of someone who may be rich, poor, neutral and even drunk!</a:t>
            </a:r>
          </a:p>
          <a:p>
            <a:r>
              <a:rPr lang="en-GB" dirty="0"/>
              <a:t>In general, a rich person has less value for money given that they have it in abundance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425027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5109-EEF2-147E-7555-F13B84F4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Playing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DA77-AEAC-58B9-5211-EC3D4EF2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Although the code is inefficient it does exactly what it says on the tin and is perfect for our intents and purposes.</a:t>
            </a:r>
          </a:p>
          <a:p>
            <a:r>
              <a:rPr lang="en-GB" dirty="0"/>
              <a:t>The code utilises for loops and if statements such that it can then be used in the play multiple games function afterwards.</a:t>
            </a:r>
          </a:p>
          <a:p>
            <a:r>
              <a:rPr lang="en-GB" dirty="0"/>
              <a:t>Again all of this is within the persons class and defined as a method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85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6915-A805-90FE-2A09-BCA3D41F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731A-D9A6-8555-876F-04892AAF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Since the odds are stacked against each person, with infinite trials everyone will lose their money</a:t>
            </a:r>
          </a:p>
          <a:p>
            <a:r>
              <a:rPr lang="en-GB" dirty="0"/>
              <a:t>With finite trials the person most likely to make a profit is someone who bets on odd/even red/black</a:t>
            </a:r>
          </a:p>
          <a:p>
            <a:r>
              <a:rPr lang="en-GB" dirty="0"/>
              <a:t>This is similar </a:t>
            </a:r>
            <a:r>
              <a:rPr lang="en-GB"/>
              <a:t>to the </a:t>
            </a:r>
            <a:r>
              <a:rPr lang="en-GB" dirty="0"/>
              <a:t>Gamblers ruin </a:t>
            </a:r>
            <a:r>
              <a:rPr lang="en-GB"/>
              <a:t>random walk</a:t>
            </a:r>
          </a:p>
        </p:txBody>
      </p:sp>
    </p:spTree>
    <p:extLst>
      <p:ext uri="{BB962C8B-B14F-4D97-AF65-F5344CB8AC3E}">
        <p14:creationId xmlns:p14="http://schemas.microsoft.com/office/powerpoint/2010/main" val="15728582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{124F6AA2-2AA7-624F-8CAF-3550411929EE}tf10001057</Template>
  <TotalTime>15</TotalTime>
  <Words>280</Words>
  <Application>Microsoft Macintosh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Behaviour modelling with Decision theory</vt:lpstr>
      <vt:lpstr>Roulette</vt:lpstr>
      <vt:lpstr>Creating the game</vt:lpstr>
      <vt:lpstr>Modelling behaviour </vt:lpstr>
      <vt:lpstr>Playing a game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 modelling with Decision theory</dc:title>
  <dc:creator>Hurd, Callum</dc:creator>
  <cp:lastModifiedBy>Hurd, Callum</cp:lastModifiedBy>
  <cp:revision>1</cp:revision>
  <dcterms:created xsi:type="dcterms:W3CDTF">2023-09-27T21:05:36Z</dcterms:created>
  <dcterms:modified xsi:type="dcterms:W3CDTF">2023-09-27T21:20:46Z</dcterms:modified>
</cp:coreProperties>
</file>