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A451-0A10-4C20-BA41-81AE300E4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Maces and Talons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72298-C401-4C8A-A78E-F81D02D9E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Hnefatafl Video Game (Scandinavian Board Game)</a:t>
            </a:r>
          </a:p>
        </p:txBody>
      </p:sp>
    </p:spTree>
    <p:extLst>
      <p:ext uri="{BB962C8B-B14F-4D97-AF65-F5344CB8AC3E}">
        <p14:creationId xmlns:p14="http://schemas.microsoft.com/office/powerpoint/2010/main" val="18307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>
            <a:extLst>
              <a:ext uri="{FF2B5EF4-FFF2-40B4-BE49-F238E27FC236}">
                <a16:creationId xmlns:a16="http://schemas.microsoft.com/office/drawing/2014/main" id="{A73EDA46-ADA9-43B8-A737-2E5E3928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A2391A-C556-4CFE-9A70-D1CB72A6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GB" dirty="0"/>
              <a:t>What it is?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D6830843-F5C2-49E5-8AAC-F5A6F314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Scandinavian/Medieval Board Game</a:t>
            </a:r>
          </a:p>
          <a:p>
            <a:r>
              <a:rPr lang="en-US" dirty="0"/>
              <a:t>Two uneven teams, Vikings, Barbarians</a:t>
            </a:r>
          </a:p>
          <a:p>
            <a:r>
              <a:rPr lang="en-US" dirty="0"/>
              <a:t>All pieces move the same</a:t>
            </a:r>
          </a:p>
          <a:p>
            <a:r>
              <a:rPr lang="en-US" dirty="0"/>
              <a:t>Barbarians must capture Viking King</a:t>
            </a:r>
          </a:p>
          <a:p>
            <a:r>
              <a:rPr lang="en-US" dirty="0"/>
              <a:t>Vikings must get King to a corner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A45D2-37BE-46D5-8357-32BF8A47C098}"/>
              </a:ext>
            </a:extLst>
          </p:cNvPr>
          <p:cNvSpPr txBox="1"/>
          <p:nvPr/>
        </p:nvSpPr>
        <p:spPr>
          <a:xfrm>
            <a:off x="6361995" y="6163698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http://www.gamecabinet.com/history/Hnef.html</a:t>
            </a:r>
          </a:p>
        </p:txBody>
      </p:sp>
    </p:spTree>
    <p:extLst>
      <p:ext uri="{BB962C8B-B14F-4D97-AF65-F5344CB8AC3E}">
        <p14:creationId xmlns:p14="http://schemas.microsoft.com/office/powerpoint/2010/main" val="578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D5-75F8-484F-B130-5B9B1FB0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3645-78F5-4343-B2BD-AD5EB0EF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 a Video game reproduction of Hnefatafl</a:t>
            </a:r>
          </a:p>
          <a:p>
            <a:r>
              <a:rPr lang="en-GB" dirty="0"/>
              <a:t>Platforms will be Android and PC</a:t>
            </a:r>
          </a:p>
          <a:p>
            <a:r>
              <a:rPr lang="en-GB" dirty="0"/>
              <a:t>Developed in Unity 3D</a:t>
            </a:r>
          </a:p>
          <a:p>
            <a:r>
              <a:rPr lang="en-GB" dirty="0"/>
              <a:t>Game will feature two modes </a:t>
            </a:r>
          </a:p>
          <a:p>
            <a:pPr lvl="1"/>
            <a:r>
              <a:rPr lang="en-GB" dirty="0"/>
              <a:t>Single device hot seat (Finished besides Bugs)</a:t>
            </a:r>
          </a:p>
          <a:p>
            <a:pPr lvl="1"/>
            <a:r>
              <a:rPr lang="en-GB" dirty="0"/>
              <a:t>Online multiplayer (Not yet implemented)</a:t>
            </a:r>
          </a:p>
          <a:p>
            <a:r>
              <a:rPr lang="en-GB" dirty="0"/>
              <a:t>Multiplayer will be run on a custom C# server (Work </a:t>
            </a:r>
            <a:r>
              <a:rPr lang="en-GB"/>
              <a:t>in progress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01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112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Maces and Talons</vt:lpstr>
      <vt:lpstr>What it is?</vt:lpstr>
      <vt:lpstr>Project Aim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Maces and Talons</dc:title>
  <dc:creator>Callum Hutchinson</dc:creator>
  <cp:lastModifiedBy>Callum Hutchinson</cp:lastModifiedBy>
  <cp:revision>3</cp:revision>
  <dcterms:created xsi:type="dcterms:W3CDTF">2018-03-20T09:58:37Z</dcterms:created>
  <dcterms:modified xsi:type="dcterms:W3CDTF">2018-03-20T12:55:31Z</dcterms:modified>
</cp:coreProperties>
</file>