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son, Callum" userId="0e5db021-c310-4624-9bc7-9e09f6c75bc1" providerId="ADAL" clId="{C7F4A4CC-2670-4194-8CAC-0DE64F49D6BF}"/>
    <pc:docChg chg="undo custSel addSld modSld">
      <pc:chgData name="Dickson, Callum" userId="0e5db021-c310-4624-9bc7-9e09f6c75bc1" providerId="ADAL" clId="{C7F4A4CC-2670-4194-8CAC-0DE64F49D6BF}" dt="2025-02-22T23:06:29.144" v="469" actId="20577"/>
      <pc:docMkLst>
        <pc:docMk/>
      </pc:docMkLst>
      <pc:sldChg chg="addSp modSp mod">
        <pc:chgData name="Dickson, Callum" userId="0e5db021-c310-4624-9bc7-9e09f6c75bc1" providerId="ADAL" clId="{C7F4A4CC-2670-4194-8CAC-0DE64F49D6BF}" dt="2025-02-16T23:15:08.426" v="100" actId="20577"/>
        <pc:sldMkLst>
          <pc:docMk/>
          <pc:sldMk cId="1959349362" sldId="256"/>
        </pc:sldMkLst>
        <pc:spChg chg="mod">
          <ac:chgData name="Dickson, Callum" userId="0e5db021-c310-4624-9bc7-9e09f6c75bc1" providerId="ADAL" clId="{C7F4A4CC-2670-4194-8CAC-0DE64F49D6BF}" dt="2025-02-16T22:59:18.498" v="0" actId="1038"/>
          <ac:spMkLst>
            <pc:docMk/>
            <pc:sldMk cId="1959349362" sldId="256"/>
            <ac:spMk id="10" creationId="{D422D64F-0837-4356-8A07-7215FBA33C54}"/>
          </ac:spMkLst>
        </pc:spChg>
        <pc:spChg chg="mod">
          <ac:chgData name="Dickson, Callum" userId="0e5db021-c310-4624-9bc7-9e09f6c75bc1" providerId="ADAL" clId="{C7F4A4CC-2670-4194-8CAC-0DE64F49D6BF}" dt="2025-02-16T22:59:18.498" v="0" actId="1038"/>
          <ac:spMkLst>
            <pc:docMk/>
            <pc:sldMk cId="1959349362" sldId="256"/>
            <ac:spMk id="11" creationId="{2A406ED5-EB10-E4F2-D5DA-952B1CAB56F2}"/>
          </ac:spMkLst>
        </pc:spChg>
        <pc:spChg chg="add mod">
          <ac:chgData name="Dickson, Callum" userId="0e5db021-c310-4624-9bc7-9e09f6c75bc1" providerId="ADAL" clId="{C7F4A4CC-2670-4194-8CAC-0DE64F49D6BF}" dt="2025-02-16T23:14:51.942" v="27" actId="1037"/>
          <ac:spMkLst>
            <pc:docMk/>
            <pc:sldMk cId="1959349362" sldId="256"/>
            <ac:spMk id="14" creationId="{925B95E1-7172-862E-2B84-749337A19BBF}"/>
          </ac:spMkLst>
        </pc:spChg>
        <pc:spChg chg="add mod">
          <ac:chgData name="Dickson, Callum" userId="0e5db021-c310-4624-9bc7-9e09f6c75bc1" providerId="ADAL" clId="{C7F4A4CC-2670-4194-8CAC-0DE64F49D6BF}" dt="2025-02-16T23:15:08.426" v="100" actId="20577"/>
          <ac:spMkLst>
            <pc:docMk/>
            <pc:sldMk cId="1959349362" sldId="256"/>
            <ac:spMk id="15" creationId="{E235B732-79B9-19EE-8BB5-CA1B8C31A0A4}"/>
          </ac:spMkLst>
        </pc:spChg>
        <pc:picChg chg="mod">
          <ac:chgData name="Dickson, Callum" userId="0e5db021-c310-4624-9bc7-9e09f6c75bc1" providerId="ADAL" clId="{C7F4A4CC-2670-4194-8CAC-0DE64F49D6BF}" dt="2025-02-16T23:14:46.802" v="12" actId="1076"/>
          <ac:picMkLst>
            <pc:docMk/>
            <pc:sldMk cId="1959349362" sldId="256"/>
            <ac:picMk id="5" creationId="{5086971B-879E-5077-23C2-910280718855}"/>
          </ac:picMkLst>
        </pc:picChg>
        <pc:picChg chg="mod">
          <ac:chgData name="Dickson, Callum" userId="0e5db021-c310-4624-9bc7-9e09f6c75bc1" providerId="ADAL" clId="{C7F4A4CC-2670-4194-8CAC-0DE64F49D6BF}" dt="2025-02-16T22:59:18.498" v="0" actId="1038"/>
          <ac:picMkLst>
            <pc:docMk/>
            <pc:sldMk cId="1959349362" sldId="256"/>
            <ac:picMk id="9" creationId="{317A7BDE-178F-143C-E026-1D96B79736C4}"/>
          </ac:picMkLst>
        </pc:picChg>
      </pc:sldChg>
      <pc:sldChg chg="addSp delSp modSp new mod">
        <pc:chgData name="Dickson, Callum" userId="0e5db021-c310-4624-9bc7-9e09f6c75bc1" providerId="ADAL" clId="{C7F4A4CC-2670-4194-8CAC-0DE64F49D6BF}" dt="2025-02-17T22:40:26.468" v="232" actId="1037"/>
        <pc:sldMkLst>
          <pc:docMk/>
          <pc:sldMk cId="3941030640" sldId="257"/>
        </pc:sldMkLst>
        <pc:spChg chg="add mod">
          <ac:chgData name="Dickson, Callum" userId="0e5db021-c310-4624-9bc7-9e09f6c75bc1" providerId="ADAL" clId="{C7F4A4CC-2670-4194-8CAC-0DE64F49D6BF}" dt="2025-02-17T22:38:04.084" v="156" actId="1076"/>
          <ac:spMkLst>
            <pc:docMk/>
            <pc:sldMk cId="3941030640" sldId="257"/>
            <ac:spMk id="8" creationId="{8B1E97E9-B26D-C646-AE01-A88F6BAC218C}"/>
          </ac:spMkLst>
        </pc:spChg>
        <pc:spChg chg="add mod">
          <ac:chgData name="Dickson, Callum" userId="0e5db021-c310-4624-9bc7-9e09f6c75bc1" providerId="ADAL" clId="{C7F4A4CC-2670-4194-8CAC-0DE64F49D6BF}" dt="2025-02-17T22:38:11.658" v="159" actId="20577"/>
          <ac:spMkLst>
            <pc:docMk/>
            <pc:sldMk cId="3941030640" sldId="257"/>
            <ac:spMk id="9" creationId="{EF552F59-8B41-B241-F532-DDCB20C3AE8E}"/>
          </ac:spMkLst>
        </pc:spChg>
        <pc:spChg chg="add mod">
          <ac:chgData name="Dickson, Callum" userId="0e5db021-c310-4624-9bc7-9e09f6c75bc1" providerId="ADAL" clId="{C7F4A4CC-2670-4194-8CAC-0DE64F49D6BF}" dt="2025-02-17T22:40:26.468" v="232" actId="1037"/>
          <ac:spMkLst>
            <pc:docMk/>
            <pc:sldMk cId="3941030640" sldId="257"/>
            <ac:spMk id="10" creationId="{C01F9236-7AA9-4474-F8B6-2440DDE73E62}"/>
          </ac:spMkLst>
        </pc:spChg>
        <pc:spChg chg="add mod">
          <ac:chgData name="Dickson, Callum" userId="0e5db021-c310-4624-9bc7-9e09f6c75bc1" providerId="ADAL" clId="{C7F4A4CC-2670-4194-8CAC-0DE64F49D6BF}" dt="2025-02-17T22:39:54.633" v="198" actId="1038"/>
          <ac:spMkLst>
            <pc:docMk/>
            <pc:sldMk cId="3941030640" sldId="257"/>
            <ac:spMk id="11" creationId="{4CBF2E88-5F98-E5F5-4644-24584DE199DA}"/>
          </ac:spMkLst>
        </pc:spChg>
        <pc:spChg chg="add mod">
          <ac:chgData name="Dickson, Callum" userId="0e5db021-c310-4624-9bc7-9e09f6c75bc1" providerId="ADAL" clId="{C7F4A4CC-2670-4194-8CAC-0DE64F49D6BF}" dt="2025-02-17T22:39:54.633" v="198" actId="1038"/>
          <ac:spMkLst>
            <pc:docMk/>
            <pc:sldMk cId="3941030640" sldId="257"/>
            <ac:spMk id="12" creationId="{C70EEF1E-2C44-3609-A373-0E27B9E4E300}"/>
          </ac:spMkLst>
        </pc:spChg>
        <pc:spChg chg="add mod">
          <ac:chgData name="Dickson, Callum" userId="0e5db021-c310-4624-9bc7-9e09f6c75bc1" providerId="ADAL" clId="{C7F4A4CC-2670-4194-8CAC-0DE64F49D6BF}" dt="2025-02-17T22:40:26.468" v="232" actId="1037"/>
          <ac:spMkLst>
            <pc:docMk/>
            <pc:sldMk cId="3941030640" sldId="257"/>
            <ac:spMk id="13" creationId="{D1413009-0CBE-2729-CB6A-B35FC2CD3CF2}"/>
          </ac:spMkLst>
        </pc:spChg>
        <pc:spChg chg="add mod">
          <ac:chgData name="Dickson, Callum" userId="0e5db021-c310-4624-9bc7-9e09f6c75bc1" providerId="ADAL" clId="{C7F4A4CC-2670-4194-8CAC-0DE64F49D6BF}" dt="2025-02-17T22:40:26.468" v="232" actId="1037"/>
          <ac:spMkLst>
            <pc:docMk/>
            <pc:sldMk cId="3941030640" sldId="257"/>
            <ac:spMk id="14" creationId="{36E4F439-B27A-E461-D5FF-2197CB79051E}"/>
          </ac:spMkLst>
        </pc:spChg>
        <pc:spChg chg="add mod">
          <ac:chgData name="Dickson, Callum" userId="0e5db021-c310-4624-9bc7-9e09f6c75bc1" providerId="ADAL" clId="{C7F4A4CC-2670-4194-8CAC-0DE64F49D6BF}" dt="2025-02-17T22:39:18.367" v="186" actId="20577"/>
          <ac:spMkLst>
            <pc:docMk/>
            <pc:sldMk cId="3941030640" sldId="257"/>
            <ac:spMk id="15" creationId="{8A627AFE-8A3D-6E94-9025-BDBD937166A6}"/>
          </ac:spMkLst>
        </pc:spChg>
        <pc:spChg chg="add mod">
          <ac:chgData name="Dickson, Callum" userId="0e5db021-c310-4624-9bc7-9e09f6c75bc1" providerId="ADAL" clId="{C7F4A4CC-2670-4194-8CAC-0DE64F49D6BF}" dt="2025-02-17T22:40:26.468" v="232" actId="1037"/>
          <ac:spMkLst>
            <pc:docMk/>
            <pc:sldMk cId="3941030640" sldId="257"/>
            <ac:spMk id="16" creationId="{AF5089CC-BB4E-C6B2-0487-B20EA0E104BC}"/>
          </ac:spMkLst>
        </pc:spChg>
        <pc:spChg chg="add mod">
          <ac:chgData name="Dickson, Callum" userId="0e5db021-c310-4624-9bc7-9e09f6c75bc1" providerId="ADAL" clId="{C7F4A4CC-2670-4194-8CAC-0DE64F49D6BF}" dt="2025-02-17T22:40:12.483" v="201" actId="1076"/>
          <ac:spMkLst>
            <pc:docMk/>
            <pc:sldMk cId="3941030640" sldId="257"/>
            <ac:spMk id="17" creationId="{5ACD5148-D341-F57B-E1A7-B4E6EB01324E}"/>
          </ac:spMkLst>
        </pc:spChg>
        <pc:spChg chg="add mod">
          <ac:chgData name="Dickson, Callum" userId="0e5db021-c310-4624-9bc7-9e09f6c75bc1" providerId="ADAL" clId="{C7F4A4CC-2670-4194-8CAC-0DE64F49D6BF}" dt="2025-02-17T22:40:26.468" v="232" actId="1037"/>
          <ac:spMkLst>
            <pc:docMk/>
            <pc:sldMk cId="3941030640" sldId="257"/>
            <ac:spMk id="18" creationId="{4DC1236F-4A05-7FA7-137F-AE7BC1AED485}"/>
          </ac:spMkLst>
        </pc:spChg>
        <pc:picChg chg="add mod">
          <ac:chgData name="Dickson, Callum" userId="0e5db021-c310-4624-9bc7-9e09f6c75bc1" providerId="ADAL" clId="{C7F4A4CC-2670-4194-8CAC-0DE64F49D6BF}" dt="2025-02-17T22:39:10.166" v="182" actId="1076"/>
          <ac:picMkLst>
            <pc:docMk/>
            <pc:sldMk cId="3941030640" sldId="257"/>
            <ac:picMk id="5" creationId="{F60DA56C-DEF6-FEF5-BA63-E87E3F27B1F5}"/>
          </ac:picMkLst>
        </pc:picChg>
        <pc:picChg chg="add mod">
          <ac:chgData name="Dickson, Callum" userId="0e5db021-c310-4624-9bc7-9e09f6c75bc1" providerId="ADAL" clId="{C7F4A4CC-2670-4194-8CAC-0DE64F49D6BF}" dt="2025-02-17T22:40:26.468" v="232" actId="1037"/>
          <ac:picMkLst>
            <pc:docMk/>
            <pc:sldMk cId="3941030640" sldId="257"/>
            <ac:picMk id="7" creationId="{20BE164F-7C8C-42DF-8287-C84BBE7F6BAD}"/>
          </ac:picMkLst>
        </pc:picChg>
      </pc:sldChg>
      <pc:sldChg chg="addSp delSp modSp new mod">
        <pc:chgData name="Dickson, Callum" userId="0e5db021-c310-4624-9bc7-9e09f6c75bc1" providerId="ADAL" clId="{C7F4A4CC-2670-4194-8CAC-0DE64F49D6BF}" dt="2025-02-22T23:06:29.144" v="469" actId="20577"/>
        <pc:sldMkLst>
          <pc:docMk/>
          <pc:sldMk cId="1773414503" sldId="258"/>
        </pc:sldMkLst>
        <pc:spChg chg="add mod">
          <ac:chgData name="Dickson, Callum" userId="0e5db021-c310-4624-9bc7-9e09f6c75bc1" providerId="ADAL" clId="{C7F4A4CC-2670-4194-8CAC-0DE64F49D6BF}" dt="2025-02-22T23:02:06.381" v="267" actId="164"/>
          <ac:spMkLst>
            <pc:docMk/>
            <pc:sldMk cId="1773414503" sldId="258"/>
            <ac:spMk id="6" creationId="{DCC157B6-430E-D3A4-687B-A60FA451EFCA}"/>
          </ac:spMkLst>
        </pc:spChg>
        <pc:spChg chg="add mod">
          <ac:chgData name="Dickson, Callum" userId="0e5db021-c310-4624-9bc7-9e09f6c75bc1" providerId="ADAL" clId="{C7F4A4CC-2670-4194-8CAC-0DE64F49D6BF}" dt="2025-02-22T23:02:06.381" v="267" actId="164"/>
          <ac:spMkLst>
            <pc:docMk/>
            <pc:sldMk cId="1773414503" sldId="258"/>
            <ac:spMk id="7" creationId="{965792C9-B561-98C5-8392-12233E7BDE9B}"/>
          </ac:spMkLst>
        </pc:spChg>
        <pc:spChg chg="add mod">
          <ac:chgData name="Dickson, Callum" userId="0e5db021-c310-4624-9bc7-9e09f6c75bc1" providerId="ADAL" clId="{C7F4A4CC-2670-4194-8CAC-0DE64F49D6BF}" dt="2025-02-22T23:06:29.144" v="469" actId="20577"/>
          <ac:spMkLst>
            <pc:docMk/>
            <pc:sldMk cId="1773414503" sldId="258"/>
            <ac:spMk id="9" creationId="{A6D15387-E4AC-4A85-796A-CF015B4BDC8D}"/>
          </ac:spMkLst>
        </pc:spChg>
        <pc:grpChg chg="add mod">
          <ac:chgData name="Dickson, Callum" userId="0e5db021-c310-4624-9bc7-9e09f6c75bc1" providerId="ADAL" clId="{C7F4A4CC-2670-4194-8CAC-0DE64F49D6BF}" dt="2025-02-22T23:02:09.348" v="268" actId="1076"/>
          <ac:grpSpMkLst>
            <pc:docMk/>
            <pc:sldMk cId="1773414503" sldId="258"/>
            <ac:grpSpMk id="8" creationId="{687EF1CA-4CB4-2300-BAE0-3B08D2CB88FB}"/>
          </ac:grpSpMkLst>
        </pc:grpChg>
        <pc:picChg chg="add mod modCrop">
          <ac:chgData name="Dickson, Callum" userId="0e5db021-c310-4624-9bc7-9e09f6c75bc1" providerId="ADAL" clId="{C7F4A4CC-2670-4194-8CAC-0DE64F49D6BF}" dt="2025-02-22T23:02:06.381" v="267" actId="164"/>
          <ac:picMkLst>
            <pc:docMk/>
            <pc:sldMk cId="1773414503" sldId="258"/>
            <ac:picMk id="5" creationId="{91D0A13F-8380-4756-63C0-935247A6C149}"/>
          </ac:picMkLst>
        </pc:picChg>
      </pc:sldChg>
    </pc:docChg>
  </pc:docChgLst>
  <pc:docChgLst>
    <pc:chgData name="Dickson, Callum" userId="0e5db021-c310-4624-9bc7-9e09f6c75bc1" providerId="ADAL" clId="{BAE1339B-7908-4A3A-9531-BD11BD7E028A}"/>
    <pc:docChg chg="custSel addSld modSld">
      <pc:chgData name="Dickson, Callum" userId="0e5db021-c310-4624-9bc7-9e09f6c75bc1" providerId="ADAL" clId="{BAE1339B-7908-4A3A-9531-BD11BD7E028A}" dt="2025-04-02T13:29:08.223" v="43" actId="1076"/>
      <pc:docMkLst>
        <pc:docMk/>
      </pc:docMkLst>
      <pc:sldChg chg="addSp delSp modSp new mod">
        <pc:chgData name="Dickson, Callum" userId="0e5db021-c310-4624-9bc7-9e09f6c75bc1" providerId="ADAL" clId="{BAE1339B-7908-4A3A-9531-BD11BD7E028A}" dt="2025-04-02T13:29:08.223" v="43" actId="1076"/>
        <pc:sldMkLst>
          <pc:docMk/>
          <pc:sldMk cId="2480671463" sldId="259"/>
        </pc:sldMkLst>
        <pc:spChg chg="del">
          <ac:chgData name="Dickson, Callum" userId="0e5db021-c310-4624-9bc7-9e09f6c75bc1" providerId="ADAL" clId="{BAE1339B-7908-4A3A-9531-BD11BD7E028A}" dt="2025-04-02T13:28:10.724" v="1" actId="478"/>
          <ac:spMkLst>
            <pc:docMk/>
            <pc:sldMk cId="2480671463" sldId="259"/>
            <ac:spMk id="2" creationId="{568FEE5C-C29F-A370-0272-765FDE3C537A}"/>
          </ac:spMkLst>
        </pc:spChg>
        <pc:spChg chg="del">
          <ac:chgData name="Dickson, Callum" userId="0e5db021-c310-4624-9bc7-9e09f6c75bc1" providerId="ADAL" clId="{BAE1339B-7908-4A3A-9531-BD11BD7E028A}" dt="2025-04-02T13:28:10.724" v="1" actId="478"/>
          <ac:spMkLst>
            <pc:docMk/>
            <pc:sldMk cId="2480671463" sldId="259"/>
            <ac:spMk id="3" creationId="{7A5AA537-FE73-7802-FF0F-C3B83492D825}"/>
          </ac:spMkLst>
        </pc:spChg>
        <pc:spChg chg="add mod">
          <ac:chgData name="Dickson, Callum" userId="0e5db021-c310-4624-9bc7-9e09f6c75bc1" providerId="ADAL" clId="{BAE1339B-7908-4A3A-9531-BD11BD7E028A}" dt="2025-04-02T13:28:26.534" v="22" actId="1076"/>
          <ac:spMkLst>
            <pc:docMk/>
            <pc:sldMk cId="2480671463" sldId="259"/>
            <ac:spMk id="4" creationId="{82ED15AC-7F88-B0C3-2E7F-54FC0FC11B10}"/>
          </ac:spMkLst>
        </pc:spChg>
        <pc:picChg chg="add mod">
          <ac:chgData name="Dickson, Callum" userId="0e5db021-c310-4624-9bc7-9e09f6c75bc1" providerId="ADAL" clId="{BAE1339B-7908-4A3A-9531-BD11BD7E028A}" dt="2025-04-02T13:28:41.231" v="27" actId="14100"/>
          <ac:picMkLst>
            <pc:docMk/>
            <pc:sldMk cId="2480671463" sldId="259"/>
            <ac:picMk id="6" creationId="{F84BA528-2137-C5EC-B328-E4D4584803DB}"/>
          </ac:picMkLst>
        </pc:picChg>
        <pc:picChg chg="add mod">
          <ac:chgData name="Dickson, Callum" userId="0e5db021-c310-4624-9bc7-9e09f6c75bc1" providerId="ADAL" clId="{BAE1339B-7908-4A3A-9531-BD11BD7E028A}" dt="2025-04-02T13:29:01.184" v="36" actId="14100"/>
          <ac:picMkLst>
            <pc:docMk/>
            <pc:sldMk cId="2480671463" sldId="259"/>
            <ac:picMk id="8" creationId="{0E4803A6-A742-EB6F-572A-4D0527747852}"/>
          </ac:picMkLst>
        </pc:picChg>
        <pc:picChg chg="add mod">
          <ac:chgData name="Dickson, Callum" userId="0e5db021-c310-4624-9bc7-9e09f6c75bc1" providerId="ADAL" clId="{BAE1339B-7908-4A3A-9531-BD11BD7E028A}" dt="2025-04-02T13:29:08.223" v="43" actId="1076"/>
          <ac:picMkLst>
            <pc:docMk/>
            <pc:sldMk cId="2480671463" sldId="259"/>
            <ac:picMk id="10" creationId="{1CD277DA-7D01-A114-F3FA-751F767BAE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DBAA-EC1B-1AD5-5E95-55C31A41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6F062-B4F1-3741-7E2E-C1B615E6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B087-CE6F-2C55-7E02-15D87DD9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0E1C-033F-1045-3845-9CE2E777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FE82-6AFA-3629-ACB5-326CB2E1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FD81-A123-685F-8427-1ADB920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0FFE-26EA-50DB-88D2-B056BF53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BC52-4ADF-A2D2-34BD-2EF50BEC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1AD8-9DCE-1500-1913-9D6F347C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1481-5B0E-D59F-C161-2BFA93E4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B5466-A994-172F-EC15-6B2B0E718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C6B00-E84A-50E7-AC6B-25B92431B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F4BF-BCCA-B3FF-9938-FA7DE764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EC00-027A-44CC-BD44-9B7B9674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DFFA-18D4-ED17-1A19-76B210B0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CDD8-35DE-1A07-4597-8F8DE7B3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BBF7-89E9-CF4E-D897-73433535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4E43-38C3-1439-49F7-F3B580F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33C0-B473-F680-DFFC-71F557D3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445F-DEBD-8E1A-8EDF-7CC45738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C24C-4871-219D-5BC5-B866A577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36BFB-BF7B-1C64-C8C7-B30BF597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5135-E3A3-067F-4CA6-F771D072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6270-6653-CE3A-158F-A575ABA6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B3DC-5EFE-6F1A-62AC-2B9CD26F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3F2-63D0-D972-4CF8-47DBC8E0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B629-1F82-E1B5-67BA-591692B71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F809E-423D-543A-BDD6-6A9E3FD77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36810-A2F7-7DEF-11FF-AB95EC4D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4E0D-1C51-DD66-DEA4-87089FE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95EC9-6961-8D17-5422-8AC62228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028E-5245-0EF6-E03D-A6904BD5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724C-743F-455E-28F2-D8A27563A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06A4E-8B6F-618F-DED3-39681E4C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3BCE5-97F2-C407-D765-A3E8099F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B92A4-E059-DCA6-9E56-78CF25A44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1B4FB-6806-B53B-C11E-0BEE1DFD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D9D2D-441A-5E81-D99F-ADEFD600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ABF58-91A0-AE2F-ECCB-CCEA1B99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8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C52-3444-8585-33A8-FB4E99F4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F161C-97CB-9798-69B0-F6716331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9F4B-F98F-685B-46E8-5B5306BF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E73CF-F782-583E-0348-41E41183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ADC10-F87F-DC31-5A6C-276D7DA3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EB647-A063-42B2-BE8B-0DB567F2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9D0EF-61FA-57ED-CF4A-0A46F099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44D0-2556-680B-EB20-3D61F658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630E-7D23-4CDC-5501-4F9E21D2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E3BDA-D9F2-A710-569B-EB6CC4DB2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3DAAF-85A9-2495-AF62-2FD1B7A1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85EE0-55D1-E856-1F5B-D9FB3123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E52DF-AEA1-2952-F8B9-D003EF61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3026-C197-D136-E75A-CF43ECB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2B501-C03E-E885-4B51-CA46664D5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A8CF7-8BDF-D359-5B20-BC79C7322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FC455-056F-5C60-7167-8120854E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CEDA-5109-AA55-2414-6EDCE2C2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900D3-CBD8-D141-5ACE-23ACBB4E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E004C-FD90-7E52-5EDC-D34D2950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4E4D-8381-4A91-C31E-359F825F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CC24-260E-9E85-2BDA-7F9AA4742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9BFAAB-F695-47EA-BD35-06B5B99A441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265D7-A368-9BDA-2B2A-BBB1CD64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3414-FD37-AF4A-8F8B-680298518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41D2E-2D73-40CD-8424-D8F3BC89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5086971B-879E-5077-23C2-910280718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1" y="801471"/>
            <a:ext cx="4972218" cy="3426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6C08F-3EA9-D260-38BF-E1C151B8C661}"/>
              </a:ext>
            </a:extLst>
          </p:cNvPr>
          <p:cNvSpPr txBox="1"/>
          <p:nvPr/>
        </p:nvSpPr>
        <p:spPr>
          <a:xfrm>
            <a:off x="1584960" y="3919357"/>
            <a:ext cx="30245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experimental </a:t>
            </a:r>
            <a:r>
              <a:rPr lang="el-GR" dirty="0"/>
              <a:t>ΔΔ</a:t>
            </a:r>
            <a:r>
              <a:rPr lang="en-US" dirty="0"/>
              <a:t>G (kcal/mol)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EF9F4-5481-19CC-BA73-D9FE169D50D7}"/>
              </a:ext>
            </a:extLst>
          </p:cNvPr>
          <p:cNvSpPr txBox="1"/>
          <p:nvPr/>
        </p:nvSpPr>
        <p:spPr>
          <a:xfrm rot="16200000">
            <a:off x="-1016000" y="2066419"/>
            <a:ext cx="30211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AmberTI</a:t>
            </a:r>
            <a:r>
              <a:rPr lang="en-US" dirty="0"/>
              <a:t> calc </a:t>
            </a:r>
            <a:r>
              <a:rPr lang="el-GR" dirty="0"/>
              <a:t>ΔΔ</a:t>
            </a:r>
            <a:r>
              <a:rPr lang="en-US" dirty="0"/>
              <a:t>G (kcal/mol)</a:t>
            </a:r>
          </a:p>
        </p:txBody>
      </p:sp>
      <p:pic>
        <p:nvPicPr>
          <p:cNvPr id="9" name="Picture 8" descr="A graph of a number of red dots&#10;&#10;AI-generated content may be incorrect.">
            <a:extLst>
              <a:ext uri="{FF2B5EF4-FFF2-40B4-BE49-F238E27FC236}">
                <a16:creationId xmlns:a16="http://schemas.microsoft.com/office/drawing/2014/main" id="{317A7BDE-178F-143C-E026-1D96B7973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95" y="801471"/>
            <a:ext cx="4972218" cy="3426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22D64F-0837-4356-8A07-7215FBA33C54}"/>
              </a:ext>
            </a:extLst>
          </p:cNvPr>
          <p:cNvSpPr txBox="1"/>
          <p:nvPr/>
        </p:nvSpPr>
        <p:spPr>
          <a:xfrm>
            <a:off x="6695440" y="3919357"/>
            <a:ext cx="30245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experimental </a:t>
            </a:r>
            <a:r>
              <a:rPr lang="el-GR" dirty="0"/>
              <a:t>ΔΔ</a:t>
            </a:r>
            <a:r>
              <a:rPr lang="en-US" dirty="0"/>
              <a:t>G (kcal/mol)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6ED5-EB10-E4F2-D5DA-952B1CAB56F2}"/>
              </a:ext>
            </a:extLst>
          </p:cNvPr>
          <p:cNvSpPr txBox="1"/>
          <p:nvPr/>
        </p:nvSpPr>
        <p:spPr>
          <a:xfrm rot="16200000">
            <a:off x="4218025" y="2066419"/>
            <a:ext cx="26957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FEP+ calc </a:t>
            </a:r>
            <a:r>
              <a:rPr lang="el-GR" dirty="0"/>
              <a:t>ΔΔ</a:t>
            </a:r>
            <a:r>
              <a:rPr lang="en-US" dirty="0"/>
              <a:t>G (kcal/mol)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F7531-4AE2-6ECA-EF8F-3C84D30C95D3}"/>
              </a:ext>
            </a:extLst>
          </p:cNvPr>
          <p:cNvSpPr txBox="1"/>
          <p:nvPr/>
        </p:nvSpPr>
        <p:spPr>
          <a:xfrm>
            <a:off x="71997" y="544792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455CD-9DFB-7B1A-9544-4B10115DB95E}"/>
              </a:ext>
            </a:extLst>
          </p:cNvPr>
          <p:cNvSpPr txBox="1"/>
          <p:nvPr/>
        </p:nvSpPr>
        <p:spPr>
          <a:xfrm>
            <a:off x="5290248" y="544792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B95E1-7172-862E-2B84-749337A19BBF}"/>
              </a:ext>
            </a:extLst>
          </p:cNvPr>
          <p:cNvSpPr txBox="1"/>
          <p:nvPr/>
        </p:nvSpPr>
        <p:spPr>
          <a:xfrm>
            <a:off x="3657600" y="326099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5B732-79B9-19EE-8BB5-CA1B8C31A0A4}"/>
              </a:ext>
            </a:extLst>
          </p:cNvPr>
          <p:cNvSpPr txBox="1"/>
          <p:nvPr/>
        </p:nvSpPr>
        <p:spPr>
          <a:xfrm>
            <a:off x="4785360" y="239739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195934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na structure&#10;&#10;AI-generated content may be incorrect.">
            <a:extLst>
              <a:ext uri="{FF2B5EF4-FFF2-40B4-BE49-F238E27FC236}">
                <a16:creationId xmlns:a16="http://schemas.microsoft.com/office/drawing/2014/main" id="{F60DA56C-DEF6-FEF5-BA63-E87E3F27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2" y="1074362"/>
            <a:ext cx="3429116" cy="34291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A close-up of a molecule&#10;&#10;AI-generated content may be incorrect.">
            <a:extLst>
              <a:ext uri="{FF2B5EF4-FFF2-40B4-BE49-F238E27FC236}">
                <a16:creationId xmlns:a16="http://schemas.microsoft.com/office/drawing/2014/main" id="{20BE164F-7C8C-42DF-8287-C84BBE7F6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82" y="1074362"/>
            <a:ext cx="3429116" cy="34291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E97E9-B26D-C646-AE01-A88F6BAC218C}"/>
              </a:ext>
            </a:extLst>
          </p:cNvPr>
          <p:cNvSpPr txBox="1"/>
          <p:nvPr/>
        </p:nvSpPr>
        <p:spPr>
          <a:xfrm>
            <a:off x="3058160" y="2788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52F59-8B41-B241-F532-DDCB20C3AE8E}"/>
              </a:ext>
            </a:extLst>
          </p:cNvPr>
          <p:cNvSpPr txBox="1"/>
          <p:nvPr/>
        </p:nvSpPr>
        <p:spPr>
          <a:xfrm>
            <a:off x="2399410" y="2492643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F9236-7AA9-4474-F8B6-2440DDE73E62}"/>
              </a:ext>
            </a:extLst>
          </p:cNvPr>
          <p:cNvSpPr txBox="1"/>
          <p:nvPr/>
        </p:nvSpPr>
        <p:spPr>
          <a:xfrm>
            <a:off x="6969760" y="2788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F2E88-5F98-E5F5-4644-24584DE199DA}"/>
              </a:ext>
            </a:extLst>
          </p:cNvPr>
          <p:cNvSpPr txBox="1"/>
          <p:nvPr/>
        </p:nvSpPr>
        <p:spPr>
          <a:xfrm>
            <a:off x="3647440" y="3159506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EEF1E-2C44-3609-A373-0E27B9E4E300}"/>
              </a:ext>
            </a:extLst>
          </p:cNvPr>
          <p:cNvSpPr txBox="1"/>
          <p:nvPr/>
        </p:nvSpPr>
        <p:spPr>
          <a:xfrm>
            <a:off x="1949343" y="315950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T58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13009-0CBE-2729-CB6A-B35FC2CD3CF2}"/>
              </a:ext>
            </a:extLst>
          </p:cNvPr>
          <p:cNvSpPr txBox="1"/>
          <p:nvPr/>
        </p:nvSpPr>
        <p:spPr>
          <a:xfrm>
            <a:off x="7355840" y="3159506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4F439-B27A-E461-D5FF-2197CB79051E}"/>
              </a:ext>
            </a:extLst>
          </p:cNvPr>
          <p:cNvSpPr txBox="1"/>
          <p:nvPr/>
        </p:nvSpPr>
        <p:spPr>
          <a:xfrm>
            <a:off x="5657743" y="315950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T58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27AFE-8A3D-6E94-9025-BDBD937166A6}"/>
              </a:ext>
            </a:extLst>
          </p:cNvPr>
          <p:cNvSpPr txBox="1"/>
          <p:nvPr/>
        </p:nvSpPr>
        <p:spPr>
          <a:xfrm>
            <a:off x="3956233" y="16091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89CC-BB4E-C6B2-0487-B20EA0E104BC}"/>
              </a:ext>
            </a:extLst>
          </p:cNvPr>
          <p:cNvSpPr txBox="1"/>
          <p:nvPr/>
        </p:nvSpPr>
        <p:spPr>
          <a:xfrm>
            <a:off x="7630915" y="16091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D5148-D341-F57B-E1A7-B4E6EB01324E}"/>
              </a:ext>
            </a:extLst>
          </p:cNvPr>
          <p:cNvSpPr txBox="1"/>
          <p:nvPr/>
        </p:nvSpPr>
        <p:spPr>
          <a:xfrm>
            <a:off x="1170882" y="1074362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1236F-4A05-7FA7-137F-AE7BC1AED485}"/>
              </a:ext>
            </a:extLst>
          </p:cNvPr>
          <p:cNvSpPr txBox="1"/>
          <p:nvPr/>
        </p:nvSpPr>
        <p:spPr>
          <a:xfrm>
            <a:off x="4879282" y="1074362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410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87EF1CA-4CB4-2300-BAE0-3B08D2CB88FB}"/>
              </a:ext>
            </a:extLst>
          </p:cNvPr>
          <p:cNvGrpSpPr/>
          <p:nvPr/>
        </p:nvGrpSpPr>
        <p:grpSpPr>
          <a:xfrm>
            <a:off x="2032000" y="1076960"/>
            <a:ext cx="3340158" cy="2042160"/>
            <a:chOff x="4470400" y="2672080"/>
            <a:chExt cx="3340158" cy="2042160"/>
          </a:xfrm>
        </p:grpSpPr>
        <p:pic>
          <p:nvPicPr>
            <p:cNvPr id="5" name="Picture 4" descr="A close-up of a structure&#10;&#10;AI-generated content may be incorrect.">
              <a:extLst>
                <a:ext uri="{FF2B5EF4-FFF2-40B4-BE49-F238E27FC236}">
                  <a16:creationId xmlns:a16="http://schemas.microsoft.com/office/drawing/2014/main" id="{91D0A13F-8380-4756-63C0-935247A6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" t="27927" b="12520"/>
            <a:stretch/>
          </p:blipFill>
          <p:spPr>
            <a:xfrm>
              <a:off x="4470400" y="2672080"/>
              <a:ext cx="3340158" cy="204216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C157B6-430E-D3A4-687B-A60FA451EFCA}"/>
                </a:ext>
              </a:extLst>
            </p:cNvPr>
            <p:cNvSpPr/>
            <p:nvPr/>
          </p:nvSpPr>
          <p:spPr>
            <a:xfrm>
              <a:off x="5557520" y="3556000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5792C9-B561-98C5-8392-12233E7BDE9B}"/>
                </a:ext>
              </a:extLst>
            </p:cNvPr>
            <p:cNvSpPr/>
            <p:nvPr/>
          </p:nvSpPr>
          <p:spPr>
            <a:xfrm>
              <a:off x="6126480" y="3845560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D15387-E4AC-4A85-796A-CF015B4BDC8D}"/>
              </a:ext>
            </a:extLst>
          </p:cNvPr>
          <p:cNvSpPr txBox="1"/>
          <p:nvPr/>
        </p:nvSpPr>
        <p:spPr>
          <a:xfrm>
            <a:off x="5648961" y="1076960"/>
            <a:ext cx="3340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Disruption of water network:</a:t>
            </a:r>
          </a:p>
          <a:p>
            <a:pPr marL="285750" indent="-285750">
              <a:buFont typeface="Aptos" panose="020B0004020202020204" pitchFamily="34" charset="0"/>
              <a:buChar char="–"/>
            </a:pPr>
            <a:endParaRPr lang="en-US" b="1" dirty="0"/>
          </a:p>
          <a:p>
            <a:pPr marL="285750" indent="-285750">
              <a:buFont typeface="Aptos" panose="020B0004020202020204" pitchFamily="34" charset="0"/>
              <a:buChar char="–"/>
            </a:pPr>
            <a:r>
              <a:rPr lang="el-GR" b="1" dirty="0"/>
              <a:t>Δ</a:t>
            </a:r>
            <a:r>
              <a:rPr lang="en-US" b="1" dirty="0"/>
              <a:t>G water sites?</a:t>
            </a:r>
          </a:p>
          <a:p>
            <a:pPr marL="285750" indent="-285750">
              <a:buFont typeface="Aptos" panose="020B0004020202020204" pitchFamily="34" charset="0"/>
              <a:buChar char="–"/>
            </a:pPr>
            <a:r>
              <a:rPr lang="en-US" b="1" dirty="0"/>
              <a:t>Potency ranking of chemical series?</a:t>
            </a:r>
          </a:p>
          <a:p>
            <a:pPr marL="285750" indent="-285750">
              <a:buFont typeface="Aptos" panose="020B0004020202020204" pitchFamily="34" charset="0"/>
              <a:buChar char="–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341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D15AC-7F88-B0C3-2E7F-54FC0FC11B10}"/>
              </a:ext>
            </a:extLst>
          </p:cNvPr>
          <p:cNvSpPr txBox="1"/>
          <p:nvPr/>
        </p:nvSpPr>
        <p:spPr>
          <a:xfrm>
            <a:off x="270137" y="124140"/>
            <a:ext cx="3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Affinity set (N=25)</a:t>
            </a:r>
          </a:p>
        </p:txBody>
      </p:sp>
      <p:pic>
        <p:nvPicPr>
          <p:cNvPr id="6" name="Picture 5" descr="A group of molecules with numbers and letters&#10;&#10;AI-generated content may be incorrect.">
            <a:extLst>
              <a:ext uri="{FF2B5EF4-FFF2-40B4-BE49-F238E27FC236}">
                <a16:creationId xmlns:a16="http://schemas.microsoft.com/office/drawing/2014/main" id="{F84BA528-2137-C5EC-B328-E4D45848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10" y="0"/>
            <a:ext cx="5985862" cy="5985862"/>
          </a:xfrm>
          <a:prstGeom prst="rect">
            <a:avLst/>
          </a:prstGeom>
        </p:spPr>
      </p:pic>
      <p:pic>
        <p:nvPicPr>
          <p:cNvPr id="8" name="Picture 7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0E4803A6-A742-EB6F-572A-4D052774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8" y="510761"/>
            <a:ext cx="4342085" cy="2926080"/>
          </a:xfrm>
          <a:prstGeom prst="rect">
            <a:avLst/>
          </a:prstGeom>
        </p:spPr>
      </p:pic>
      <p:pic>
        <p:nvPicPr>
          <p:cNvPr id="10" name="Picture 9" descr="A graph of a number of red dots&#10;&#10;AI-generated content may be incorrect.">
            <a:extLst>
              <a:ext uri="{FF2B5EF4-FFF2-40B4-BE49-F238E27FC236}">
                <a16:creationId xmlns:a16="http://schemas.microsoft.com/office/drawing/2014/main" id="{1CD277DA-7D01-A114-F3FA-751F767BA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2" y="3510794"/>
            <a:ext cx="436105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7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Dickson, Callum</dc:creator>
  <cp:lastModifiedBy>Dickson, Callum</cp:lastModifiedBy>
  <cp:revision>1</cp:revision>
  <dcterms:created xsi:type="dcterms:W3CDTF">2025-02-16T22:55:16Z</dcterms:created>
  <dcterms:modified xsi:type="dcterms:W3CDTF">2025-04-02T22:22:37Z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01d4d2-76b9-44a6-bec6-5aee37463dca_Enabled">
    <vt:lpwstr>true</vt:lpwstr>
  </property>
  <property fmtid="{D5CDD505-2E9C-101B-9397-08002B2CF9AE}" pid="3" name="MSIP_Label_5001d4d2-76b9-44a6-bec6-5aee37463dca_SetDate">
    <vt:lpwstr>2025-04-02T22:22:34Z</vt:lpwstr>
  </property>
  <property fmtid="{D5CDD505-2E9C-101B-9397-08002B2CF9AE}" pid="4" name="MSIP_Label_5001d4d2-76b9-44a6-bec6-5aee37463dca_Method">
    <vt:lpwstr>Privileged</vt:lpwstr>
  </property>
  <property fmtid="{D5CDD505-2E9C-101B-9397-08002B2CF9AE}" pid="5" name="MSIP_Label_5001d4d2-76b9-44a6-bec6-5aee37463dca_Name">
    <vt:lpwstr>Public - Pilot</vt:lpwstr>
  </property>
  <property fmtid="{D5CDD505-2E9C-101B-9397-08002B2CF9AE}" pid="6" name="MSIP_Label_5001d4d2-76b9-44a6-bec6-5aee37463dca_SiteId">
    <vt:lpwstr>f35a6974-607f-47d4-82d7-ff31d7dc53a5</vt:lpwstr>
  </property>
  <property fmtid="{D5CDD505-2E9C-101B-9397-08002B2CF9AE}" pid="7" name="MSIP_Label_5001d4d2-76b9-44a6-bec6-5aee37463dca_ActionId">
    <vt:lpwstr>240ffc54-564b-4445-8387-de2f5f304a41</vt:lpwstr>
  </property>
  <property fmtid="{D5CDD505-2E9C-101B-9397-08002B2CF9AE}" pid="8" name="MSIP_Label_5001d4d2-76b9-44a6-bec6-5aee37463dca_ContentBits">
    <vt:lpwstr>0</vt:lpwstr>
  </property>
  <property fmtid="{D5CDD505-2E9C-101B-9397-08002B2CF9AE}" pid="9" name="MSIP_Label_5001d4d2-76b9-44a6-bec6-5aee37463dca_Tag">
    <vt:lpwstr>10, 0, 1, 1</vt:lpwstr>
  </property>
</Properties>
</file>