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6"/>
  </p:handoutMasterIdLst>
  <p:sldIdLst>
    <p:sldId id="256" r:id="rId5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orient="horz" pos="26568" userDrawn="1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A21"/>
    <a:srgbClr val="F58144"/>
    <a:srgbClr val="B34534"/>
    <a:srgbClr val="EC9A1E"/>
    <a:srgbClr val="FCB13B"/>
    <a:srgbClr val="0460A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713"/>
  </p:normalViewPr>
  <p:slideViewPr>
    <p:cSldViewPr snapToGrid="0">
      <p:cViewPr>
        <p:scale>
          <a:sx n="20" d="100"/>
          <a:sy n="20" d="100"/>
        </p:scale>
        <p:origin x="2820" y="8"/>
      </p:cViewPr>
      <p:guideLst>
        <p:guide orient="horz" pos="936"/>
        <p:guide orient="horz" pos="26568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3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son, Callum" userId="0e5db021-c310-4624-9bc7-9e09f6c75bc1" providerId="ADAL" clId="{C3264CF4-95A0-4170-A937-ACDA1D449AB1}"/>
    <pc:docChg chg="undo redo custSel addSld delSld modSld">
      <pc:chgData name="Dickson, Callum" userId="0e5db021-c310-4624-9bc7-9e09f6c75bc1" providerId="ADAL" clId="{C3264CF4-95A0-4170-A937-ACDA1D449AB1}" dt="2023-06-09T15:32:53.882" v="3699" actId="1036"/>
      <pc:docMkLst>
        <pc:docMk/>
      </pc:docMkLst>
      <pc:sldChg chg="addSp delSp modSp mod">
        <pc:chgData name="Dickson, Callum" userId="0e5db021-c310-4624-9bc7-9e09f6c75bc1" providerId="ADAL" clId="{C3264CF4-95A0-4170-A937-ACDA1D449AB1}" dt="2023-06-09T15:32:53.882" v="3699" actId="1036"/>
        <pc:sldMkLst>
          <pc:docMk/>
          <pc:sldMk cId="1717260096" sldId="256"/>
        </pc:sldMkLst>
        <pc:spChg chg="add mod">
          <ac:chgData name="Dickson, Callum" userId="0e5db021-c310-4624-9bc7-9e09f6c75bc1" providerId="ADAL" clId="{C3264CF4-95A0-4170-A937-ACDA1D449AB1}" dt="2023-06-09T14:24:03.420" v="3498"/>
          <ac:spMkLst>
            <pc:docMk/>
            <pc:sldMk cId="1717260096" sldId="256"/>
            <ac:spMk id="2" creationId="{87B4323A-B706-E363-90E1-9B3EAC741E32}"/>
          </ac:spMkLst>
        </pc:spChg>
        <pc:spChg chg="add mod">
          <ac:chgData name="Dickson, Callum" userId="0e5db021-c310-4624-9bc7-9e09f6c75bc1" providerId="ADAL" clId="{C3264CF4-95A0-4170-A937-ACDA1D449AB1}" dt="2023-06-09T14:25:25.418" v="3547"/>
          <ac:spMkLst>
            <pc:docMk/>
            <pc:sldMk cId="1717260096" sldId="256"/>
            <ac:spMk id="3" creationId="{639E2BAA-F536-99FD-ED9E-4E12C1280BEF}"/>
          </ac:spMkLst>
        </pc:spChg>
        <pc:spChg chg="mod">
          <ac:chgData name="Dickson, Callum" userId="0e5db021-c310-4624-9bc7-9e09f6c75bc1" providerId="ADAL" clId="{C3264CF4-95A0-4170-A937-ACDA1D449AB1}" dt="2023-06-09T15:32:20.433" v="3691" actId="123"/>
          <ac:spMkLst>
            <pc:docMk/>
            <pc:sldMk cId="1717260096" sldId="256"/>
            <ac:spMk id="7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33.793" v="158" actId="478"/>
          <ac:spMkLst>
            <pc:docMk/>
            <pc:sldMk cId="1717260096" sldId="256"/>
            <ac:spMk id="8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33.793" v="158" actId="478"/>
          <ac:spMkLst>
            <pc:docMk/>
            <pc:sldMk cId="1717260096" sldId="256"/>
            <ac:spMk id="20" creationId="{00000000-0000-0000-0000-000000000000}"/>
          </ac:spMkLst>
        </pc:spChg>
        <pc:spChg chg="mod">
          <ac:chgData name="Dickson, Callum" userId="0e5db021-c310-4624-9bc7-9e09f6c75bc1" providerId="ADAL" clId="{C3264CF4-95A0-4170-A937-ACDA1D449AB1}" dt="2023-06-09T14:10:23.457" v="3436" actId="6549"/>
          <ac:spMkLst>
            <pc:docMk/>
            <pc:sldMk cId="1717260096" sldId="256"/>
            <ac:spMk id="26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33.793" v="158" actId="478"/>
          <ac:spMkLst>
            <pc:docMk/>
            <pc:sldMk cId="1717260096" sldId="256"/>
            <ac:spMk id="28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33.793" v="158" actId="478"/>
          <ac:spMkLst>
            <pc:docMk/>
            <pc:sldMk cId="1717260096" sldId="256"/>
            <ac:spMk id="29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51.170" v="161" actId="478"/>
          <ac:spMkLst>
            <pc:docMk/>
            <pc:sldMk cId="1717260096" sldId="256"/>
            <ac:spMk id="33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51.170" v="161" actId="478"/>
          <ac:spMkLst>
            <pc:docMk/>
            <pc:sldMk cId="1717260096" sldId="256"/>
            <ac:spMk id="35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51.170" v="161" actId="478"/>
          <ac:spMkLst>
            <pc:docMk/>
            <pc:sldMk cId="1717260096" sldId="256"/>
            <ac:spMk id="36" creationId="{00000000-0000-0000-0000-000000000000}"/>
          </ac:spMkLst>
        </pc:spChg>
        <pc:spChg chg="del">
          <ac:chgData name="Dickson, Callum" userId="0e5db021-c310-4624-9bc7-9e09f6c75bc1" providerId="ADAL" clId="{C3264CF4-95A0-4170-A937-ACDA1D449AB1}" dt="2023-06-04T17:02:51.170" v="161" actId="478"/>
          <ac:spMkLst>
            <pc:docMk/>
            <pc:sldMk cId="1717260096" sldId="256"/>
            <ac:spMk id="37" creationId="{00000000-0000-0000-0000-000000000000}"/>
          </ac:spMkLst>
        </pc:spChg>
        <pc:spChg chg="add mod">
          <ac:chgData name="Dickson, Callum" userId="0e5db021-c310-4624-9bc7-9e09f6c75bc1" providerId="ADAL" clId="{C3264CF4-95A0-4170-A937-ACDA1D449AB1}" dt="2023-06-09T15:32:06.298" v="3688" actId="123"/>
          <ac:spMkLst>
            <pc:docMk/>
            <pc:sldMk cId="1717260096" sldId="256"/>
            <ac:spMk id="40" creationId="{86002FFD-E740-3951-5653-1B91BD557C27}"/>
          </ac:spMkLst>
        </pc:spChg>
        <pc:spChg chg="add del mod">
          <ac:chgData name="Dickson, Callum" userId="0e5db021-c310-4624-9bc7-9e09f6c75bc1" providerId="ADAL" clId="{C3264CF4-95A0-4170-A937-ACDA1D449AB1}" dt="2023-06-04T17:02:37.139" v="159" actId="478"/>
          <ac:spMkLst>
            <pc:docMk/>
            <pc:sldMk cId="1717260096" sldId="256"/>
            <ac:spMk id="45" creationId="{89F155C3-EE0E-EEE9-8AD1-8F24C1CDA3D9}"/>
          </ac:spMkLst>
        </pc:spChg>
        <pc:spChg chg="add mod">
          <ac:chgData name="Dickson, Callum" userId="0e5db021-c310-4624-9bc7-9e09f6c75bc1" providerId="ADAL" clId="{C3264CF4-95A0-4170-A937-ACDA1D449AB1}" dt="2023-06-09T15:32:00.257" v="3687" actId="123"/>
          <ac:spMkLst>
            <pc:docMk/>
            <pc:sldMk cId="1717260096" sldId="256"/>
            <ac:spMk id="46" creationId="{8F32B902-08F2-28E9-9AA6-099D3D44B12A}"/>
          </ac:spMkLst>
        </pc:spChg>
        <pc:spChg chg="add mod">
          <ac:chgData name="Dickson, Callum" userId="0e5db021-c310-4624-9bc7-9e09f6c75bc1" providerId="ADAL" clId="{C3264CF4-95A0-4170-A937-ACDA1D449AB1}" dt="2023-06-09T15:32:53.882" v="3699" actId="1036"/>
          <ac:spMkLst>
            <pc:docMk/>
            <pc:sldMk cId="1717260096" sldId="256"/>
            <ac:spMk id="47" creationId="{F975CED4-EA5A-460F-C1BB-AEB8E01093E1}"/>
          </ac:spMkLst>
        </pc:spChg>
        <pc:spChg chg="add del mod">
          <ac:chgData name="Dickson, Callum" userId="0e5db021-c310-4624-9bc7-9e09f6c75bc1" providerId="ADAL" clId="{C3264CF4-95A0-4170-A937-ACDA1D449AB1}" dt="2023-06-04T17:06:00.082" v="358"/>
          <ac:spMkLst>
            <pc:docMk/>
            <pc:sldMk cId="1717260096" sldId="256"/>
            <ac:spMk id="50" creationId="{13B275B9-4FB5-9DE1-A213-3CE4C7945989}"/>
          </ac:spMkLst>
        </pc:spChg>
        <pc:spChg chg="add del mod">
          <ac:chgData name="Dickson, Callum" userId="0e5db021-c310-4624-9bc7-9e09f6c75bc1" providerId="ADAL" clId="{C3264CF4-95A0-4170-A937-ACDA1D449AB1}" dt="2023-06-04T17:06:00.082" v="358"/>
          <ac:spMkLst>
            <pc:docMk/>
            <pc:sldMk cId="1717260096" sldId="256"/>
            <ac:spMk id="51" creationId="{29EDFEFB-DB71-33A5-3800-F6A1080AB0DA}"/>
          </ac:spMkLst>
        </pc:spChg>
        <pc:spChg chg="add del mod">
          <ac:chgData name="Dickson, Callum" userId="0e5db021-c310-4624-9bc7-9e09f6c75bc1" providerId="ADAL" clId="{C3264CF4-95A0-4170-A937-ACDA1D449AB1}" dt="2023-06-04T17:06:00.082" v="358"/>
          <ac:spMkLst>
            <pc:docMk/>
            <pc:sldMk cId="1717260096" sldId="256"/>
            <ac:spMk id="53" creationId="{B9884356-FF4E-6FF9-98BB-A89BD9D9DEEA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57" creationId="{BA099960-DEFB-2C4F-1927-779FE83F20BA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58" creationId="{C80FB691-F499-EA20-62E3-447A7859CDF6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59" creationId="{F3B4745C-2328-258C-9C20-79432D8C68E1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0" creationId="{B3048E06-77CE-C7C6-FAB7-CD9192D13BBF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1" creationId="{06D863FE-8997-96A1-C4C3-B2B107386D90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2" creationId="{F88162B6-C93D-0F6F-68F8-EADF08369329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6" creationId="{88618A90-CD72-1A24-8044-F7232B3FF582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7" creationId="{62F9B5B6-4DB2-D0AF-C20D-9CD31959F58D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8" creationId="{B39427F0-E3A9-2782-E9F5-0F38A290F6C4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69" creationId="{AFDB0852-C56B-30C6-5F12-EC32ABC4A30A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72" creationId="{E23A0AD4-08C2-78A6-D6F1-41390C91936A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74" creationId="{2F295910-DDE3-C83A-A00F-59FD52E6FBFF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75" creationId="{D4BC8C77-509C-ED20-40B9-22659D36C51B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77" creationId="{56F7E14B-CC02-E000-2B66-2FE28D8F6C25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78" creationId="{48011D2D-B1E5-82D1-EDCA-824AF5D0178B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79" creationId="{3EEBCE79-6B5F-8E77-C7FB-514F1529E0FA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81" creationId="{4502A332-4B1D-06DF-BAB9-13283FAEDE53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83" creationId="{F1306BAF-6473-9887-175F-F3E75422E0E9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84" creationId="{B8A8A7F1-D6CB-6E73-5A76-49432E749F09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87" creationId="{BF0428B7-D458-C631-179C-165EF171E436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89" creationId="{7D5995A7-A77A-49F6-A926-BF4748CDB4A6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91" creationId="{F3ACCB84-C9BA-E9C7-E617-97367D23204E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92" creationId="{BE853FA6-8F67-F05E-065A-E49F99F56693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93" creationId="{07B2DE5F-E315-0FEA-CDCA-7116A6F5E93D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95" creationId="{FCA4DEDE-A91A-ECD2-B0AD-CBD365D80638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97" creationId="{13E94B12-7D0B-3EBA-0A67-3A06C3B0FADA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98" creationId="{BC05CC39-743A-132B-87F7-98C471055F3B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05" creationId="{A70FBF75-515A-441E-3CE7-82D730145291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06" creationId="{C64435D9-9668-DCF9-EC33-23EC4BB34D2B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07" creationId="{5190D135-156A-BED4-8218-9275A3F199D9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08" creationId="{A50E319D-CF42-E817-4AEF-52CCC69C8BC8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09" creationId="{AFE1EAA8-1E11-B0FC-6AA6-D049B833D29F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10" creationId="{88F4E8E9-4707-767F-B5A8-5C106326EC97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11" creationId="{3F9A8D7F-0CE8-AC8E-5471-2FD5C19B7382}"/>
          </ac:spMkLst>
        </pc:spChg>
        <pc:spChg chg="add del mod">
          <ac:chgData name="Dickson, Callum" userId="0e5db021-c310-4624-9bc7-9e09f6c75bc1" providerId="ADAL" clId="{C3264CF4-95A0-4170-A937-ACDA1D449AB1}" dt="2023-06-04T17:07:54.142" v="437"/>
          <ac:spMkLst>
            <pc:docMk/>
            <pc:sldMk cId="1717260096" sldId="256"/>
            <ac:spMk id="112" creationId="{135665CC-3C8A-78F7-0176-AD9AFC5B3A54}"/>
          </ac:spMkLst>
        </pc:spChg>
        <pc:spChg chg="add del mod">
          <ac:chgData name="Dickson, Callum" userId="0e5db021-c310-4624-9bc7-9e09f6c75bc1" providerId="ADAL" clId="{C3264CF4-95A0-4170-A937-ACDA1D449AB1}" dt="2023-06-04T17:09:08.134" v="490"/>
          <ac:spMkLst>
            <pc:docMk/>
            <pc:sldMk cId="1717260096" sldId="256"/>
            <ac:spMk id="118" creationId="{BFFB40A8-32CF-F7A3-1A05-5457942638DB}"/>
          </ac:spMkLst>
        </pc:spChg>
        <pc:spChg chg="add del mod">
          <ac:chgData name="Dickson, Callum" userId="0e5db021-c310-4624-9bc7-9e09f6c75bc1" providerId="ADAL" clId="{C3264CF4-95A0-4170-A937-ACDA1D449AB1}" dt="2023-06-04T17:09:08.134" v="490"/>
          <ac:spMkLst>
            <pc:docMk/>
            <pc:sldMk cId="1717260096" sldId="256"/>
            <ac:spMk id="119" creationId="{DC7B7010-3335-474A-82D3-0327B93E41A8}"/>
          </ac:spMkLst>
        </pc:spChg>
        <pc:spChg chg="add del mod">
          <ac:chgData name="Dickson, Callum" userId="0e5db021-c310-4624-9bc7-9e09f6c75bc1" providerId="ADAL" clId="{C3264CF4-95A0-4170-A937-ACDA1D449AB1}" dt="2023-06-04T17:09:08.134" v="490"/>
          <ac:spMkLst>
            <pc:docMk/>
            <pc:sldMk cId="1717260096" sldId="256"/>
            <ac:spMk id="120" creationId="{A2138FA1-7828-16F5-A929-CEC717A213D0}"/>
          </ac:spMkLst>
        </pc:spChg>
        <pc:spChg chg="add del mod">
          <ac:chgData name="Dickson, Callum" userId="0e5db021-c310-4624-9bc7-9e09f6c75bc1" providerId="ADAL" clId="{C3264CF4-95A0-4170-A937-ACDA1D449AB1}" dt="2023-06-04T17:09:08.134" v="490"/>
          <ac:spMkLst>
            <pc:docMk/>
            <pc:sldMk cId="1717260096" sldId="256"/>
            <ac:spMk id="121" creationId="{395D5285-DB41-DF4E-8027-391489B2B132}"/>
          </ac:spMkLst>
        </pc:spChg>
        <pc:spChg chg="add del mod">
          <ac:chgData name="Dickson, Callum" userId="0e5db021-c310-4624-9bc7-9e09f6c75bc1" providerId="ADAL" clId="{C3264CF4-95A0-4170-A937-ACDA1D449AB1}" dt="2023-06-04T17:09:08.134" v="490"/>
          <ac:spMkLst>
            <pc:docMk/>
            <pc:sldMk cId="1717260096" sldId="256"/>
            <ac:spMk id="122" creationId="{317185B7-CA72-8692-D6AF-968DF16A49A8}"/>
          </ac:spMkLst>
        </pc:spChg>
        <pc:spChg chg="add mod">
          <ac:chgData name="Dickson, Callum" userId="0e5db021-c310-4624-9bc7-9e09f6c75bc1" providerId="ADAL" clId="{C3264CF4-95A0-4170-A937-ACDA1D449AB1}" dt="2023-06-04T17:19:16.717" v="960" actId="1035"/>
          <ac:spMkLst>
            <pc:docMk/>
            <pc:sldMk cId="1717260096" sldId="256"/>
            <ac:spMk id="124" creationId="{F03C99B3-33DA-5955-B08E-F58F3487D840}"/>
          </ac:spMkLst>
        </pc:spChg>
        <pc:spChg chg="add mod">
          <ac:chgData name="Dickson, Callum" userId="0e5db021-c310-4624-9bc7-9e09f6c75bc1" providerId="ADAL" clId="{C3264CF4-95A0-4170-A937-ACDA1D449AB1}" dt="2023-06-04T18:23:45.439" v="3105" actId="1036"/>
          <ac:spMkLst>
            <pc:docMk/>
            <pc:sldMk cId="1717260096" sldId="256"/>
            <ac:spMk id="125" creationId="{DC29244C-AF7F-C375-F6DE-92D8F145D50A}"/>
          </ac:spMkLst>
        </pc:spChg>
        <pc:spChg chg="add mod">
          <ac:chgData name="Dickson, Callum" userId="0e5db021-c310-4624-9bc7-9e09f6c75bc1" providerId="ADAL" clId="{C3264CF4-95A0-4170-A937-ACDA1D449AB1}" dt="2023-06-09T15:28:47.062" v="3659" actId="1036"/>
          <ac:spMkLst>
            <pc:docMk/>
            <pc:sldMk cId="1717260096" sldId="256"/>
            <ac:spMk id="126" creationId="{171B8A30-8FFE-9761-5CBF-7415620FE66B}"/>
          </ac:spMkLst>
        </pc:spChg>
        <pc:spChg chg="add mod">
          <ac:chgData name="Dickson, Callum" userId="0e5db021-c310-4624-9bc7-9e09f6c75bc1" providerId="ADAL" clId="{C3264CF4-95A0-4170-A937-ACDA1D449AB1}" dt="2023-06-09T14:07:05.778" v="3329" actId="552"/>
          <ac:spMkLst>
            <pc:docMk/>
            <pc:sldMk cId="1717260096" sldId="256"/>
            <ac:spMk id="127" creationId="{A8C8612B-6FF4-4E31-F5FC-CE22BE58F2AE}"/>
          </ac:spMkLst>
        </pc:spChg>
        <pc:spChg chg="add del mod">
          <ac:chgData name="Dickson, Callum" userId="0e5db021-c310-4624-9bc7-9e09f6c75bc1" providerId="ADAL" clId="{C3264CF4-95A0-4170-A937-ACDA1D449AB1}" dt="2023-06-04T17:33:04.364" v="1537"/>
          <ac:spMkLst>
            <pc:docMk/>
            <pc:sldMk cId="1717260096" sldId="256"/>
            <ac:spMk id="132" creationId="{F4F5D40E-0D10-6991-8206-7B9E36397550}"/>
          </ac:spMkLst>
        </pc:spChg>
        <pc:spChg chg="add del mod">
          <ac:chgData name="Dickson, Callum" userId="0e5db021-c310-4624-9bc7-9e09f6c75bc1" providerId="ADAL" clId="{C3264CF4-95A0-4170-A937-ACDA1D449AB1}" dt="2023-06-04T17:33:04.364" v="1537"/>
          <ac:spMkLst>
            <pc:docMk/>
            <pc:sldMk cId="1717260096" sldId="256"/>
            <ac:spMk id="133" creationId="{7430A877-217D-CDD1-E4C0-EB60213020C5}"/>
          </ac:spMkLst>
        </pc:spChg>
        <pc:spChg chg="add del mod">
          <ac:chgData name="Dickson, Callum" userId="0e5db021-c310-4624-9bc7-9e09f6c75bc1" providerId="ADAL" clId="{C3264CF4-95A0-4170-A937-ACDA1D449AB1}" dt="2023-06-04T17:33:20.429" v="1541"/>
          <ac:spMkLst>
            <pc:docMk/>
            <pc:sldMk cId="1717260096" sldId="256"/>
            <ac:spMk id="136" creationId="{47A7C7F0-44B3-6DD8-0E6A-B3B64CFA8692}"/>
          </ac:spMkLst>
        </pc:spChg>
        <pc:spChg chg="add mod">
          <ac:chgData name="Dickson, Callum" userId="0e5db021-c310-4624-9bc7-9e09f6c75bc1" providerId="ADAL" clId="{C3264CF4-95A0-4170-A937-ACDA1D449AB1}" dt="2023-06-09T14:22:18.681" v="3447" actId="552"/>
          <ac:spMkLst>
            <pc:docMk/>
            <pc:sldMk cId="1717260096" sldId="256"/>
            <ac:spMk id="138" creationId="{747BDC86-9954-50D9-B94F-62103197420C}"/>
          </ac:spMkLst>
        </pc:spChg>
        <pc:spChg chg="add mod">
          <ac:chgData name="Dickson, Callum" userId="0e5db021-c310-4624-9bc7-9e09f6c75bc1" providerId="ADAL" clId="{C3264CF4-95A0-4170-A937-ACDA1D449AB1}" dt="2023-06-09T14:09:48.408" v="3435" actId="1036"/>
          <ac:spMkLst>
            <pc:docMk/>
            <pc:sldMk cId="1717260096" sldId="256"/>
            <ac:spMk id="142" creationId="{6C590DD2-44E2-3DF0-FB78-333F0D677B24}"/>
          </ac:spMkLst>
        </pc:spChg>
        <pc:spChg chg="add mod">
          <ac:chgData name="Dickson, Callum" userId="0e5db021-c310-4624-9bc7-9e09f6c75bc1" providerId="ADAL" clId="{C3264CF4-95A0-4170-A937-ACDA1D449AB1}" dt="2023-06-09T15:31:51.746" v="3686" actId="123"/>
          <ac:spMkLst>
            <pc:docMk/>
            <pc:sldMk cId="1717260096" sldId="256"/>
            <ac:spMk id="143" creationId="{C3C2E95B-4CE3-9E9B-C2BD-9E67E92C82BB}"/>
          </ac:spMkLst>
        </pc:spChg>
        <pc:spChg chg="add mod">
          <ac:chgData name="Dickson, Callum" userId="0e5db021-c310-4624-9bc7-9e09f6c75bc1" providerId="ADAL" clId="{C3264CF4-95A0-4170-A937-ACDA1D449AB1}" dt="2023-06-09T14:22:18.681" v="3447" actId="552"/>
          <ac:spMkLst>
            <pc:docMk/>
            <pc:sldMk cId="1717260096" sldId="256"/>
            <ac:spMk id="144" creationId="{AFD3656C-E247-B425-D371-DAB83A88EB00}"/>
          </ac:spMkLst>
        </pc:spChg>
        <pc:graphicFrameChg chg="del">
          <ac:chgData name="Dickson, Callum" userId="0e5db021-c310-4624-9bc7-9e09f6c75bc1" providerId="ADAL" clId="{C3264CF4-95A0-4170-A937-ACDA1D449AB1}" dt="2023-06-04T17:02:41.361" v="160" actId="478"/>
          <ac:graphicFrameMkLst>
            <pc:docMk/>
            <pc:sldMk cId="1717260096" sldId="256"/>
            <ac:graphicFrameMk id="27" creationId="{00000000-0000-0000-0000-000000000000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6:00.082" v="358"/>
          <ac:graphicFrameMkLst>
            <pc:docMk/>
            <pc:sldMk cId="1717260096" sldId="256"/>
            <ac:graphicFrameMk id="49" creationId="{B7F559C3-BB70-DEBE-611E-E424DF5B6E9C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6:00.082" v="358"/>
          <ac:graphicFrameMkLst>
            <pc:docMk/>
            <pc:sldMk cId="1717260096" sldId="256"/>
            <ac:graphicFrameMk id="52" creationId="{16496E3E-FA2F-0F9C-F73B-9EC073472BF4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63" creationId="{998C189B-4BC3-81AD-E756-6E604373426D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64" creationId="{A6864A36-545A-92FE-25B4-8AA7F7A88955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65" creationId="{4D2B3AC4-8F40-BEFC-03AF-F16CC44FCBAF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76" creationId="{2F5C9043-C9C5-9C19-B6A0-98AAEFAB8B09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85" creationId="{790D2242-4BD2-E45F-6C93-8C70B46382DA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88" creationId="{F3010FBE-4795-24B3-8399-D0CF8AB041E6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7:54.142" v="437"/>
          <ac:graphicFrameMkLst>
            <pc:docMk/>
            <pc:sldMk cId="1717260096" sldId="256"/>
            <ac:graphicFrameMk id="90" creationId="{926287F7-8B01-CA37-5BDE-1B0E51210BCF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8:40.377" v="467"/>
          <ac:graphicFrameMkLst>
            <pc:docMk/>
            <pc:sldMk cId="1717260096" sldId="256"/>
            <ac:graphicFrameMk id="114" creationId="{4106767A-47DA-6112-5DCC-9FA01B86CF27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08:40.377" v="467"/>
          <ac:graphicFrameMkLst>
            <pc:docMk/>
            <pc:sldMk cId="1717260096" sldId="256"/>
            <ac:graphicFrameMk id="115" creationId="{57E9BED3-1DF2-10D4-FD3D-CDA0688E7BDC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33:04.364" v="1537"/>
          <ac:graphicFrameMkLst>
            <pc:docMk/>
            <pc:sldMk cId="1717260096" sldId="256"/>
            <ac:graphicFrameMk id="131" creationId="{AA529CE4-D612-F7D0-C864-A7D01DD78C6E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33:20.429" v="1541"/>
          <ac:graphicFrameMkLst>
            <pc:docMk/>
            <pc:sldMk cId="1717260096" sldId="256"/>
            <ac:graphicFrameMk id="135" creationId="{A9E8DDEF-0239-4147-CB0E-0B15D43779A5}"/>
          </ac:graphicFrameMkLst>
        </pc:graphicFrameChg>
        <pc:graphicFrameChg chg="add mod modGraphic">
          <ac:chgData name="Dickson, Callum" userId="0e5db021-c310-4624-9bc7-9e09f6c75bc1" providerId="ADAL" clId="{C3264CF4-95A0-4170-A937-ACDA1D449AB1}" dt="2023-06-09T15:32:53.882" v="3699" actId="1036"/>
          <ac:graphicFrameMkLst>
            <pc:docMk/>
            <pc:sldMk cId="1717260096" sldId="256"/>
            <ac:graphicFrameMk id="139" creationId="{1BB2A359-D39A-C22E-2AC0-A5081FB17E54}"/>
          </ac:graphicFrameMkLst>
        </pc:graphicFrameChg>
        <pc:graphicFrameChg chg="add del mod">
          <ac:chgData name="Dickson, Callum" userId="0e5db021-c310-4624-9bc7-9e09f6c75bc1" providerId="ADAL" clId="{C3264CF4-95A0-4170-A937-ACDA1D449AB1}" dt="2023-06-04T17:54:28.261" v="2278"/>
          <ac:graphicFrameMkLst>
            <pc:docMk/>
            <pc:sldMk cId="1717260096" sldId="256"/>
            <ac:graphicFrameMk id="140" creationId="{7D5998DE-B8C9-16E9-1BAC-752E80E8FED5}"/>
          </ac:graphicFrameMkLst>
        </pc:graphicFrameChg>
        <pc:picChg chg="mod">
          <ac:chgData name="Dickson, Callum" userId="0e5db021-c310-4624-9bc7-9e09f6c75bc1" providerId="ADAL" clId="{C3264CF4-95A0-4170-A937-ACDA1D449AB1}" dt="2023-06-09T15:28:50.831" v="3660" actId="1035"/>
          <ac:picMkLst>
            <pc:docMk/>
            <pc:sldMk cId="1717260096" sldId="256"/>
            <ac:picMk id="38" creationId="{80678631-0782-012E-83B3-7C33A4AC9273}"/>
          </ac:picMkLst>
        </pc:picChg>
        <pc:picChg chg="add del mod">
          <ac:chgData name="Dickson, Callum" userId="0e5db021-c310-4624-9bc7-9e09f6c75bc1" providerId="ADAL" clId="{C3264CF4-95A0-4170-A937-ACDA1D449AB1}" dt="2023-06-04T17:06:00.082" v="358"/>
          <ac:picMkLst>
            <pc:docMk/>
            <pc:sldMk cId="1717260096" sldId="256"/>
            <ac:picMk id="48" creationId="{BA809879-B829-4CB7-3926-9695256C64C1}"/>
          </ac:picMkLst>
        </pc:picChg>
        <pc:picChg chg="add del mod modCrop">
          <ac:chgData name="Dickson, Callum" userId="0e5db021-c310-4624-9bc7-9e09f6c75bc1" providerId="ADAL" clId="{C3264CF4-95A0-4170-A937-ACDA1D449AB1}" dt="2023-06-04T17:32:37.438" v="1529" actId="478"/>
          <ac:picMkLst>
            <pc:docMk/>
            <pc:sldMk cId="1717260096" sldId="256"/>
            <ac:picMk id="54" creationId="{E16B0768-A091-BB4C-2572-DE8839ACE8BF}"/>
          </ac:picMkLst>
        </pc:picChg>
        <pc:picChg chg="add del mod">
          <ac:chgData name="Dickson, Callum" userId="0e5db021-c310-4624-9bc7-9e09f6c75bc1" providerId="ADAL" clId="{C3264CF4-95A0-4170-A937-ACDA1D449AB1}" dt="2023-06-09T14:06:13.231" v="3247" actId="1035"/>
          <ac:picMkLst>
            <pc:docMk/>
            <pc:sldMk cId="1717260096" sldId="256"/>
            <ac:picMk id="55" creationId="{4F91BF06-4160-6CB6-C043-32A75114B66B}"/>
          </ac:picMkLst>
        </pc:picChg>
        <pc:picChg chg="add mod">
          <ac:chgData name="Dickson, Callum" userId="0e5db021-c310-4624-9bc7-9e09f6c75bc1" providerId="ADAL" clId="{C3264CF4-95A0-4170-A937-ACDA1D449AB1}" dt="2023-06-09T14:06:13.231" v="3247" actId="1035"/>
          <ac:picMkLst>
            <pc:docMk/>
            <pc:sldMk cId="1717260096" sldId="256"/>
            <ac:picMk id="56" creationId="{92F56D20-227D-BF98-4928-D08D35BDC07F}"/>
          </ac:picMkLst>
        </pc:picChg>
        <pc:picChg chg="add mod">
          <ac:chgData name="Dickson, Callum" userId="0e5db021-c310-4624-9bc7-9e09f6c75bc1" providerId="ADAL" clId="{C3264CF4-95A0-4170-A937-ACDA1D449AB1}" dt="2023-06-09T14:07:47.539" v="3335" actId="1076"/>
          <ac:picMkLst>
            <pc:docMk/>
            <pc:sldMk cId="1717260096" sldId="256"/>
            <ac:picMk id="113" creationId="{4144FB9A-1D5F-2BCF-8EBE-463D0FCA7959}"/>
          </ac:picMkLst>
        </pc:picChg>
        <pc:picChg chg="add del mod">
          <ac:chgData name="Dickson, Callum" userId="0e5db021-c310-4624-9bc7-9e09f6c75bc1" providerId="ADAL" clId="{C3264CF4-95A0-4170-A937-ACDA1D449AB1}" dt="2023-06-04T17:51:30.542" v="2258" actId="478"/>
          <ac:picMkLst>
            <pc:docMk/>
            <pc:sldMk cId="1717260096" sldId="256"/>
            <ac:picMk id="116" creationId="{B30AEE98-D486-90C7-A498-DAB12973C53E}"/>
          </ac:picMkLst>
        </pc:picChg>
        <pc:picChg chg="add del mod">
          <ac:chgData name="Dickson, Callum" userId="0e5db021-c310-4624-9bc7-9e09f6c75bc1" providerId="ADAL" clId="{C3264CF4-95A0-4170-A937-ACDA1D449AB1}" dt="2023-06-04T17:09:08.134" v="490"/>
          <ac:picMkLst>
            <pc:docMk/>
            <pc:sldMk cId="1717260096" sldId="256"/>
            <ac:picMk id="117" creationId="{26971D10-C6BE-BDE9-0493-D35535226382}"/>
          </ac:picMkLst>
        </pc:picChg>
        <pc:picChg chg="add mod">
          <ac:chgData name="Dickson, Callum" userId="0e5db021-c310-4624-9bc7-9e09f6c75bc1" providerId="ADAL" clId="{C3264CF4-95A0-4170-A937-ACDA1D449AB1}" dt="2023-06-09T15:32:53.882" v="3699" actId="1036"/>
          <ac:picMkLst>
            <pc:docMk/>
            <pc:sldMk cId="1717260096" sldId="256"/>
            <ac:picMk id="123" creationId="{3D500164-B679-3DE4-4FE4-415433392BBD}"/>
          </ac:picMkLst>
        </pc:picChg>
        <pc:picChg chg="add del mod modCrop">
          <ac:chgData name="Dickson, Callum" userId="0e5db021-c310-4624-9bc7-9e09f6c75bc1" providerId="ADAL" clId="{C3264CF4-95A0-4170-A937-ACDA1D449AB1}" dt="2023-06-04T17:32:37.438" v="1529" actId="478"/>
          <ac:picMkLst>
            <pc:docMk/>
            <pc:sldMk cId="1717260096" sldId="256"/>
            <ac:picMk id="128" creationId="{C92C7E0F-2FA3-7EC9-0F1A-CDA7D14062D5}"/>
          </ac:picMkLst>
        </pc:picChg>
        <pc:picChg chg="add del mod">
          <ac:chgData name="Dickson, Callum" userId="0e5db021-c310-4624-9bc7-9e09f6c75bc1" providerId="ADAL" clId="{C3264CF4-95A0-4170-A937-ACDA1D449AB1}" dt="2023-06-04T17:32:50.758" v="1531"/>
          <ac:picMkLst>
            <pc:docMk/>
            <pc:sldMk cId="1717260096" sldId="256"/>
            <ac:picMk id="129" creationId="{07C33204-C3B2-7581-08D7-A95520AA504C}"/>
          </ac:picMkLst>
        </pc:picChg>
        <pc:picChg chg="add mod">
          <ac:chgData name="Dickson, Callum" userId="0e5db021-c310-4624-9bc7-9e09f6c75bc1" providerId="ADAL" clId="{C3264CF4-95A0-4170-A937-ACDA1D449AB1}" dt="2023-06-09T15:29:22.063" v="3685" actId="1035"/>
          <ac:picMkLst>
            <pc:docMk/>
            <pc:sldMk cId="1717260096" sldId="256"/>
            <ac:picMk id="130" creationId="{C4A91B7B-9A95-1339-ED32-92FC2E479C60}"/>
          </ac:picMkLst>
        </pc:picChg>
        <pc:picChg chg="add mod">
          <ac:chgData name="Dickson, Callum" userId="0e5db021-c310-4624-9bc7-9e09f6c75bc1" providerId="ADAL" clId="{C3264CF4-95A0-4170-A937-ACDA1D449AB1}" dt="2023-06-09T14:06:13.231" v="3247" actId="1035"/>
          <ac:picMkLst>
            <pc:docMk/>
            <pc:sldMk cId="1717260096" sldId="256"/>
            <ac:picMk id="134" creationId="{ECBAAAC1-3A9B-3A9B-73CD-1695C24CCBF9}"/>
          </ac:picMkLst>
        </pc:picChg>
        <pc:picChg chg="add mod">
          <ac:chgData name="Dickson, Callum" userId="0e5db021-c310-4624-9bc7-9e09f6c75bc1" providerId="ADAL" clId="{C3264CF4-95A0-4170-A937-ACDA1D449AB1}" dt="2023-06-09T14:06:13.231" v="3247" actId="1035"/>
          <ac:picMkLst>
            <pc:docMk/>
            <pc:sldMk cId="1717260096" sldId="256"/>
            <ac:picMk id="137" creationId="{D55E525F-8286-C9D9-7E64-FDBBC29F46FF}"/>
          </ac:picMkLst>
        </pc:picChg>
        <pc:picChg chg="add mod ord">
          <ac:chgData name="Dickson, Callum" userId="0e5db021-c310-4624-9bc7-9e09f6c75bc1" providerId="ADAL" clId="{C3264CF4-95A0-4170-A937-ACDA1D449AB1}" dt="2023-06-09T15:32:53.882" v="3699" actId="1036"/>
          <ac:picMkLst>
            <pc:docMk/>
            <pc:sldMk cId="1717260096" sldId="256"/>
            <ac:picMk id="141" creationId="{FB9BEA54-A596-F2EA-1CA0-B97F40548403}"/>
          </ac:picMkLst>
        </pc:pic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70" creationId="{E63D2C2D-D181-0812-D7EA-264DC0B575F9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71" creationId="{A926EB82-7D12-D1C9-021A-12AE4525000F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73" creationId="{2D90EF5D-BEA3-FB65-5B45-FB9FA062CC2A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80" creationId="{06172C69-BBCE-4F88-CC60-5ED13085BB3F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82" creationId="{0002E5A8-95AD-38D6-90B9-85AC1C32964B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86" creationId="{4FCC776A-A2BA-E8E8-9764-E3A55D7EF52D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94" creationId="{C2AB8F91-9DBC-949C-0681-5CFF0661D211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96" creationId="{E5E90217-3272-AE6D-D148-83DCD287C4E2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99" creationId="{5F62DC8F-4811-B169-799E-4D14FE622B3E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100" creationId="{6BBF377A-2371-278F-458C-DC28B9481D2F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101" creationId="{DC5CABCE-2ABA-5BDE-C39D-78811D477C45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102" creationId="{777C021C-32FD-D7A9-9CD5-F0B0EC176579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103" creationId="{24B80126-827A-187E-926F-9F954AC696D8}"/>
          </ac:cxnSpMkLst>
        </pc:cxnChg>
        <pc:cxnChg chg="add del mod">
          <ac:chgData name="Dickson, Callum" userId="0e5db021-c310-4624-9bc7-9e09f6c75bc1" providerId="ADAL" clId="{C3264CF4-95A0-4170-A937-ACDA1D449AB1}" dt="2023-06-04T17:07:54.142" v="437"/>
          <ac:cxnSpMkLst>
            <pc:docMk/>
            <pc:sldMk cId="1717260096" sldId="256"/>
            <ac:cxnSpMk id="104" creationId="{15BAFAF9-549D-3B27-9A97-357632AAE49C}"/>
          </ac:cxnSpMkLst>
        </pc:cxnChg>
      </pc:sldChg>
      <pc:sldChg chg="add del">
        <pc:chgData name="Dickson, Callum" userId="0e5db021-c310-4624-9bc7-9e09f6c75bc1" providerId="ADAL" clId="{C3264CF4-95A0-4170-A937-ACDA1D449AB1}" dt="2023-06-04T18:01:47.935" v="2514" actId="2696"/>
        <pc:sldMkLst>
          <pc:docMk/>
          <pc:sldMk cId="129016264" sldId="257"/>
        </pc:sldMkLst>
      </pc:sldChg>
      <pc:sldChg chg="new del">
        <pc:chgData name="Dickson, Callum" userId="0e5db021-c310-4624-9bc7-9e09f6c75bc1" providerId="ADAL" clId="{C3264CF4-95A0-4170-A937-ACDA1D449AB1}" dt="2023-06-04T18:01:47.935" v="2514" actId="2696"/>
        <pc:sldMkLst>
          <pc:docMk/>
          <pc:sldMk cId="4210378642" sldId="2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B339-91DE-4708-B59C-02B1B792E1FF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D587-2CC7-4724-8506-9A8AC6CB2E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0" y="2336811"/>
            <a:ext cx="28775660" cy="6029950"/>
          </a:xfrm>
        </p:spPr>
        <p:txBody>
          <a:bodyPr/>
          <a:lstStyle>
            <a:lvl1pPr>
              <a:defRPr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9140" y="9514848"/>
            <a:ext cx="13716000" cy="33502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48200" y="9514848"/>
            <a:ext cx="13716000" cy="33502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9601200"/>
            <a:ext cx="28392120" cy="2993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B97AF4B-F7AF-4F67-8699-F8E8E9427259}" type="datetimeFigureOut">
              <a:rPr lang="en-US" smtClean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DD064E7-A370-48C0-82C6-2617BC0E14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8366760"/>
          </a:xfrm>
          <a:prstGeom prst="rect">
            <a:avLst/>
          </a:prstGeom>
          <a:solidFill>
            <a:srgbClr val="E74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602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3486" y="1500686"/>
            <a:ext cx="28392120" cy="3474720"/>
          </a:xfrm>
        </p:spPr>
        <p:txBody>
          <a:bodyPr lIns="0" tIns="0" rIns="0" bIns="0" anchor="t" anchorCtr="0">
            <a:normAutofit/>
          </a:bodyPr>
          <a:lstStyle/>
          <a:p>
            <a:r>
              <a:rPr lang="en-US" sz="9600" dirty="0">
                <a:latin typeface="Arial" panose="020B0604020202020204" pitchFamily="34" charset="0"/>
              </a:rPr>
              <a:t>Relative binding free energy calculations at lipid exposed sites: deciphering hot spots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63486" y="9057648"/>
            <a:ext cx="13716000" cy="7771358"/>
          </a:xfrm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5400" b="1" dirty="0"/>
              <a:t>Ligand-membrane affinity is an integral component of binding lipid exposed sites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E74A21"/>
                </a:solidFill>
              </a:rPr>
              <a:t>Enhanced drug concentration in the membrane compartment</a:t>
            </a:r>
            <a:endParaRPr lang="en-US" sz="3600" dirty="0">
              <a:solidFill>
                <a:srgbClr val="E74A2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Ligands with higher membrane affinity enhance local concentration around the target and therefore the observed binding affinity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The observed structure-activity relationships (SAR) may be cloude</a:t>
            </a:r>
            <a:r>
              <a:rPr lang="en-US" dirty="0"/>
              <a:t>d by affinity to bind the membrane alone.</a:t>
            </a:r>
            <a:endParaRPr lang="en-US" sz="3600" b="1" dirty="0">
              <a:solidFill>
                <a:srgbClr val="E74A21"/>
              </a:solidFill>
            </a:endParaRP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E74A21"/>
                </a:solidFill>
              </a:rPr>
              <a:t>“True” or “intrinsic” binding affinity</a:t>
            </a:r>
          </a:p>
          <a:p>
            <a:pPr marL="457200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From Figure 1, a “true” or “intrinsic” affinity to bind the receptor, in the absence of membrane binding may be determined as: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763486" y="5257047"/>
            <a:ext cx="29158634" cy="23730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Callum J. Dickson, Jose S. Duca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Computer-Aided Drug Discovery, Global Discovery Chemistry, Novartis Institutes for </a:t>
            </a:r>
            <a:r>
              <a:rPr lang="en-US" sz="3200" b="1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</a:t>
            </a:r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Research, 181 Massachusetts Avenue, Cambridge, Massachusetts 02139, United States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0678631-0782-012E-83B3-7C33A4A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627" y="19249187"/>
            <a:ext cx="9671718" cy="7406640"/>
          </a:xfrm>
          <a:prstGeom prst="rect">
            <a:avLst/>
          </a:prstGeom>
        </p:spPr>
      </p:pic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86002FFD-E740-3951-5653-1B91BD557C27}"/>
              </a:ext>
            </a:extLst>
          </p:cNvPr>
          <p:cNvSpPr txBox="1">
            <a:spLocks/>
          </p:cNvSpPr>
          <p:nvPr/>
        </p:nvSpPr>
        <p:spPr>
          <a:xfrm>
            <a:off x="1763486" y="27205948"/>
            <a:ext cx="13716000" cy="46166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/>
              <a:t>P2Y1 antagonist relative binding free energy calculations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E74A21"/>
                </a:solidFill>
              </a:rPr>
              <a:t>Application of relative binding free energy (RBFE) to dataset of 30 P2Y1 antagonists</a:t>
            </a:r>
            <a:r>
              <a:rPr lang="en-US" sz="3600" baseline="30000" dirty="0"/>
              <a:t>3,4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/>
              <a:t>AmberTI</a:t>
            </a:r>
            <a:r>
              <a:rPr lang="en-US" dirty="0"/>
              <a:t> protocol using 12</a:t>
            </a:r>
            <a:r>
              <a:rPr lang="el-GR" dirty="0"/>
              <a:t>λ</a:t>
            </a:r>
            <a:r>
              <a:rPr lang="en-US" dirty="0"/>
              <a:t> windows, 5 ns equilibration and 5 ns production.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RBFE successfully rank orders antagonists with Spearman </a:t>
            </a:r>
            <a:r>
              <a:rPr lang="el-GR" dirty="0"/>
              <a:t>ρ</a:t>
            </a:r>
            <a:r>
              <a:rPr lang="en-US" dirty="0"/>
              <a:t> = 0.76.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8F32B902-08F2-28E9-9AA6-099D3D44B12A}"/>
              </a:ext>
            </a:extLst>
          </p:cNvPr>
          <p:cNvSpPr txBox="1">
            <a:spLocks/>
          </p:cNvSpPr>
          <p:nvPr/>
        </p:nvSpPr>
        <p:spPr>
          <a:xfrm>
            <a:off x="17260176" y="9057648"/>
            <a:ext cx="13716000" cy="498598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/>
              <a:t>Protocol to uncouple intrinsic and membrane binding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E74A21"/>
                </a:solidFill>
              </a:rPr>
              <a:t>Extend RBFE calculations to ∆</a:t>
            </a:r>
            <a:r>
              <a:rPr lang="en-US" sz="3600" b="1" dirty="0" err="1">
                <a:solidFill>
                  <a:srgbClr val="E74A21"/>
                </a:solidFill>
              </a:rPr>
              <a:t>G</a:t>
            </a:r>
            <a:r>
              <a:rPr lang="en-US" sz="3600" b="1" baseline="-25000" dirty="0" err="1">
                <a:solidFill>
                  <a:srgbClr val="E74A21"/>
                </a:solidFill>
              </a:rPr>
              <a:t>int</a:t>
            </a:r>
            <a:r>
              <a:rPr lang="en-US" sz="3600" b="1" dirty="0">
                <a:solidFill>
                  <a:srgbClr val="E74A21"/>
                </a:solidFill>
              </a:rPr>
              <a:t> and ∆</a:t>
            </a:r>
            <a:r>
              <a:rPr lang="en-US" sz="3600" b="1" dirty="0" err="1">
                <a:solidFill>
                  <a:srgbClr val="E74A21"/>
                </a:solidFill>
              </a:rPr>
              <a:t>G</a:t>
            </a:r>
            <a:r>
              <a:rPr lang="en-US" sz="3600" b="1" baseline="-25000" dirty="0" err="1">
                <a:solidFill>
                  <a:srgbClr val="E74A21"/>
                </a:solidFill>
              </a:rPr>
              <a:t>mem</a:t>
            </a:r>
            <a:r>
              <a:rPr lang="en-US" sz="3600" b="1" dirty="0">
                <a:solidFill>
                  <a:srgbClr val="E74A21"/>
                </a:solidFill>
              </a:rPr>
              <a:t> cycles</a:t>
            </a:r>
            <a:endParaRPr lang="en-US" sz="3600" dirty="0">
              <a:solidFill>
                <a:srgbClr val="E74A2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∆</a:t>
            </a:r>
            <a:r>
              <a:rPr lang="en-US" dirty="0" err="1"/>
              <a:t>G</a:t>
            </a:r>
            <a:r>
              <a:rPr lang="en-US" baseline="-25000" dirty="0" err="1"/>
              <a:t>int</a:t>
            </a:r>
            <a:r>
              <a:rPr lang="en-US" dirty="0"/>
              <a:t> transforms ligands at binding site and  while membrane embedded.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∆</a:t>
            </a:r>
            <a:r>
              <a:rPr lang="en-US" dirty="0" err="1"/>
              <a:t>G</a:t>
            </a:r>
            <a:r>
              <a:rPr lang="en-US" baseline="-25000" dirty="0" err="1"/>
              <a:t>mem</a:t>
            </a:r>
            <a:r>
              <a:rPr lang="en-US" dirty="0"/>
              <a:t> transforms ligands in water and while membrane embedded.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F975CED4-EA5A-460F-C1BB-AEB8E01093E1}"/>
              </a:ext>
            </a:extLst>
          </p:cNvPr>
          <p:cNvSpPr txBox="1">
            <a:spLocks/>
          </p:cNvSpPr>
          <p:nvPr/>
        </p:nvSpPr>
        <p:spPr>
          <a:xfrm>
            <a:off x="17260176" y="19590969"/>
            <a:ext cx="14288120" cy="3816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/>
              <a:t>R1 substituents improve intrinsic affinity; R2 improves membrane binding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F91BF06-4160-6CB6-C043-32A75114B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786" y="37350200"/>
            <a:ext cx="5360496" cy="521208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2F56D20-227D-BF98-4928-D08D35BDC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786" y="31634157"/>
            <a:ext cx="5032058" cy="54864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144FB9A-1D5F-2BCF-8EBE-463D0FCA7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6397" y="12993032"/>
            <a:ext cx="12307605" cy="54864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3D500164-B679-3DE4-4FE4-415433392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1271" y="28436416"/>
            <a:ext cx="6501685" cy="64008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03C99B3-33DA-5955-B08E-F58F3487D840}"/>
              </a:ext>
            </a:extLst>
          </p:cNvPr>
          <p:cNvSpPr txBox="1"/>
          <p:nvPr/>
        </p:nvSpPr>
        <p:spPr>
          <a:xfrm>
            <a:off x="6847186" y="12993032"/>
            <a:ext cx="3548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= [L].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endParaRPr lang="en-US" sz="3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C29244C-AF7F-C375-F6DE-92D8F145D50A}"/>
              </a:ext>
            </a:extLst>
          </p:cNvPr>
          <p:cNvSpPr txBox="1"/>
          <p:nvPr/>
        </p:nvSpPr>
        <p:spPr>
          <a:xfrm>
            <a:off x="6281743" y="17107444"/>
            <a:ext cx="4679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∆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= ∆G</a:t>
            </a:r>
            <a:r>
              <a:rPr lang="en-US" sz="3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- ∆</a:t>
            </a:r>
            <a:r>
              <a:rPr lang="en-US" sz="3600" i="1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endParaRPr lang="en-US" sz="36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Content Placeholder 7">
            <a:extLst>
              <a:ext uri="{FF2B5EF4-FFF2-40B4-BE49-F238E27FC236}">
                <a16:creationId xmlns:a16="http://schemas.microsoft.com/office/drawing/2014/main" id="{171B8A30-8FFE-9761-5CBF-7415620FE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3486" y="18139482"/>
            <a:ext cx="14467114" cy="984885"/>
          </a:xfrm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1800"/>
              </a:spcBef>
              <a:spcAft>
                <a:spcPts val="1200"/>
              </a:spcAft>
            </a:pPr>
            <a:r>
              <a:rPr lang="en-US" sz="3200" b="1" dirty="0">
                <a:solidFill>
                  <a:prstClr val="black"/>
                </a:solidFill>
              </a:rPr>
              <a:t>Figure 1:</a:t>
            </a:r>
            <a:r>
              <a:rPr lang="en-US" sz="3200" dirty="0">
                <a:solidFill>
                  <a:prstClr val="black"/>
                </a:solidFill>
              </a:rPr>
              <a:t> Ligand binding to a lipid-exposed site can be uncoupled into two steps.</a:t>
            </a:r>
          </a:p>
        </p:txBody>
      </p:sp>
      <p:sp>
        <p:nvSpPr>
          <p:cNvPr id="127" name="Content Placeholder 7">
            <a:extLst>
              <a:ext uri="{FF2B5EF4-FFF2-40B4-BE49-F238E27FC236}">
                <a16:creationId xmlns:a16="http://schemas.microsoft.com/office/drawing/2014/main" id="{A8C8612B-6FF4-4E31-F5FC-CE22BE58F2AE}"/>
              </a:ext>
            </a:extLst>
          </p:cNvPr>
          <p:cNvSpPr txBox="1">
            <a:spLocks/>
          </p:cNvSpPr>
          <p:nvPr/>
        </p:nvSpPr>
        <p:spPr>
          <a:xfrm>
            <a:off x="1763486" y="42637606"/>
            <a:ext cx="1446711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3200" b="1" dirty="0">
                <a:solidFill>
                  <a:prstClr val="black"/>
                </a:solidFill>
              </a:rPr>
              <a:t>Figure 2:</a:t>
            </a:r>
            <a:r>
              <a:rPr lang="en-US" sz="3200" dirty="0">
                <a:solidFill>
                  <a:prstClr val="black"/>
                </a:solidFill>
              </a:rPr>
              <a:t> Calculation of ∆G</a:t>
            </a:r>
            <a:r>
              <a:rPr lang="en-US" sz="3200" baseline="-25000" dirty="0">
                <a:solidFill>
                  <a:prstClr val="black"/>
                </a:solidFill>
              </a:rPr>
              <a:t>obs</a:t>
            </a:r>
            <a:r>
              <a:rPr lang="en-US" sz="3200" dirty="0">
                <a:solidFill>
                  <a:prstClr val="black"/>
                </a:solidFill>
              </a:rPr>
              <a:t> for 30 P2Y1 antagonists binding a lipid exposed site.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4A91B7B-9A95-1339-ED32-92FC2E479C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097" y="33305307"/>
            <a:ext cx="5051685" cy="731520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ECBAAAC1-3A9B-3A9B-73CD-1695C24CCB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85" y="33240755"/>
            <a:ext cx="3664587" cy="320040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55E525F-8286-C9D9-7E64-FDBBC29F46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913" y="37511521"/>
            <a:ext cx="3404529" cy="3474720"/>
          </a:xfrm>
          <a:prstGeom prst="rect">
            <a:avLst/>
          </a:prstGeom>
        </p:spPr>
      </p:pic>
      <p:sp>
        <p:nvSpPr>
          <p:cNvPr id="138" name="Content Placeholder 7">
            <a:extLst>
              <a:ext uri="{FF2B5EF4-FFF2-40B4-BE49-F238E27FC236}">
                <a16:creationId xmlns:a16="http://schemas.microsoft.com/office/drawing/2014/main" id="{747BDC86-9954-50D9-B94F-62103197420C}"/>
              </a:ext>
            </a:extLst>
          </p:cNvPr>
          <p:cNvSpPr txBox="1">
            <a:spLocks/>
          </p:cNvSpPr>
          <p:nvPr/>
        </p:nvSpPr>
        <p:spPr>
          <a:xfrm>
            <a:off x="17260176" y="18665191"/>
            <a:ext cx="1486024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3200" b="1" dirty="0">
                <a:solidFill>
                  <a:prstClr val="black"/>
                </a:solidFill>
              </a:rPr>
              <a:t>Figure 3:</a:t>
            </a:r>
            <a:r>
              <a:rPr lang="en-US" sz="3200" dirty="0">
                <a:solidFill>
                  <a:prstClr val="black"/>
                </a:solidFill>
              </a:rPr>
              <a:t> Thermodynamic cycles to calculate ∆</a:t>
            </a:r>
            <a:r>
              <a:rPr lang="en-US" sz="3200" dirty="0" err="1">
                <a:solidFill>
                  <a:prstClr val="black"/>
                </a:solidFill>
              </a:rPr>
              <a:t>G</a:t>
            </a:r>
            <a:r>
              <a:rPr lang="en-US" sz="3200" baseline="-25000" dirty="0" err="1">
                <a:solidFill>
                  <a:prstClr val="black"/>
                </a:solidFill>
              </a:rPr>
              <a:t>mem</a:t>
            </a:r>
            <a:r>
              <a:rPr lang="en-US" sz="3200" dirty="0">
                <a:solidFill>
                  <a:prstClr val="black"/>
                </a:solidFill>
              </a:rPr>
              <a:t>, ∆G</a:t>
            </a:r>
            <a:r>
              <a:rPr lang="en-US" sz="3200" baseline="-25000" dirty="0">
                <a:solidFill>
                  <a:prstClr val="black"/>
                </a:solidFill>
              </a:rPr>
              <a:t>obs</a:t>
            </a:r>
            <a:r>
              <a:rPr lang="en-US" sz="3200" dirty="0">
                <a:solidFill>
                  <a:prstClr val="black"/>
                </a:solidFill>
              </a:rPr>
              <a:t> and ∆</a:t>
            </a:r>
            <a:r>
              <a:rPr lang="en-US" sz="3200" dirty="0" err="1">
                <a:solidFill>
                  <a:prstClr val="black"/>
                </a:solidFill>
              </a:rPr>
              <a:t>G</a:t>
            </a:r>
            <a:r>
              <a:rPr lang="en-US" sz="3200" baseline="-25000" dirty="0" err="1">
                <a:solidFill>
                  <a:prstClr val="black"/>
                </a:solidFill>
              </a:rPr>
              <a:t>int</a:t>
            </a:r>
            <a:r>
              <a:rPr lang="en-US" sz="3200" dirty="0">
                <a:solidFill>
                  <a:prstClr val="black"/>
                </a:solidFill>
              </a:rPr>
              <a:t>. </a:t>
            </a:r>
          </a:p>
        </p:txBody>
      </p:sp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1BB2A359-D39A-C22E-2AC0-A5081FB17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37218"/>
              </p:ext>
            </p:extLst>
          </p:nvPr>
        </p:nvGraphicFramePr>
        <p:xfrm>
          <a:off x="17438916" y="21489659"/>
          <a:ext cx="13864040" cy="66079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33005">
                  <a:extLst>
                    <a:ext uri="{9D8B030D-6E8A-4147-A177-3AD203B41FA5}">
                      <a16:colId xmlns:a16="http://schemas.microsoft.com/office/drawing/2014/main" val="3085502413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2498947678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1254350647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3569158811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3434141169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3813834709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1275153500"/>
                    </a:ext>
                  </a:extLst>
                </a:gridCol>
                <a:gridCol w="1733005">
                  <a:extLst>
                    <a:ext uri="{9D8B030D-6E8A-4147-A177-3AD203B41FA5}">
                      <a16:colId xmlns:a16="http://schemas.microsoft.com/office/drawing/2014/main" val="675245164"/>
                    </a:ext>
                  </a:extLst>
                </a:gridCol>
              </a:tblGrid>
              <a:tr h="1321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Transform</a:t>
                      </a: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R2</a:t>
                      </a: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1" u="none" strike="noStrike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</a:t>
                      </a:r>
                      <a:r>
                        <a:rPr lang="en-US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ΔΔ</a:t>
                      </a: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2000" b="1" u="none" strike="noStrike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(kcal/</a:t>
                      </a:r>
                      <a:r>
                        <a:rPr lang="en-US" sz="20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</a:t>
                      </a: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l-GR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000" b="1" u="none" strike="noStrike" kern="1200" cap="none" spc="0" normalizeH="0" baseline="-25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(kcal/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l-GR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000" b="1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(kcal/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l-GR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000" b="1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(kcal/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mol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Closure (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l-GR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000" b="1" u="none" strike="noStrike" kern="1200" cap="none" spc="0" normalizeH="0" baseline="-2500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l-GR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000" b="1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kumimoji="0" lang="en-US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</a:t>
                      </a:r>
                      <a:r>
                        <a:rPr lang="el-GR" sz="2000" b="1" u="none" strike="noStrike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l-GR" sz="20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kumimoji="0" lang="en-US" sz="2000" b="1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kumimoji="0" lang="en-US" sz="2000" b="1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</a:t>
                      </a:r>
                      <a:r>
                        <a:rPr lang="en-US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063759"/>
                  </a:ext>
                </a:extLst>
              </a:tr>
              <a:tr h="1321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11a-&gt; 11b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H-&gt; C(CH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-2.79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-4.93 ± 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-3.34 ± 0.50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-2.67 ± 0.08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1.08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48634969"/>
                  </a:ext>
                </a:extLst>
              </a:tr>
              <a:tr h="1321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11a-&gt; 11f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H-&gt; CF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-1.71 ± 0.24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-0.33 ± 0.59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-1.07 ± 0.43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extLst>
                  <a:ext uri="{0D108BD9-81ED-4DB2-BD59-A6C34878D82A}">
                    <a16:rowId xmlns:a16="http://schemas.microsoft.com/office/drawing/2014/main" val="3044076545"/>
                  </a:ext>
                </a:extLst>
              </a:tr>
              <a:tr h="1321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11a-&gt; 11c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H-&gt; C(CH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-2.43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-2.39 ± 0.44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-0.07 ± 0.78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-2.32 ± 0.53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extLst>
                  <a:ext uri="{0D108BD9-81ED-4DB2-BD59-A6C34878D82A}">
                    <a16:rowId xmlns:a16="http://schemas.microsoft.com/office/drawing/2014/main" val="1028520252"/>
                  </a:ext>
                </a:extLst>
              </a:tr>
              <a:tr h="1321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11a-&gt; 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H-&gt; CF</a:t>
                      </a:r>
                      <a:r>
                        <a:rPr lang="en-US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-2.00 ± 0.001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 ± 0.81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-2.16 ± 0.18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15" marR="5915" marT="5915" marB="0" anchor="ctr"/>
                </a:tc>
                <a:extLst>
                  <a:ext uri="{0D108BD9-81ED-4DB2-BD59-A6C34878D82A}">
                    <a16:rowId xmlns:a16="http://schemas.microsoft.com/office/drawing/2014/main" val="405262983"/>
                  </a:ext>
                </a:extLst>
              </a:tr>
            </a:tbl>
          </a:graphicData>
        </a:graphic>
      </p:graphicFrame>
      <p:sp>
        <p:nvSpPr>
          <p:cNvPr id="142" name="Oval 141">
            <a:extLst>
              <a:ext uri="{FF2B5EF4-FFF2-40B4-BE49-F238E27FC236}">
                <a16:creationId xmlns:a16="http://schemas.microsoft.com/office/drawing/2014/main" id="{6C590DD2-44E2-3DF0-FB78-333F0D677B24}"/>
              </a:ext>
            </a:extLst>
          </p:cNvPr>
          <p:cNvSpPr/>
          <p:nvPr/>
        </p:nvSpPr>
        <p:spPr>
          <a:xfrm>
            <a:off x="21894800" y="29408283"/>
            <a:ext cx="91440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B9BEA54-A596-F2EA-1CA0-B97F405484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09725" y="28439124"/>
            <a:ext cx="4001429" cy="5760720"/>
          </a:xfrm>
          <a:prstGeom prst="rect">
            <a:avLst/>
          </a:prstGeom>
        </p:spPr>
      </p:pic>
      <p:sp>
        <p:nvSpPr>
          <p:cNvPr id="143" name="Content Placeholder 7">
            <a:extLst>
              <a:ext uri="{FF2B5EF4-FFF2-40B4-BE49-F238E27FC236}">
                <a16:creationId xmlns:a16="http://schemas.microsoft.com/office/drawing/2014/main" id="{C3C2E95B-4CE3-9E9B-C2BD-9E67E92C82BB}"/>
              </a:ext>
            </a:extLst>
          </p:cNvPr>
          <p:cNvSpPr txBox="1">
            <a:spLocks/>
          </p:cNvSpPr>
          <p:nvPr/>
        </p:nvSpPr>
        <p:spPr>
          <a:xfrm>
            <a:off x="17260176" y="36318861"/>
            <a:ext cx="14559512" cy="56015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90000"/>
              </a:lnSpc>
              <a:spcBef>
                <a:spcPts val="3600"/>
              </a:spcBef>
              <a:buFontTx/>
              <a:buNone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685800" lvl="0" indent="-685800" algn="just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RBFE may successfully rank order ligand affinity at lipid-exposed sites.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  <a:p>
            <a:pPr marL="685800" lvl="0" indent="-685800" algn="just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Protocol to uncouple ∆G</a:t>
            </a:r>
            <a:r>
              <a:rPr lang="en-US" sz="3000" baseline="-25000" dirty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into ∆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and ∆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may aid SAR interpretation and reveal binding hot spots.</a:t>
            </a:r>
          </a:p>
          <a:p>
            <a:pPr marL="685800" lvl="0" indent="-685800" algn="just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Drug discovery projects at membrane embedded sites should seek to optimize ∆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to improve specific activity and/or functional efficacy and minimize off-target effects.</a:t>
            </a:r>
          </a:p>
          <a:p>
            <a:pPr lvl="0" defTabSz="3686861">
              <a:lnSpc>
                <a:spcPct val="100000"/>
              </a:lnSpc>
              <a:spcBef>
                <a:spcPts val="1200"/>
              </a:spcBef>
              <a:spcAft>
                <a:spcPts val="2400"/>
              </a:spcAft>
            </a:pPr>
            <a:r>
              <a:rPr lang="en-US" sz="4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5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ontent Placeholder 7">
            <a:extLst>
              <a:ext uri="{FF2B5EF4-FFF2-40B4-BE49-F238E27FC236}">
                <a16:creationId xmlns:a16="http://schemas.microsoft.com/office/drawing/2014/main" id="{AFD3656C-E247-B425-D371-DAB83A88EB00}"/>
              </a:ext>
            </a:extLst>
          </p:cNvPr>
          <p:cNvSpPr txBox="1">
            <a:spLocks/>
          </p:cNvSpPr>
          <p:nvPr/>
        </p:nvSpPr>
        <p:spPr>
          <a:xfrm>
            <a:off x="17260176" y="34971704"/>
            <a:ext cx="15136115" cy="981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3200" b="1" dirty="0">
                <a:solidFill>
                  <a:prstClr val="black"/>
                </a:solidFill>
              </a:rPr>
              <a:t>Figure 4:</a:t>
            </a:r>
            <a:r>
              <a:rPr lang="en-US" sz="3200" dirty="0">
                <a:solidFill>
                  <a:prstClr val="black"/>
                </a:solidFill>
              </a:rPr>
              <a:t> Uncoupling ∆G</a:t>
            </a:r>
            <a:r>
              <a:rPr lang="en-US" sz="3200" baseline="-25000" dirty="0">
                <a:solidFill>
                  <a:prstClr val="black"/>
                </a:solidFill>
              </a:rPr>
              <a:t>obs</a:t>
            </a:r>
            <a:r>
              <a:rPr lang="en-US" sz="3200" dirty="0">
                <a:solidFill>
                  <a:prstClr val="black"/>
                </a:solidFill>
              </a:rPr>
              <a:t> into ∆</a:t>
            </a:r>
            <a:r>
              <a:rPr lang="en-US" sz="3200" dirty="0" err="1">
                <a:solidFill>
                  <a:prstClr val="black"/>
                </a:solidFill>
              </a:rPr>
              <a:t>G</a:t>
            </a:r>
            <a:r>
              <a:rPr lang="en-US" sz="3200" baseline="-25000" dirty="0" err="1">
                <a:solidFill>
                  <a:prstClr val="black"/>
                </a:solidFill>
              </a:rPr>
              <a:t>mem</a:t>
            </a:r>
            <a:r>
              <a:rPr lang="en-US" sz="3200" dirty="0">
                <a:solidFill>
                  <a:prstClr val="black"/>
                </a:solidFill>
              </a:rPr>
              <a:t> and ∆</a:t>
            </a:r>
            <a:r>
              <a:rPr lang="en-US" sz="3200" dirty="0" err="1">
                <a:solidFill>
                  <a:prstClr val="black"/>
                </a:solidFill>
              </a:rPr>
              <a:t>G</a:t>
            </a:r>
            <a:r>
              <a:rPr lang="en-US" sz="3200" baseline="-25000" dirty="0" err="1">
                <a:solidFill>
                  <a:prstClr val="black"/>
                </a:solidFill>
              </a:rPr>
              <a:t>int</a:t>
            </a:r>
            <a:r>
              <a:rPr lang="en-US" sz="3200" baseline="-250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prstClr val="black"/>
                </a:solidFill>
              </a:rPr>
              <a:t>reveals R1 substituents access hydrophobic hotspot Leu102.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B4323A-B706-E363-90E1-9B3EAC741E32}"/>
              </a:ext>
            </a:extLst>
          </p:cNvPr>
          <p:cNvSpPr txBox="1"/>
          <p:nvPr/>
        </p:nvSpPr>
        <p:spPr>
          <a:xfrm>
            <a:off x="17260176" y="42110922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Sykes DA, et al. </a:t>
            </a:r>
            <a:r>
              <a:rPr lang="it-IT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Mol. Pharmacol. </a:t>
            </a: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2014;85:608–617.</a:t>
            </a:r>
          </a:p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Dickson CJ, et al. </a:t>
            </a:r>
            <a:r>
              <a:rPr lang="it-IT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Med. Chem</a:t>
            </a: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2016;59:5780–5789.</a:t>
            </a:r>
          </a:p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 H, et al. </a:t>
            </a:r>
            <a:r>
              <a:rPr lang="it-IT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Med. Chem</a:t>
            </a: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2013;56:1704–1714.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E2BAA-F536-99FD-ED9E-4E12C1280BEF}"/>
              </a:ext>
            </a:extLst>
          </p:cNvPr>
          <p:cNvSpPr txBox="1"/>
          <p:nvPr/>
        </p:nvSpPr>
        <p:spPr>
          <a:xfrm>
            <a:off x="24690296" y="41920394"/>
            <a:ext cx="77652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 D, et al. </a:t>
            </a:r>
            <a:r>
              <a:rPr lang="it-IT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</a:t>
            </a: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2015;520:317–321.</a:t>
            </a:r>
          </a:p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Dickson CJ, et al. </a:t>
            </a:r>
            <a:r>
              <a:rPr lang="it-IT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Chem. Inf. Model</a:t>
            </a:r>
            <a:r>
              <a:rPr lang="it-IT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2021;61,12:5923–5930</a:t>
            </a:r>
          </a:p>
        </p:txBody>
      </p:sp>
    </p:spTree>
    <p:extLst>
      <p:ext uri="{BB962C8B-B14F-4D97-AF65-F5344CB8AC3E}">
        <p14:creationId xmlns:p14="http://schemas.microsoft.com/office/powerpoint/2010/main" val="171726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Poster_Vertical 36x48_Sienna_23Jan2017" id="{858EF1E0-6889-2F4A-97A0-3B795432CEF4}" vid="{07CB63A3-A193-234A-8AF5-0D0EB93AEC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Non-Collaborative Document" ma:contentTypeID="0x0101003C0B233DC0FE6140A8189AFD4B586B6E002673C96A2C9CB04FB2DA17DB18D90203" ma:contentTypeVersion="27" ma:contentTypeDescription="Create a new document." ma:contentTypeScope="" ma:versionID="ef39a8269a57bf89c7b5eaf3a026985b">
  <xsd:schema xmlns:xsd="http://www.w3.org/2001/XMLSchema" xmlns:xs="http://www.w3.org/2001/XMLSchema" xmlns:p="http://schemas.microsoft.com/office/2006/metadata/properties" xmlns:ns2="edc27017-bfdb-45e9-882e-b0f7cbc78f18" xmlns:ns3="56f3c482-3d79-43a3-a155-86169a6018c3" xmlns:ns4="c9ac3ab4-a7cc-4b3a-aeed-dd55a233ac4b" xmlns:ns5="b71316a5-e85c-47c7-a807-ad7deb4268af" targetNamespace="http://schemas.microsoft.com/office/2006/metadata/properties" ma:root="true" ma:fieldsID="924f709f52ea67fc05a8511b6e57d818" ns2:_="" ns3:_="" ns4:_="" ns5:_="">
    <xsd:import namespace="edc27017-bfdb-45e9-882e-b0f7cbc78f18"/>
    <xsd:import namespace="56f3c482-3d79-43a3-a155-86169a6018c3"/>
    <xsd:import namespace="c9ac3ab4-a7cc-4b3a-aeed-dd55a233ac4b"/>
    <xsd:import namespace="b71316a5-e85c-47c7-a807-ad7deb4268af"/>
    <xsd:element name="properties">
      <xsd:complexType>
        <xsd:sequence>
          <xsd:element name="documentManagement">
            <xsd:complexType>
              <xsd:all>
                <xsd:element ref="ns2:ObjectID" minOccurs="0"/>
                <xsd:element ref="ns2:Org_CreatedBy" minOccurs="0"/>
                <xsd:element ref="ns2:Org_ModifiedBy" minOccurs="0"/>
                <xsd:element ref="ns2:SummaryText" minOccurs="0"/>
                <xsd:element ref="ns2:Org_FileName" minOccurs="0"/>
                <xsd:element ref="ns3:TaxKeywordTaxHTField" minOccurs="0"/>
                <xsd:element ref="ns4:TaxCatchAll" minOccurs="0"/>
                <xsd:element ref="ns4:TaxCatchAllLabel" minOccurs="0"/>
                <xsd:element ref="ns3:n7c8a3bc7b8347f0bb6314250e8d8c0d" minOccurs="0"/>
                <xsd:element ref="ns5:Orientation" minOccurs="0"/>
                <xsd:element ref="ns5:Color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27017-bfdb-45e9-882e-b0f7cbc78f18" elementFormDefault="qualified">
    <xsd:import namespace="http://schemas.microsoft.com/office/2006/documentManagement/types"/>
    <xsd:import namespace="http://schemas.microsoft.com/office/infopath/2007/PartnerControls"/>
    <xsd:element name="ObjectID" ma:index="8" nillable="true" ma:displayName="Talk_ObjectID" ma:internalName="ObjectID" ma:readOnly="false">
      <xsd:simpleType>
        <xsd:restriction base="dms:Text">
          <xsd:maxLength value="255"/>
        </xsd:restriction>
      </xsd:simpleType>
    </xsd:element>
    <xsd:element name="Org_CreatedBy" ma:index="9" nillable="true" ma:displayName="Org_CreatedBy" ma:internalName="Org_CreatedBy" ma:readOnly="false">
      <xsd:simpleType>
        <xsd:restriction base="dms:Text">
          <xsd:maxLength value="255"/>
        </xsd:restriction>
      </xsd:simpleType>
    </xsd:element>
    <xsd:element name="Org_ModifiedBy" ma:index="10" nillable="true" ma:displayName="Org_ModifiedBy" ma:internalName="Org_ModifiedBy" ma:readOnly="false">
      <xsd:simpleType>
        <xsd:restriction base="dms:Text">
          <xsd:maxLength value="255"/>
        </xsd:restriction>
      </xsd:simpleType>
    </xsd:element>
    <xsd:element name="SummaryText" ma:index="11" nillable="true" ma:displayName="Talk_SummaryText" ma:internalName="SummaryText" ma:readOnly="false">
      <xsd:simpleType>
        <xsd:restriction base="dms:Note">
          <xsd:maxLength value="255"/>
        </xsd:restriction>
      </xsd:simpleType>
    </xsd:element>
    <xsd:element name="Org_FileName" ma:index="12" nillable="true" ma:displayName="Org_FileName" ma:internalName="Org_FileName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3c482-3d79-43a3-a155-86169a6018c3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3" nillable="true" ma:taxonomy="true" ma:internalName="TaxKeywordTaxHTField" ma:taxonomyFieldName="TaxKeyword" ma:displayName="Talk_Tags" ma:fieldId="{23f27201-bee3-471e-b2e7-b64fd8b7ca38}" ma:taxonomyMulti="true" ma:sspId="737bc47b-3997-4ccb-824d-08e9c3bde3a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7c8a3bc7b8347f0bb6314250e8d8c0d" ma:index="17" nillable="true" ma:taxonomy="true" ma:internalName="n7c8a3bc7b8347f0bb6314250e8d8c0d" ma:taxonomyFieldName="ContentCategories" ma:displayName="Talk_Categories" ma:fieldId="{77c8a3bc-7b83-47f0-bb63-14250e8d8c0d}" ma:taxonomyMulti="true" ma:sspId="737bc47b-3997-4ccb-824d-08e9c3bde3a4" ma:termSetId="639b9a3a-7382-47b6-87d2-2acc454339f1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c3ab4-a7cc-4b3a-aeed-dd55a233ac4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08eccb-ac08-44e1-8e18-606094d5846a}" ma:internalName="TaxCatchAll" ma:showField="CatchAllData" ma:web="56f3c482-3d79-43a3-a155-86169a6018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b908eccb-ac08-44e1-8e18-606094d5846a}" ma:internalName="TaxCatchAllLabel" ma:readOnly="true" ma:showField="CatchAllDataLabel" ma:web="56f3c482-3d79-43a3-a155-86169a6018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1316a5-e85c-47c7-a807-ad7deb4268af" elementFormDefault="qualified">
    <xsd:import namespace="http://schemas.microsoft.com/office/2006/documentManagement/types"/>
    <xsd:import namespace="http://schemas.microsoft.com/office/infopath/2007/PartnerControls"/>
    <xsd:element name="Orientation" ma:index="19" nillable="true" ma:displayName="Orientation" ma:description="Horizontal or Vertical" ma:format="Dropdown" ma:internalName="Orientation">
      <xsd:simpleType>
        <xsd:restriction base="dms:Choice">
          <xsd:enumeration value="Horizontal"/>
          <xsd:enumeration value="Vertical"/>
        </xsd:restriction>
      </xsd:simpleType>
    </xsd:element>
    <xsd:element name="ColorGroup" ma:index="20" nillable="true" ma:displayName="Color Group" ma:description="Brand Color" ma:format="Dropdown" ma:internalName="ColorGroup">
      <xsd:simpleType>
        <xsd:restriction base="dms:Choice">
          <xsd:enumeration value="Sienna"/>
          <xsd:enumeration value="Carmine"/>
          <xsd:enumeration value="Blue"/>
          <xsd:enumeration value="Aprico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ctID xmlns="edc27017-bfdb-45e9-882e-b0f7cbc78f18">11935</ObjectID>
    <n7c8a3bc7b8347f0bb6314250e8d8c0d xmlns="56f3c482-3d79-43a3-a155-86169a6018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(PPT)</TermName>
          <TermId xmlns="http://schemas.microsoft.com/office/infopath/2007/PartnerControls">e12df3b8-780f-405e-a122-5f1af5ce7644</TermId>
        </TermInfo>
      </Terms>
    </n7c8a3bc7b8347f0bb6314250e8d8c0d>
    <TaxCatchAll xmlns="c9ac3ab4-a7cc-4b3a-aeed-dd55a233ac4b">
      <Value>16</Value>
      <Value>14</Value>
      <Value>13</Value>
      <Value>12</Value>
      <Value>11</Value>
      <Value>10</Value>
      <Value>9</Value>
      <Value>8</Value>
    </TaxCatchAll>
    <TaxKeywordTaxHTField xmlns="56f3c482-3d79-43a3-a155-86169a6018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posters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scientific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poster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poster session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scientific poster template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scientific posters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00000000-0000-0000-0000-000000000000</TermId>
        </TermInfo>
      </Terms>
    </TaxKeywordTaxHTField>
    <Org_ModifiedBy xmlns="edc27017-bfdb-45e9-882e-b0f7cbc78f18">Peggy Kaszas</Org_ModifiedBy>
    <Org_FileName xmlns="edc27017-bfdb-45e9-882e-b0f7cbc78f18">ScientificPoster_Vertical 36x48_Sienna_23Jan2017.potx</Org_FileName>
    <Org_CreatedBy xmlns="edc27017-bfdb-45e9-882e-b0f7cbc78f18">Peggy Kaszas</Org_CreatedBy>
    <SummaryText xmlns="edc27017-bfdb-45e9-882e-b0f7cbc78f18">&lt;div class="ExternalClass1E00129B50904B7CBECC54E9F4B82ADD"&gt;&lt;body&gt;&lt;div class="jive-rendered-content"&gt;&lt;/div&gt;&lt;/body&gt;&lt;/div&gt;</SummaryText>
    <ColorGroup xmlns="b71316a5-e85c-47c7-a807-ad7deb4268af">Sienna</ColorGroup>
    <Orientation xmlns="b71316a5-e85c-47c7-a807-ad7deb4268af">Vertical</Orientation>
  </documentManagement>
</p:properties>
</file>

<file path=customXml/itemProps1.xml><?xml version="1.0" encoding="utf-8"?>
<ds:datastoreItem xmlns:ds="http://schemas.openxmlformats.org/officeDocument/2006/customXml" ds:itemID="{5AE34FE6-E4C2-403A-9DD4-F358519426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27017-bfdb-45e9-882e-b0f7cbc78f18"/>
    <ds:schemaRef ds:uri="56f3c482-3d79-43a3-a155-86169a6018c3"/>
    <ds:schemaRef ds:uri="c9ac3ab4-a7cc-4b3a-aeed-dd55a233ac4b"/>
    <ds:schemaRef ds:uri="b71316a5-e85c-47c7-a807-ad7deb426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B0F3C-68AF-488D-BE30-E58989031A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B3914-DB58-4F40-A5F8-6FDDD7EA2A5D}">
  <ds:schemaRefs>
    <ds:schemaRef ds:uri="http://schemas.microsoft.com/office/2006/metadata/properties"/>
    <ds:schemaRef ds:uri="http://schemas.microsoft.com/office/infopath/2007/PartnerControls"/>
    <ds:schemaRef ds:uri="edc27017-bfdb-45e9-882e-b0f7cbc78f18"/>
    <ds:schemaRef ds:uri="56f3c482-3d79-43a3-a155-86169a6018c3"/>
    <ds:schemaRef ds:uri="c9ac3ab4-a7cc-4b3a-aeed-dd55a233ac4b"/>
    <ds:schemaRef ds:uri="b71316a5-e85c-47c7-a807-ad7deb4268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ScientificPoster_Vertical 36x48_Sienna_23Jan2017</Template>
  <TotalTime>0</TotalTime>
  <Words>587</Words>
  <Application>Microsoft Office PowerPoint</Application>
  <PresentationFormat>Custom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Office Theme</vt:lpstr>
      <vt:lpstr>Relative binding free energy calculations at lipid exposed sites: deciphering hot spots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binding free energy calculations at lipid exposed sites: deciphering hot spots</dc:title>
  <dc:subject/>
  <dc:creator>Dickson, Callum</dc:creator>
  <cp:keywords>poster; poster session; scientific; posters; scientific posters; template; scientific poster template</cp:keywords>
  <dc:description/>
  <cp:lastModifiedBy>Dickson, Callum</cp:lastModifiedBy>
  <cp:revision>1</cp:revision>
  <cp:lastPrinted>2016-08-24T21:06:06Z</cp:lastPrinted>
  <dcterms:created xsi:type="dcterms:W3CDTF">2023-06-04T16:42:44Z</dcterms:created>
  <dcterms:modified xsi:type="dcterms:W3CDTF">2023-06-09T15:33:09Z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14;#posters|9a7f06bc-3a33-45c6-b072-25adbc13923d;#13;#scientific|cc3b6c34-cee0-4e73-a296-35d885af0587;#12;#poster|1d5c82f4-e4c4-4f2a-b8b2-80a377aac439;#11;#poster session|468864ed-406e-4260-b542-a04a563b89c8;#10;#scientific poster template|a56b9116-9b93-4aa0-a39f-f07effab9a7a;#9;#scientific posters|511837f6-035a-4289-b915-8ee0ad1aee21;#8;#template|810d3711-1889-4638-93d8-700cb88f4579</vt:lpwstr>
  </property>
  <property fmtid="{D5CDD505-2E9C-101B-9397-08002B2CF9AE}" pid="3" name="ContentTypeId">
    <vt:lpwstr>0x0101003C0B233DC0FE6140A8189AFD4B586B6E002673C96A2C9CB04FB2DA17DB18D90203</vt:lpwstr>
  </property>
  <property fmtid="{D5CDD505-2E9C-101B-9397-08002B2CF9AE}" pid="4" name="ContentCategories">
    <vt:lpwstr>16;#PowerPoint (PPT)|e12df3b8-780f-405e-a122-5f1af5ce7644</vt:lpwstr>
  </property>
  <property fmtid="{D5CDD505-2E9C-101B-9397-08002B2CF9AE}" pid="5" name="MSIP_Label_3c9bec58-8084-492e-8360-0e1cfe36408c_Enabled">
    <vt:lpwstr>true</vt:lpwstr>
  </property>
  <property fmtid="{D5CDD505-2E9C-101B-9397-08002B2CF9AE}" pid="6" name="MSIP_Label_3c9bec58-8084-492e-8360-0e1cfe36408c_SetDate">
    <vt:lpwstr>2023-06-04T16:42:45Z</vt:lpwstr>
  </property>
  <property fmtid="{D5CDD505-2E9C-101B-9397-08002B2CF9AE}" pid="7" name="MSIP_Label_3c9bec58-8084-492e-8360-0e1cfe36408c_Method">
    <vt:lpwstr>Standard</vt:lpwstr>
  </property>
  <property fmtid="{D5CDD505-2E9C-101B-9397-08002B2CF9AE}" pid="8" name="MSIP_Label_3c9bec58-8084-492e-8360-0e1cfe36408c_Name">
    <vt:lpwstr>Not Protected -Pilot</vt:lpwstr>
  </property>
  <property fmtid="{D5CDD505-2E9C-101B-9397-08002B2CF9AE}" pid="9" name="MSIP_Label_3c9bec58-8084-492e-8360-0e1cfe36408c_SiteId">
    <vt:lpwstr>f35a6974-607f-47d4-82d7-ff31d7dc53a5</vt:lpwstr>
  </property>
  <property fmtid="{D5CDD505-2E9C-101B-9397-08002B2CF9AE}" pid="10" name="MSIP_Label_3c9bec58-8084-492e-8360-0e1cfe36408c_ActionId">
    <vt:lpwstr>3fa68ffb-37e8-42d6-8750-25a5744a230e</vt:lpwstr>
  </property>
  <property fmtid="{D5CDD505-2E9C-101B-9397-08002B2CF9AE}" pid="11" name="MSIP_Label_3c9bec58-8084-492e-8360-0e1cfe36408c_ContentBits">
    <vt:lpwstr>0</vt:lpwstr>
  </property>
</Properties>
</file>