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handoutMasterIdLst>
    <p:handoutMasterId r:id="rId6"/>
  </p:handoutMasterIdLst>
  <p:sldIdLst>
    <p:sldId id="260" r:id="rId5"/>
  </p:sldIdLst>
  <p:sldSz cx="32918400" cy="43891200"/>
  <p:notesSz cx="6858000" cy="9144000"/>
  <p:defaultTextStyle>
    <a:defPPr>
      <a:defRPr lang="en-US"/>
    </a:defPPr>
    <a:lvl1pPr marL="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1pPr>
    <a:lvl2pPr marL="1843430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2pPr>
    <a:lvl3pPr marL="368686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3pPr>
    <a:lvl4pPr marL="5530291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4pPr>
    <a:lvl5pPr marL="737372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5pPr>
    <a:lvl6pPr marL="921715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6pPr>
    <a:lvl7pPr marL="11060582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7pPr>
    <a:lvl8pPr marL="1290401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8pPr>
    <a:lvl9pPr marL="14747443" algn="l" defTabSz="3686861" rtl="0" eaLnBrk="1" latinLnBrk="0" hangingPunct="1">
      <a:defRPr sz="725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36" userDrawn="1">
          <p15:clr>
            <a:srgbClr val="A4A3A4"/>
          </p15:clr>
        </p15:guide>
        <p15:guide id="2" orient="horz" pos="26568" userDrawn="1">
          <p15:clr>
            <a:srgbClr val="A4A3A4"/>
          </p15:clr>
        </p15:guide>
        <p15:guide id="3" pos="10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60A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7682"/>
  </p:normalViewPr>
  <p:slideViewPr>
    <p:cSldViewPr snapToGrid="0">
      <p:cViewPr>
        <p:scale>
          <a:sx n="20" d="100"/>
          <a:sy n="20" d="100"/>
        </p:scale>
        <p:origin x="2224" y="8"/>
      </p:cViewPr>
      <p:guideLst>
        <p:guide orient="horz" pos="936"/>
        <p:guide orient="horz" pos="26568"/>
        <p:guide pos="1036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1632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ckson, Callum" userId="0e5db021-c310-4624-9bc7-9e09f6c75bc1" providerId="ADAL" clId="{39F0005F-9DA3-437F-8E5A-1A55D557ED7E}"/>
    <pc:docChg chg="undo custSel modSld">
      <pc:chgData name="Dickson, Callum" userId="0e5db021-c310-4624-9bc7-9e09f6c75bc1" providerId="ADAL" clId="{39F0005F-9DA3-437F-8E5A-1A55D557ED7E}" dt="2024-06-04T18:26:58.280" v="100" actId="20577"/>
      <pc:docMkLst>
        <pc:docMk/>
      </pc:docMkLst>
      <pc:sldChg chg="modSp mod">
        <pc:chgData name="Dickson, Callum" userId="0e5db021-c310-4624-9bc7-9e09f6c75bc1" providerId="ADAL" clId="{39F0005F-9DA3-437F-8E5A-1A55D557ED7E}" dt="2024-06-04T18:26:58.280" v="100" actId="20577"/>
        <pc:sldMkLst>
          <pc:docMk/>
          <pc:sldMk cId="483106184" sldId="260"/>
        </pc:sldMkLst>
        <pc:spChg chg="mod">
          <ac:chgData name="Dickson, Callum" userId="0e5db021-c310-4624-9bc7-9e09f6c75bc1" providerId="ADAL" clId="{39F0005F-9DA3-437F-8E5A-1A55D557ED7E}" dt="2024-06-04T18:26:58.280" v="100" actId="20577"/>
          <ac:spMkLst>
            <pc:docMk/>
            <pc:sldMk cId="483106184" sldId="260"/>
            <ac:spMk id="38" creationId="{00000000-0000-0000-0000-000000000000}"/>
          </ac:spMkLst>
        </pc:spChg>
      </pc:sldChg>
    </pc:docChg>
  </pc:docChgLst>
  <pc:docChgLst>
    <pc:chgData name="Dickson, Callum" userId="0e5db021-c310-4624-9bc7-9e09f6c75bc1" providerId="ADAL" clId="{613298FE-A85A-4E9A-A709-4309AA0E07F4}"/>
    <pc:docChg chg="undo custSel modSld">
      <pc:chgData name="Dickson, Callum" userId="0e5db021-c310-4624-9bc7-9e09f6c75bc1" providerId="ADAL" clId="{613298FE-A85A-4E9A-A709-4309AA0E07F4}" dt="2024-06-10T13:56:12.770" v="106" actId="1076"/>
      <pc:docMkLst>
        <pc:docMk/>
      </pc:docMkLst>
      <pc:sldChg chg="addSp delSp modSp mod">
        <pc:chgData name="Dickson, Callum" userId="0e5db021-c310-4624-9bc7-9e09f6c75bc1" providerId="ADAL" clId="{613298FE-A85A-4E9A-A709-4309AA0E07F4}" dt="2024-06-10T13:56:12.770" v="106" actId="1076"/>
        <pc:sldMkLst>
          <pc:docMk/>
          <pc:sldMk cId="483106184" sldId="260"/>
        </pc:sldMkLst>
        <pc:picChg chg="add del mod ord">
          <ac:chgData name="Dickson, Callum" userId="0e5db021-c310-4624-9bc7-9e09f6c75bc1" providerId="ADAL" clId="{613298FE-A85A-4E9A-A709-4309AA0E07F4}" dt="2024-06-10T13:54:52.696" v="6" actId="478"/>
          <ac:picMkLst>
            <pc:docMk/>
            <pc:sldMk cId="483106184" sldId="260"/>
            <ac:picMk id="5" creationId="{B0A9544E-0B96-4887-A773-407A082739C7}"/>
          </ac:picMkLst>
        </pc:picChg>
        <pc:picChg chg="add mod">
          <ac:chgData name="Dickson, Callum" userId="0e5db021-c310-4624-9bc7-9e09f6c75bc1" providerId="ADAL" clId="{613298FE-A85A-4E9A-A709-4309AA0E07F4}" dt="2024-06-10T13:56:12.770" v="106" actId="1076"/>
          <ac:picMkLst>
            <pc:docMk/>
            <pc:sldMk cId="483106184" sldId="260"/>
            <ac:picMk id="7" creationId="{4AB4CC68-DB9E-FA5A-EEA2-4EAD39F897AD}"/>
          </ac:picMkLst>
        </pc:picChg>
      </pc:sldChg>
    </pc:docChg>
  </pc:docChgLst>
  <pc:docChgLst>
    <pc:chgData name="Dickson, Callum" userId="0e5db021-c310-4624-9bc7-9e09f6c75bc1" providerId="ADAL" clId="{7E6EDFB7-3B51-4ABC-8742-703ACA4C5CFC}"/>
    <pc:docChg chg="undo redo custSel addSld delSld modSld">
      <pc:chgData name="Dickson, Callum" userId="0e5db021-c310-4624-9bc7-9e09f6c75bc1" providerId="ADAL" clId="{7E6EDFB7-3B51-4ABC-8742-703ACA4C5CFC}" dt="2023-03-28T14:30:36.333" v="4339" actId="20577"/>
      <pc:docMkLst>
        <pc:docMk/>
      </pc:docMkLst>
      <pc:sldChg chg="delSp del mod">
        <pc:chgData name="Dickson, Callum" userId="0e5db021-c310-4624-9bc7-9e09f6c75bc1" providerId="ADAL" clId="{7E6EDFB7-3B51-4ABC-8742-703ACA4C5CFC}" dt="2023-03-27T17:28:20.912" v="4193" actId="2696"/>
        <pc:sldMkLst>
          <pc:docMk/>
          <pc:sldMk cId="1591142583" sldId="259"/>
        </pc:sldMkLst>
        <pc:spChg chg="del">
          <ac:chgData name="Dickson, Callum" userId="0e5db021-c310-4624-9bc7-9e09f6c75bc1" providerId="ADAL" clId="{7E6EDFB7-3B51-4ABC-8742-703ACA4C5CFC}" dt="2023-03-27T16:30:49.356" v="2556" actId="478"/>
          <ac:spMkLst>
            <pc:docMk/>
            <pc:sldMk cId="1591142583" sldId="259"/>
            <ac:spMk id="9" creationId="{00000000-0000-0000-0000-000000000000}"/>
          </ac:spMkLst>
        </pc:spChg>
      </pc:sldChg>
      <pc:sldChg chg="addSp delSp modSp mod">
        <pc:chgData name="Dickson, Callum" userId="0e5db021-c310-4624-9bc7-9e09f6c75bc1" providerId="ADAL" clId="{7E6EDFB7-3B51-4ABC-8742-703ACA4C5CFC}" dt="2023-03-28T14:30:36.333" v="4339" actId="20577"/>
        <pc:sldMkLst>
          <pc:docMk/>
          <pc:sldMk cId="483106184" sldId="260"/>
        </pc:sldMkLst>
        <pc:spChg chg="add del mod">
          <ac:chgData name="Dickson, Callum" userId="0e5db021-c310-4624-9bc7-9e09f6c75bc1" providerId="ADAL" clId="{7E6EDFB7-3B51-4ABC-8742-703ACA4C5CFC}" dt="2023-03-23T20:18:54.019" v="415" actId="478"/>
          <ac:spMkLst>
            <pc:docMk/>
            <pc:sldMk cId="483106184" sldId="260"/>
            <ac:spMk id="2" creationId="{8DBE0FB8-E273-E407-2E91-3C8358941A7E}"/>
          </ac:spMkLst>
        </pc:spChg>
        <pc:spChg chg="add del mod ord">
          <ac:chgData name="Dickson, Callum" userId="0e5db021-c310-4624-9bc7-9e09f6c75bc1" providerId="ADAL" clId="{7E6EDFB7-3B51-4ABC-8742-703ACA4C5CFC}" dt="2023-03-27T14:51:43.455" v="1040" actId="478"/>
          <ac:spMkLst>
            <pc:docMk/>
            <pc:sldMk cId="483106184" sldId="260"/>
            <ac:spMk id="2" creationId="{C815D373-4FCA-F111-C92A-1A73A595B6C8}"/>
          </ac:spMkLst>
        </pc:spChg>
        <pc:spChg chg="add mod">
          <ac:chgData name="Dickson, Callum" userId="0e5db021-c310-4624-9bc7-9e09f6c75bc1" providerId="ADAL" clId="{7E6EDFB7-3B51-4ABC-8742-703ACA4C5CFC}" dt="2023-03-27T17:20:52.985" v="4119" actId="1036"/>
          <ac:spMkLst>
            <pc:docMk/>
            <pc:sldMk cId="483106184" sldId="260"/>
            <ac:spMk id="3" creationId="{A0945E8D-3E13-0B77-F666-5235F26351D2}"/>
          </ac:spMkLst>
        </pc:spChg>
        <pc:spChg chg="add del mod">
          <ac:chgData name="Dickson, Callum" userId="0e5db021-c310-4624-9bc7-9e09f6c75bc1" providerId="ADAL" clId="{7E6EDFB7-3B51-4ABC-8742-703ACA4C5CFC}" dt="2023-03-23T20:19:07.969" v="425" actId="478"/>
          <ac:spMkLst>
            <pc:docMk/>
            <pc:sldMk cId="483106184" sldId="260"/>
            <ac:spMk id="6" creationId="{B739CF8C-977A-01A3-4296-9A4CA2D9E242}"/>
          </ac:spMkLst>
        </pc:spChg>
        <pc:spChg chg="add del mod">
          <ac:chgData name="Dickson, Callum" userId="0e5db021-c310-4624-9bc7-9e09f6c75bc1" providerId="ADAL" clId="{7E6EDFB7-3B51-4ABC-8742-703ACA4C5CFC}" dt="2023-03-27T14:51:43.455" v="1040" actId="478"/>
          <ac:spMkLst>
            <pc:docMk/>
            <pc:sldMk cId="483106184" sldId="260"/>
            <ac:spMk id="7" creationId="{A7FC1CF6-0D8A-02A6-65DF-32C60C1A394E}"/>
          </ac:spMkLst>
        </pc:spChg>
        <pc:spChg chg="add del mod">
          <ac:chgData name="Dickson, Callum" userId="0e5db021-c310-4624-9bc7-9e09f6c75bc1" providerId="ADAL" clId="{7E6EDFB7-3B51-4ABC-8742-703ACA4C5CFC}" dt="2023-03-23T20:20:00.502" v="435" actId="478"/>
          <ac:spMkLst>
            <pc:docMk/>
            <pc:sldMk cId="483106184" sldId="260"/>
            <ac:spMk id="7" creationId="{CA776873-F586-A934-C63A-1200B162F030}"/>
          </ac:spMkLst>
        </pc:spChg>
        <pc:spChg chg="del">
          <ac:chgData name="Dickson, Callum" userId="0e5db021-c310-4624-9bc7-9e09f6c75bc1" providerId="ADAL" clId="{7E6EDFB7-3B51-4ABC-8742-703ACA4C5CFC}" dt="2023-03-23T20:18:54.019" v="415" actId="478"/>
          <ac:spMkLst>
            <pc:docMk/>
            <pc:sldMk cId="483106184" sldId="260"/>
            <ac:spMk id="8" creationId="{00000000-0000-0000-0000-000000000000}"/>
          </ac:spMkLst>
        </pc:spChg>
        <pc:spChg chg="del">
          <ac:chgData name="Dickson, Callum" userId="0e5db021-c310-4624-9bc7-9e09f6c75bc1" providerId="ADAL" clId="{7E6EDFB7-3B51-4ABC-8742-703ACA4C5CFC}" dt="2023-03-23T19:08:28.678" v="147" actId="478"/>
          <ac:spMkLst>
            <pc:docMk/>
            <pc:sldMk cId="483106184" sldId="260"/>
            <ac:spMk id="9" creationId="{00000000-0000-0000-0000-000000000000}"/>
          </ac:spMkLst>
        </pc:spChg>
        <pc:spChg chg="add del mod">
          <ac:chgData name="Dickson, Callum" userId="0e5db021-c310-4624-9bc7-9e09f6c75bc1" providerId="ADAL" clId="{7E6EDFB7-3B51-4ABC-8742-703ACA4C5CFC}" dt="2023-03-23T20:20:21.307" v="439" actId="478"/>
          <ac:spMkLst>
            <pc:docMk/>
            <pc:sldMk cId="483106184" sldId="260"/>
            <ac:spMk id="9" creationId="{38681FBC-E61C-2AD3-2315-0BB71A070857}"/>
          </ac:spMkLst>
        </pc:spChg>
        <pc:spChg chg="add mod">
          <ac:chgData name="Dickson, Callum" userId="0e5db021-c310-4624-9bc7-9e09f6c75bc1" providerId="ADAL" clId="{7E6EDFB7-3B51-4ABC-8742-703ACA4C5CFC}" dt="2023-03-27T17:15:24.556" v="4093" actId="20577"/>
          <ac:spMkLst>
            <pc:docMk/>
            <pc:sldMk cId="483106184" sldId="260"/>
            <ac:spMk id="10" creationId="{EAC345D1-9EB0-BE73-7F0C-6E6A9E34B69D}"/>
          </ac:spMkLst>
        </pc:spChg>
        <pc:spChg chg="add mod">
          <ac:chgData name="Dickson, Callum" userId="0e5db021-c310-4624-9bc7-9e09f6c75bc1" providerId="ADAL" clId="{7E6EDFB7-3B51-4ABC-8742-703ACA4C5CFC}" dt="2023-03-27T18:21:22.061" v="4309" actId="20577"/>
          <ac:spMkLst>
            <pc:docMk/>
            <pc:sldMk cId="483106184" sldId="260"/>
            <ac:spMk id="11" creationId="{5CB5F0B7-EC8B-E39F-8F00-B05C5D910B7E}"/>
          </ac:spMkLst>
        </pc:spChg>
        <pc:spChg chg="add del mod">
          <ac:chgData name="Dickson, Callum" userId="0e5db021-c310-4624-9bc7-9e09f6c75bc1" providerId="ADAL" clId="{7E6EDFB7-3B51-4ABC-8742-703ACA4C5CFC}" dt="2023-03-27T14:58:51.022" v="1082" actId="478"/>
          <ac:spMkLst>
            <pc:docMk/>
            <pc:sldMk cId="483106184" sldId="260"/>
            <ac:spMk id="13" creationId="{2DB3C85B-CF9F-1B16-36B8-6E6A78A9D1BC}"/>
          </ac:spMkLst>
        </pc:spChg>
        <pc:spChg chg="add mod ord">
          <ac:chgData name="Dickson, Callum" userId="0e5db021-c310-4624-9bc7-9e09f6c75bc1" providerId="ADAL" clId="{7E6EDFB7-3B51-4ABC-8742-703ACA4C5CFC}" dt="2023-03-27T15:47:14.423" v="2258" actId="1037"/>
          <ac:spMkLst>
            <pc:docMk/>
            <pc:sldMk cId="483106184" sldId="260"/>
            <ac:spMk id="14" creationId="{298D8BBE-34DC-1D8C-A0B5-4B70B1A85C10}"/>
          </ac:spMkLst>
        </pc:spChg>
        <pc:spChg chg="add mod ord">
          <ac:chgData name="Dickson, Callum" userId="0e5db021-c310-4624-9bc7-9e09f6c75bc1" providerId="ADAL" clId="{7E6EDFB7-3B51-4ABC-8742-703ACA4C5CFC}" dt="2023-03-27T15:47:14.423" v="2258" actId="1037"/>
          <ac:spMkLst>
            <pc:docMk/>
            <pc:sldMk cId="483106184" sldId="260"/>
            <ac:spMk id="15" creationId="{908EB93E-FCFE-E660-F2CF-C10B484CB73D}"/>
          </ac:spMkLst>
        </pc:spChg>
        <pc:spChg chg="add del mod">
          <ac:chgData name="Dickson, Callum" userId="0e5db021-c310-4624-9bc7-9e09f6c75bc1" providerId="ADAL" clId="{7E6EDFB7-3B51-4ABC-8742-703ACA4C5CFC}" dt="2023-03-27T15:05:39.774" v="1208" actId="478"/>
          <ac:spMkLst>
            <pc:docMk/>
            <pc:sldMk cId="483106184" sldId="260"/>
            <ac:spMk id="16" creationId="{5F4C115B-08C3-4327-2435-CEED21E704CD}"/>
          </ac:spMkLst>
        </pc:spChg>
        <pc:spChg chg="add mod ord">
          <ac:chgData name="Dickson, Callum" userId="0e5db021-c310-4624-9bc7-9e09f6c75bc1" providerId="ADAL" clId="{7E6EDFB7-3B51-4ABC-8742-703ACA4C5CFC}" dt="2023-03-27T15:47:14.423" v="2258" actId="1037"/>
          <ac:spMkLst>
            <pc:docMk/>
            <pc:sldMk cId="483106184" sldId="260"/>
            <ac:spMk id="17" creationId="{757B85B6-ABC9-48E1-2CCB-BC2E8954C2D1}"/>
          </ac:spMkLst>
        </pc:spChg>
        <pc:spChg chg="add mod">
          <ac:chgData name="Dickson, Callum" userId="0e5db021-c310-4624-9bc7-9e09f6c75bc1" providerId="ADAL" clId="{7E6EDFB7-3B51-4ABC-8742-703ACA4C5CFC}" dt="2023-03-27T15:13:22.791" v="1466" actId="1038"/>
          <ac:spMkLst>
            <pc:docMk/>
            <pc:sldMk cId="483106184" sldId="260"/>
            <ac:spMk id="18" creationId="{71461A6B-D9A5-F34B-3125-E527F0A2DB99}"/>
          </ac:spMkLst>
        </pc:spChg>
        <pc:spChg chg="add mod ord">
          <ac:chgData name="Dickson, Callum" userId="0e5db021-c310-4624-9bc7-9e09f6c75bc1" providerId="ADAL" clId="{7E6EDFB7-3B51-4ABC-8742-703ACA4C5CFC}" dt="2023-03-27T15:13:22.791" v="1466" actId="1038"/>
          <ac:spMkLst>
            <pc:docMk/>
            <pc:sldMk cId="483106184" sldId="260"/>
            <ac:spMk id="19" creationId="{05CD4E44-EF47-2366-BABC-5B12DB38D3F0}"/>
          </ac:spMkLst>
        </pc:spChg>
        <pc:spChg chg="del">
          <ac:chgData name="Dickson, Callum" userId="0e5db021-c310-4624-9bc7-9e09f6c75bc1" providerId="ADAL" clId="{7E6EDFB7-3B51-4ABC-8742-703ACA4C5CFC}" dt="2023-03-23T20:14:40.230" v="291" actId="478"/>
          <ac:spMkLst>
            <pc:docMk/>
            <pc:sldMk cId="483106184" sldId="260"/>
            <ac:spMk id="20" creationId="{00000000-0000-0000-0000-000000000000}"/>
          </ac:spMkLst>
        </pc:spChg>
        <pc:spChg chg="add mod">
          <ac:chgData name="Dickson, Callum" userId="0e5db021-c310-4624-9bc7-9e09f6c75bc1" providerId="ADAL" clId="{7E6EDFB7-3B51-4ABC-8742-703ACA4C5CFC}" dt="2023-03-27T15:13:22.791" v="1466" actId="1038"/>
          <ac:spMkLst>
            <pc:docMk/>
            <pc:sldMk cId="483106184" sldId="260"/>
            <ac:spMk id="20" creationId="{580B9131-4340-BACA-9F58-D182ED3C2A7B}"/>
          </ac:spMkLst>
        </pc:spChg>
        <pc:spChg chg="add mod">
          <ac:chgData name="Dickson, Callum" userId="0e5db021-c310-4624-9bc7-9e09f6c75bc1" providerId="ADAL" clId="{7E6EDFB7-3B51-4ABC-8742-703ACA4C5CFC}" dt="2023-03-27T15:13:22.791" v="1466" actId="1038"/>
          <ac:spMkLst>
            <pc:docMk/>
            <pc:sldMk cId="483106184" sldId="260"/>
            <ac:spMk id="21" creationId="{EF710FFA-2CCC-9DA2-1845-422809B0775B}"/>
          </ac:spMkLst>
        </pc:spChg>
        <pc:spChg chg="add mod">
          <ac:chgData name="Dickson, Callum" userId="0e5db021-c310-4624-9bc7-9e09f6c75bc1" providerId="ADAL" clId="{7E6EDFB7-3B51-4ABC-8742-703ACA4C5CFC}" dt="2023-03-27T15:13:22.791" v="1466" actId="1038"/>
          <ac:spMkLst>
            <pc:docMk/>
            <pc:sldMk cId="483106184" sldId="260"/>
            <ac:spMk id="22" creationId="{12F021D1-4205-1198-891A-9DD6DED44825}"/>
          </ac:spMkLst>
        </pc:spChg>
        <pc:spChg chg="add mod">
          <ac:chgData name="Dickson, Callum" userId="0e5db021-c310-4624-9bc7-9e09f6c75bc1" providerId="ADAL" clId="{7E6EDFB7-3B51-4ABC-8742-703ACA4C5CFC}" dt="2023-03-27T15:13:22.791" v="1466" actId="1038"/>
          <ac:spMkLst>
            <pc:docMk/>
            <pc:sldMk cId="483106184" sldId="260"/>
            <ac:spMk id="23" creationId="{48BB954B-A8D2-D9B9-201D-85626FF314A0}"/>
          </ac:spMkLst>
        </pc:spChg>
        <pc:spChg chg="add mod">
          <ac:chgData name="Dickson, Callum" userId="0e5db021-c310-4624-9bc7-9e09f6c75bc1" providerId="ADAL" clId="{7E6EDFB7-3B51-4ABC-8742-703ACA4C5CFC}" dt="2023-03-27T15:13:22.791" v="1466" actId="1038"/>
          <ac:spMkLst>
            <pc:docMk/>
            <pc:sldMk cId="483106184" sldId="260"/>
            <ac:spMk id="24" creationId="{0A1CE576-5051-D2FB-6612-3687F41FF982}"/>
          </ac:spMkLst>
        </pc:spChg>
        <pc:spChg chg="add mod">
          <ac:chgData name="Dickson, Callum" userId="0e5db021-c310-4624-9bc7-9e09f6c75bc1" providerId="ADAL" clId="{7E6EDFB7-3B51-4ABC-8742-703ACA4C5CFC}" dt="2023-03-27T15:13:22.791" v="1466" actId="1038"/>
          <ac:spMkLst>
            <pc:docMk/>
            <pc:sldMk cId="483106184" sldId="260"/>
            <ac:spMk id="25" creationId="{3ED3F376-FBB2-A557-2E3E-CB67A0DDCE1B}"/>
          </ac:spMkLst>
        </pc:spChg>
        <pc:spChg chg="add mod">
          <ac:chgData name="Dickson, Callum" userId="0e5db021-c310-4624-9bc7-9e09f6c75bc1" providerId="ADAL" clId="{7E6EDFB7-3B51-4ABC-8742-703ACA4C5CFC}" dt="2023-03-27T15:14:34.379" v="1467" actId="208"/>
          <ac:spMkLst>
            <pc:docMk/>
            <pc:sldMk cId="483106184" sldId="260"/>
            <ac:spMk id="26" creationId="{654B7A07-E7A5-5CC5-74AE-37E7D983A391}"/>
          </ac:spMkLst>
        </pc:spChg>
        <pc:spChg chg="del mod">
          <ac:chgData name="Dickson, Callum" userId="0e5db021-c310-4624-9bc7-9e09f6c75bc1" providerId="ADAL" clId="{7E6EDFB7-3B51-4ABC-8742-703ACA4C5CFC}" dt="2023-03-23T20:19:18.071" v="427" actId="478"/>
          <ac:spMkLst>
            <pc:docMk/>
            <pc:sldMk cId="483106184" sldId="260"/>
            <ac:spMk id="28" creationId="{00000000-0000-0000-0000-000000000000}"/>
          </ac:spMkLst>
        </pc:spChg>
        <pc:spChg chg="add mod">
          <ac:chgData name="Dickson, Callum" userId="0e5db021-c310-4624-9bc7-9e09f6c75bc1" providerId="ADAL" clId="{7E6EDFB7-3B51-4ABC-8742-703ACA4C5CFC}" dt="2023-03-27T15:29:15.674" v="1823" actId="552"/>
          <ac:spMkLst>
            <pc:docMk/>
            <pc:sldMk cId="483106184" sldId="260"/>
            <ac:spMk id="29" creationId="{ED8BF3D4-A168-3924-A88F-FAB7500D74DF}"/>
          </ac:spMkLst>
        </pc:spChg>
        <pc:spChg chg="add mod">
          <ac:chgData name="Dickson, Callum" userId="0e5db021-c310-4624-9bc7-9e09f6c75bc1" providerId="ADAL" clId="{7E6EDFB7-3B51-4ABC-8742-703ACA4C5CFC}" dt="2023-03-27T15:29:15.674" v="1823" actId="552"/>
          <ac:spMkLst>
            <pc:docMk/>
            <pc:sldMk cId="483106184" sldId="260"/>
            <ac:spMk id="30" creationId="{4344419A-8008-F7E5-8584-E6E81183A8D0}"/>
          </ac:spMkLst>
        </pc:spChg>
        <pc:spChg chg="add mod">
          <ac:chgData name="Dickson, Callum" userId="0e5db021-c310-4624-9bc7-9e09f6c75bc1" providerId="ADAL" clId="{7E6EDFB7-3B51-4ABC-8742-703ACA4C5CFC}" dt="2023-03-27T15:29:15.674" v="1823" actId="552"/>
          <ac:spMkLst>
            <pc:docMk/>
            <pc:sldMk cId="483106184" sldId="260"/>
            <ac:spMk id="31" creationId="{DAF09FCE-C391-C57D-99AA-EDAC61FDDDAB}"/>
          </ac:spMkLst>
        </pc:spChg>
        <pc:spChg chg="add del mod">
          <ac:chgData name="Dickson, Callum" userId="0e5db021-c310-4624-9bc7-9e09f6c75bc1" providerId="ADAL" clId="{7E6EDFB7-3B51-4ABC-8742-703ACA4C5CFC}" dt="2023-03-27T15:17:27.490" v="1486" actId="478"/>
          <ac:spMkLst>
            <pc:docMk/>
            <pc:sldMk cId="483106184" sldId="260"/>
            <ac:spMk id="32" creationId="{FF2EBF94-78C5-369E-BD2F-6C3CBDB6CB12}"/>
          </ac:spMkLst>
        </pc:spChg>
        <pc:spChg chg="del">
          <ac:chgData name="Dickson, Callum" userId="0e5db021-c310-4624-9bc7-9e09f6c75bc1" providerId="ADAL" clId="{7E6EDFB7-3B51-4ABC-8742-703ACA4C5CFC}" dt="2023-03-23T20:19:31.285" v="429" actId="478"/>
          <ac:spMkLst>
            <pc:docMk/>
            <pc:sldMk cId="483106184" sldId="260"/>
            <ac:spMk id="33" creationId="{00000000-0000-0000-0000-000000000000}"/>
          </ac:spMkLst>
        </pc:spChg>
        <pc:spChg chg="add del mod">
          <ac:chgData name="Dickson, Callum" userId="0e5db021-c310-4624-9bc7-9e09f6c75bc1" providerId="ADAL" clId="{7E6EDFB7-3B51-4ABC-8742-703ACA4C5CFC}" dt="2023-03-27T15:17:27.490" v="1486" actId="478"/>
          <ac:spMkLst>
            <pc:docMk/>
            <pc:sldMk cId="483106184" sldId="260"/>
            <ac:spMk id="33" creationId="{FF07BC7C-D970-A9E0-AC1E-7386120ECB3B}"/>
          </ac:spMkLst>
        </pc:spChg>
        <pc:spChg chg="add del mod">
          <ac:chgData name="Dickson, Callum" userId="0e5db021-c310-4624-9bc7-9e09f6c75bc1" providerId="ADAL" clId="{7E6EDFB7-3B51-4ABC-8742-703ACA4C5CFC}" dt="2023-03-27T15:17:27.490" v="1486" actId="478"/>
          <ac:spMkLst>
            <pc:docMk/>
            <pc:sldMk cId="483106184" sldId="260"/>
            <ac:spMk id="34" creationId="{E440F700-923B-8052-1217-2E30A56BFF41}"/>
          </ac:spMkLst>
        </pc:spChg>
        <pc:spChg chg="del">
          <ac:chgData name="Dickson, Callum" userId="0e5db021-c310-4624-9bc7-9e09f6c75bc1" providerId="ADAL" clId="{7E6EDFB7-3B51-4ABC-8742-703ACA4C5CFC}" dt="2023-03-23T20:19:31.285" v="429" actId="478"/>
          <ac:spMkLst>
            <pc:docMk/>
            <pc:sldMk cId="483106184" sldId="260"/>
            <ac:spMk id="35" creationId="{00000000-0000-0000-0000-000000000000}"/>
          </ac:spMkLst>
        </pc:spChg>
        <pc:spChg chg="add del mod">
          <ac:chgData name="Dickson, Callum" userId="0e5db021-c310-4624-9bc7-9e09f6c75bc1" providerId="ADAL" clId="{7E6EDFB7-3B51-4ABC-8742-703ACA4C5CFC}" dt="2023-03-27T15:17:27.490" v="1486" actId="478"/>
          <ac:spMkLst>
            <pc:docMk/>
            <pc:sldMk cId="483106184" sldId="260"/>
            <ac:spMk id="35" creationId="{BBB2623A-F09A-50E1-EAFB-E95AE18DD6DB}"/>
          </ac:spMkLst>
        </pc:spChg>
        <pc:spChg chg="del">
          <ac:chgData name="Dickson, Callum" userId="0e5db021-c310-4624-9bc7-9e09f6c75bc1" providerId="ADAL" clId="{7E6EDFB7-3B51-4ABC-8742-703ACA4C5CFC}" dt="2023-03-23T20:19:31.285" v="429" actId="478"/>
          <ac:spMkLst>
            <pc:docMk/>
            <pc:sldMk cId="483106184" sldId="260"/>
            <ac:spMk id="36" creationId="{00000000-0000-0000-0000-000000000000}"/>
          </ac:spMkLst>
        </pc:spChg>
        <pc:spChg chg="add del mod">
          <ac:chgData name="Dickson, Callum" userId="0e5db021-c310-4624-9bc7-9e09f6c75bc1" providerId="ADAL" clId="{7E6EDFB7-3B51-4ABC-8742-703ACA4C5CFC}" dt="2023-03-27T15:17:27.490" v="1486" actId="478"/>
          <ac:spMkLst>
            <pc:docMk/>
            <pc:sldMk cId="483106184" sldId="260"/>
            <ac:spMk id="36" creationId="{82462DF1-6DD5-7912-51AC-58A53B70EF01}"/>
          </ac:spMkLst>
        </pc:spChg>
        <pc:spChg chg="del">
          <ac:chgData name="Dickson, Callum" userId="0e5db021-c310-4624-9bc7-9e09f6c75bc1" providerId="ADAL" clId="{7E6EDFB7-3B51-4ABC-8742-703ACA4C5CFC}" dt="2023-03-23T20:19:31.285" v="429" actId="478"/>
          <ac:spMkLst>
            <pc:docMk/>
            <pc:sldMk cId="483106184" sldId="260"/>
            <ac:spMk id="37" creationId="{00000000-0000-0000-0000-000000000000}"/>
          </ac:spMkLst>
        </pc:spChg>
        <pc:spChg chg="add del mod">
          <ac:chgData name="Dickson, Callum" userId="0e5db021-c310-4624-9bc7-9e09f6c75bc1" providerId="ADAL" clId="{7E6EDFB7-3B51-4ABC-8742-703ACA4C5CFC}" dt="2023-03-27T15:17:27.490" v="1486" actId="478"/>
          <ac:spMkLst>
            <pc:docMk/>
            <pc:sldMk cId="483106184" sldId="260"/>
            <ac:spMk id="37" creationId="{7970C3CD-185C-8521-FD13-102FE869BA07}"/>
          </ac:spMkLst>
        </pc:spChg>
        <pc:spChg chg="mod">
          <ac:chgData name="Dickson, Callum" userId="0e5db021-c310-4624-9bc7-9e09f6c75bc1" providerId="ADAL" clId="{7E6EDFB7-3B51-4ABC-8742-703ACA4C5CFC}" dt="2023-03-27T17:28:05.657" v="4192" actId="14100"/>
          <ac:spMkLst>
            <pc:docMk/>
            <pc:sldMk cId="483106184" sldId="260"/>
            <ac:spMk id="38" creationId="{00000000-0000-0000-0000-000000000000}"/>
          </ac:spMkLst>
        </pc:spChg>
        <pc:spChg chg="del mod">
          <ac:chgData name="Dickson, Callum" userId="0e5db021-c310-4624-9bc7-9e09f6c75bc1" providerId="ADAL" clId="{7E6EDFB7-3B51-4ABC-8742-703ACA4C5CFC}" dt="2023-03-23T20:19:06.222" v="424" actId="478"/>
          <ac:spMkLst>
            <pc:docMk/>
            <pc:sldMk cId="483106184" sldId="260"/>
            <ac:spMk id="39" creationId="{00000000-0000-0000-0000-000000000000}"/>
          </ac:spMkLst>
        </pc:spChg>
        <pc:spChg chg="add mod">
          <ac:chgData name="Dickson, Callum" userId="0e5db021-c310-4624-9bc7-9e09f6c75bc1" providerId="ADAL" clId="{7E6EDFB7-3B51-4ABC-8742-703ACA4C5CFC}" dt="2023-03-27T17:21:19.462" v="4158" actId="1035"/>
          <ac:spMkLst>
            <pc:docMk/>
            <pc:sldMk cId="483106184" sldId="260"/>
            <ac:spMk id="39" creationId="{F356D2BA-58FB-3134-1731-C5AD66890488}"/>
          </ac:spMkLst>
        </pc:spChg>
        <pc:spChg chg="add mod">
          <ac:chgData name="Dickson, Callum" userId="0e5db021-c310-4624-9bc7-9e09f6c75bc1" providerId="ADAL" clId="{7E6EDFB7-3B51-4ABC-8742-703ACA4C5CFC}" dt="2023-03-27T17:21:19.462" v="4158" actId="1035"/>
          <ac:spMkLst>
            <pc:docMk/>
            <pc:sldMk cId="483106184" sldId="260"/>
            <ac:spMk id="40" creationId="{731E2D12-D506-E1B6-48DB-7EACAC37083C}"/>
          </ac:spMkLst>
        </pc:spChg>
        <pc:spChg chg="add mod">
          <ac:chgData name="Dickson, Callum" userId="0e5db021-c310-4624-9bc7-9e09f6c75bc1" providerId="ADAL" clId="{7E6EDFB7-3B51-4ABC-8742-703ACA4C5CFC}" dt="2023-03-27T17:21:19.462" v="4158" actId="1035"/>
          <ac:spMkLst>
            <pc:docMk/>
            <pc:sldMk cId="483106184" sldId="260"/>
            <ac:spMk id="41" creationId="{8CAD773C-FE2D-94B0-66D7-F3C1C7F6E627}"/>
          </ac:spMkLst>
        </pc:spChg>
        <pc:spChg chg="add del mod">
          <ac:chgData name="Dickson, Callum" userId="0e5db021-c310-4624-9bc7-9e09f6c75bc1" providerId="ADAL" clId="{7E6EDFB7-3B51-4ABC-8742-703ACA4C5CFC}" dt="2023-03-27T15:23:13.573" v="1738" actId="478"/>
          <ac:spMkLst>
            <pc:docMk/>
            <pc:sldMk cId="483106184" sldId="260"/>
            <ac:spMk id="42" creationId="{AF5E7CC1-FCF3-59FC-1C12-8A38E9A71D85}"/>
          </ac:spMkLst>
        </pc:spChg>
        <pc:spChg chg="mod">
          <ac:chgData name="Dickson, Callum" userId="0e5db021-c310-4624-9bc7-9e09f6c75bc1" providerId="ADAL" clId="{7E6EDFB7-3B51-4ABC-8742-703ACA4C5CFC}" dt="2023-03-27T18:06:49.822" v="4210" actId="20577"/>
          <ac:spMkLst>
            <pc:docMk/>
            <pc:sldMk cId="483106184" sldId="260"/>
            <ac:spMk id="43" creationId="{00000000-0000-0000-0000-000000000000}"/>
          </ac:spMkLst>
        </pc:spChg>
        <pc:spChg chg="del">
          <ac:chgData name="Dickson, Callum" userId="0e5db021-c310-4624-9bc7-9e09f6c75bc1" providerId="ADAL" clId="{7E6EDFB7-3B51-4ABC-8742-703ACA4C5CFC}" dt="2023-03-23T20:19:21.394" v="428" actId="478"/>
          <ac:spMkLst>
            <pc:docMk/>
            <pc:sldMk cId="483106184" sldId="260"/>
            <ac:spMk id="44" creationId="{00000000-0000-0000-0000-000000000000}"/>
          </ac:spMkLst>
        </pc:spChg>
        <pc:spChg chg="add mod">
          <ac:chgData name="Dickson, Callum" userId="0e5db021-c310-4624-9bc7-9e09f6c75bc1" providerId="ADAL" clId="{7E6EDFB7-3B51-4ABC-8742-703ACA4C5CFC}" dt="2023-03-27T17:21:19.462" v="4158" actId="1035"/>
          <ac:spMkLst>
            <pc:docMk/>
            <pc:sldMk cId="483106184" sldId="260"/>
            <ac:spMk id="44" creationId="{908D75F6-A3EF-D18D-6A26-FB9E9F2AF50E}"/>
          </ac:spMkLst>
        </pc:spChg>
        <pc:spChg chg="del mod">
          <ac:chgData name="Dickson, Callum" userId="0e5db021-c310-4624-9bc7-9e09f6c75bc1" providerId="ADAL" clId="{7E6EDFB7-3B51-4ABC-8742-703ACA4C5CFC}" dt="2023-03-23T20:19:34.135" v="430" actId="478"/>
          <ac:spMkLst>
            <pc:docMk/>
            <pc:sldMk cId="483106184" sldId="260"/>
            <ac:spMk id="45" creationId="{00000000-0000-0000-0000-000000000000}"/>
          </ac:spMkLst>
        </pc:spChg>
        <pc:spChg chg="add del mod">
          <ac:chgData name="Dickson, Callum" userId="0e5db021-c310-4624-9bc7-9e09f6c75bc1" providerId="ADAL" clId="{7E6EDFB7-3B51-4ABC-8742-703ACA4C5CFC}" dt="2023-03-27T15:23:38.078" v="1743" actId="478"/>
          <ac:spMkLst>
            <pc:docMk/>
            <pc:sldMk cId="483106184" sldId="260"/>
            <ac:spMk id="45" creationId="{A9BA4889-6FE0-968E-7B82-982AFD51F021}"/>
          </ac:spMkLst>
        </pc:spChg>
        <pc:spChg chg="add mod">
          <ac:chgData name="Dickson, Callum" userId="0e5db021-c310-4624-9bc7-9e09f6c75bc1" providerId="ADAL" clId="{7E6EDFB7-3B51-4ABC-8742-703ACA4C5CFC}" dt="2023-03-27T17:21:19.462" v="4158" actId="1035"/>
          <ac:spMkLst>
            <pc:docMk/>
            <pc:sldMk cId="483106184" sldId="260"/>
            <ac:spMk id="46" creationId="{4A42EEF2-5303-C196-5864-2ADC596E7227}"/>
          </ac:spMkLst>
        </pc:spChg>
        <pc:spChg chg="add mod">
          <ac:chgData name="Dickson, Callum" userId="0e5db021-c310-4624-9bc7-9e09f6c75bc1" providerId="ADAL" clId="{7E6EDFB7-3B51-4ABC-8742-703ACA4C5CFC}" dt="2023-03-27T17:21:19.462" v="4158" actId="1035"/>
          <ac:spMkLst>
            <pc:docMk/>
            <pc:sldMk cId="483106184" sldId="260"/>
            <ac:spMk id="47" creationId="{5BFE0B2B-0EEE-AA8E-9685-9F83C35B9EE0}"/>
          </ac:spMkLst>
        </pc:spChg>
        <pc:spChg chg="add mod">
          <ac:chgData name="Dickson, Callum" userId="0e5db021-c310-4624-9bc7-9e09f6c75bc1" providerId="ADAL" clId="{7E6EDFB7-3B51-4ABC-8742-703ACA4C5CFC}" dt="2023-03-27T17:21:19.462" v="4158" actId="1035"/>
          <ac:spMkLst>
            <pc:docMk/>
            <pc:sldMk cId="483106184" sldId="260"/>
            <ac:spMk id="50" creationId="{35B563DE-4F44-0025-D62F-A301EFE8F7BD}"/>
          </ac:spMkLst>
        </pc:spChg>
        <pc:spChg chg="add mod">
          <ac:chgData name="Dickson, Callum" userId="0e5db021-c310-4624-9bc7-9e09f6c75bc1" providerId="ADAL" clId="{7E6EDFB7-3B51-4ABC-8742-703ACA4C5CFC}" dt="2023-03-27T17:21:19.462" v="4158" actId="1035"/>
          <ac:spMkLst>
            <pc:docMk/>
            <pc:sldMk cId="483106184" sldId="260"/>
            <ac:spMk id="51" creationId="{40C76811-3175-8FA2-84A8-1C65E8483385}"/>
          </ac:spMkLst>
        </pc:spChg>
        <pc:spChg chg="add mod">
          <ac:chgData name="Dickson, Callum" userId="0e5db021-c310-4624-9bc7-9e09f6c75bc1" providerId="ADAL" clId="{7E6EDFB7-3B51-4ABC-8742-703ACA4C5CFC}" dt="2023-03-27T17:21:19.462" v="4158" actId="1035"/>
          <ac:spMkLst>
            <pc:docMk/>
            <pc:sldMk cId="483106184" sldId="260"/>
            <ac:spMk id="52" creationId="{5C887C3E-19DD-AE84-B074-99589451F5F4}"/>
          </ac:spMkLst>
        </pc:spChg>
        <pc:spChg chg="add mod">
          <ac:chgData name="Dickson, Callum" userId="0e5db021-c310-4624-9bc7-9e09f6c75bc1" providerId="ADAL" clId="{7E6EDFB7-3B51-4ABC-8742-703ACA4C5CFC}" dt="2023-03-28T14:30:36.333" v="4339" actId="20577"/>
          <ac:spMkLst>
            <pc:docMk/>
            <pc:sldMk cId="483106184" sldId="260"/>
            <ac:spMk id="53" creationId="{F5EF9327-6E58-FCA7-CBA0-7BDBCDF41F76}"/>
          </ac:spMkLst>
        </pc:spChg>
        <pc:spChg chg="add del mod">
          <ac:chgData name="Dickson, Callum" userId="0e5db021-c310-4624-9bc7-9e09f6c75bc1" providerId="ADAL" clId="{7E6EDFB7-3B51-4ABC-8742-703ACA4C5CFC}" dt="2023-03-27T16:09:37.874" v="2299" actId="767"/>
          <ac:spMkLst>
            <pc:docMk/>
            <pc:sldMk cId="483106184" sldId="260"/>
            <ac:spMk id="56" creationId="{FFC92461-5392-106B-905F-FE0DE837F168}"/>
          </ac:spMkLst>
        </pc:spChg>
        <pc:spChg chg="add mod ord">
          <ac:chgData name="Dickson, Callum" userId="0e5db021-c310-4624-9bc7-9e09f6c75bc1" providerId="ADAL" clId="{7E6EDFB7-3B51-4ABC-8742-703ACA4C5CFC}" dt="2023-03-27T16:12:02.646" v="2379" actId="166"/>
          <ac:spMkLst>
            <pc:docMk/>
            <pc:sldMk cId="483106184" sldId="260"/>
            <ac:spMk id="57" creationId="{A42C136D-F16C-3331-D80C-9C41EE0F1F08}"/>
          </ac:spMkLst>
        </pc:spChg>
        <pc:spChg chg="add mod">
          <ac:chgData name="Dickson, Callum" userId="0e5db021-c310-4624-9bc7-9e09f6c75bc1" providerId="ADAL" clId="{7E6EDFB7-3B51-4ABC-8742-703ACA4C5CFC}" dt="2023-03-27T16:12:09.115" v="2380" actId="14100"/>
          <ac:spMkLst>
            <pc:docMk/>
            <pc:sldMk cId="483106184" sldId="260"/>
            <ac:spMk id="60" creationId="{9EDA56ED-E487-837A-09FF-177098B9D9E4}"/>
          </ac:spMkLst>
        </pc:spChg>
        <pc:spChg chg="add mod">
          <ac:chgData name="Dickson, Callum" userId="0e5db021-c310-4624-9bc7-9e09f6c75bc1" providerId="ADAL" clId="{7E6EDFB7-3B51-4ABC-8742-703ACA4C5CFC}" dt="2023-03-27T18:11:14.502" v="4236" actId="20577"/>
          <ac:spMkLst>
            <pc:docMk/>
            <pc:sldMk cId="483106184" sldId="260"/>
            <ac:spMk id="68" creationId="{B480FF4C-DE6C-A18B-14AA-CC1BAF45509B}"/>
          </ac:spMkLst>
        </pc:spChg>
        <pc:spChg chg="add mod">
          <ac:chgData name="Dickson, Callum" userId="0e5db021-c310-4624-9bc7-9e09f6c75bc1" providerId="ADAL" clId="{7E6EDFB7-3B51-4ABC-8742-703ACA4C5CFC}" dt="2023-03-27T17:07:10.501" v="3293" actId="552"/>
          <ac:spMkLst>
            <pc:docMk/>
            <pc:sldMk cId="483106184" sldId="260"/>
            <ac:spMk id="69" creationId="{434E31F1-A708-692A-E192-65FF88147CC4}"/>
          </ac:spMkLst>
        </pc:spChg>
        <pc:spChg chg="add mod">
          <ac:chgData name="Dickson, Callum" userId="0e5db021-c310-4624-9bc7-9e09f6c75bc1" providerId="ADAL" clId="{7E6EDFB7-3B51-4ABC-8742-703ACA4C5CFC}" dt="2023-03-27T17:07:10.501" v="3293" actId="552"/>
          <ac:spMkLst>
            <pc:docMk/>
            <pc:sldMk cId="483106184" sldId="260"/>
            <ac:spMk id="70" creationId="{F5A4E8F8-447B-0334-006B-048F75163C22}"/>
          </ac:spMkLst>
        </pc:spChg>
        <pc:spChg chg="add mod">
          <ac:chgData name="Dickson, Callum" userId="0e5db021-c310-4624-9bc7-9e09f6c75bc1" providerId="ADAL" clId="{7E6EDFB7-3B51-4ABC-8742-703ACA4C5CFC}" dt="2023-03-27T18:10:07.017" v="4225" actId="14100"/>
          <ac:spMkLst>
            <pc:docMk/>
            <pc:sldMk cId="483106184" sldId="260"/>
            <ac:spMk id="71" creationId="{F04B4956-DC36-2882-4451-EB94C68472BA}"/>
          </ac:spMkLst>
        </pc:spChg>
        <pc:graphicFrameChg chg="add del mod">
          <ac:chgData name="Dickson, Callum" userId="0e5db021-c310-4624-9bc7-9e09f6c75bc1" providerId="ADAL" clId="{7E6EDFB7-3B51-4ABC-8742-703ACA4C5CFC}" dt="2023-03-27T14:56:42.123" v="1045" actId="478"/>
          <ac:graphicFrameMkLst>
            <pc:docMk/>
            <pc:sldMk cId="483106184" sldId="260"/>
            <ac:graphicFrameMk id="8" creationId="{D2D261DA-15B6-F375-53EE-4E0587F0889B}"/>
          </ac:graphicFrameMkLst>
        </pc:graphicFrameChg>
        <pc:graphicFrameChg chg="add del mod">
          <ac:chgData name="Dickson, Callum" userId="0e5db021-c310-4624-9bc7-9e09f6c75bc1" providerId="ADAL" clId="{7E6EDFB7-3B51-4ABC-8742-703ACA4C5CFC}" dt="2023-03-27T14:57:06.127" v="1049"/>
          <ac:graphicFrameMkLst>
            <pc:docMk/>
            <pc:sldMk cId="483106184" sldId="260"/>
            <ac:graphicFrameMk id="9" creationId="{0415D010-CCF6-6457-1D4F-2BB915455C8D}"/>
          </ac:graphicFrameMkLst>
        </pc:graphicFrameChg>
        <pc:graphicFrameChg chg="del">
          <ac:chgData name="Dickson, Callum" userId="0e5db021-c310-4624-9bc7-9e09f6c75bc1" providerId="ADAL" clId="{7E6EDFB7-3B51-4ABC-8742-703ACA4C5CFC}" dt="2023-03-23T20:18:54.019" v="415" actId="478"/>
          <ac:graphicFrameMkLst>
            <pc:docMk/>
            <pc:sldMk cId="483106184" sldId="260"/>
            <ac:graphicFrameMk id="25" creationId="{00000000-0000-0000-0000-000000000000}"/>
          </ac:graphicFrameMkLst>
        </pc:graphicFrameChg>
        <pc:graphicFrameChg chg="del">
          <ac:chgData name="Dickson, Callum" userId="0e5db021-c310-4624-9bc7-9e09f6c75bc1" providerId="ADAL" clId="{7E6EDFB7-3B51-4ABC-8742-703ACA4C5CFC}" dt="2023-03-23T20:18:54.019" v="415" actId="478"/>
          <ac:graphicFrameMkLst>
            <pc:docMk/>
            <pc:sldMk cId="483106184" sldId="260"/>
            <ac:graphicFrameMk id="27" creationId="{00000000-0000-0000-0000-000000000000}"/>
          </ac:graphicFrameMkLst>
        </pc:graphicFrameChg>
        <pc:graphicFrameChg chg="add del mod">
          <ac:chgData name="Dickson, Callum" userId="0e5db021-c310-4624-9bc7-9e09f6c75bc1" providerId="ADAL" clId="{7E6EDFB7-3B51-4ABC-8742-703ACA4C5CFC}" dt="2023-03-27T15:09:49.212" v="1351"/>
          <ac:graphicFrameMkLst>
            <pc:docMk/>
            <pc:sldMk cId="483106184" sldId="260"/>
            <ac:graphicFrameMk id="27" creationId="{999D64A3-840A-05A9-13CE-37979689B640}"/>
          </ac:graphicFrameMkLst>
        </pc:graphicFrameChg>
        <pc:graphicFrameChg chg="add mod modGraphic">
          <ac:chgData name="Dickson, Callum" userId="0e5db021-c310-4624-9bc7-9e09f6c75bc1" providerId="ADAL" clId="{7E6EDFB7-3B51-4ABC-8742-703ACA4C5CFC}" dt="2023-03-27T16:40:05.991" v="2695" actId="20577"/>
          <ac:graphicFrameMkLst>
            <pc:docMk/>
            <pc:sldMk cId="483106184" sldId="260"/>
            <ac:graphicFrameMk id="63" creationId="{5BB76685-3380-FEB2-CD04-DED4F3DD4AB4}"/>
          </ac:graphicFrameMkLst>
        </pc:graphicFrameChg>
        <pc:graphicFrameChg chg="add del mod">
          <ac:chgData name="Dickson, Callum" userId="0e5db021-c310-4624-9bc7-9e09f6c75bc1" providerId="ADAL" clId="{7E6EDFB7-3B51-4ABC-8742-703ACA4C5CFC}" dt="2023-03-27T18:14:07.621" v="4243"/>
          <ac:graphicFrameMkLst>
            <pc:docMk/>
            <pc:sldMk cId="483106184" sldId="260"/>
            <ac:graphicFrameMk id="72" creationId="{EA354068-0F02-D6F9-E364-8DA96408CBEA}"/>
          </ac:graphicFrameMkLst>
        </pc:graphicFrameChg>
        <pc:graphicFrameChg chg="add del mod">
          <ac:chgData name="Dickson, Callum" userId="0e5db021-c310-4624-9bc7-9e09f6c75bc1" providerId="ADAL" clId="{7E6EDFB7-3B51-4ABC-8742-703ACA4C5CFC}" dt="2023-03-27T18:14:10.736" v="4247"/>
          <ac:graphicFrameMkLst>
            <pc:docMk/>
            <pc:sldMk cId="483106184" sldId="260"/>
            <ac:graphicFrameMk id="73" creationId="{537EF554-D358-56E7-317C-05CE32C09866}"/>
          </ac:graphicFrameMkLst>
        </pc:graphicFrameChg>
        <pc:graphicFrameChg chg="add del mod">
          <ac:chgData name="Dickson, Callum" userId="0e5db021-c310-4624-9bc7-9e09f6c75bc1" providerId="ADAL" clId="{7E6EDFB7-3B51-4ABC-8742-703ACA4C5CFC}" dt="2023-03-27T18:14:38.384" v="4253"/>
          <ac:graphicFrameMkLst>
            <pc:docMk/>
            <pc:sldMk cId="483106184" sldId="260"/>
            <ac:graphicFrameMk id="75" creationId="{D5A672B7-FC53-7383-1411-748723B365DF}"/>
          </ac:graphicFrameMkLst>
        </pc:graphicFrameChg>
        <pc:picChg chg="add del mod ord">
          <ac:chgData name="Dickson, Callum" userId="0e5db021-c310-4624-9bc7-9e09f6c75bc1" providerId="ADAL" clId="{7E6EDFB7-3B51-4ABC-8742-703ACA4C5CFC}" dt="2023-03-27T18:13:52.869" v="4237" actId="478"/>
          <ac:picMkLst>
            <pc:docMk/>
            <pc:sldMk cId="483106184" sldId="260"/>
            <ac:picMk id="12" creationId="{E7478C87-A2C6-B91C-05DE-62207CA91D5C}"/>
          </ac:picMkLst>
        </pc:picChg>
        <pc:picChg chg="add mod">
          <ac:chgData name="Dickson, Callum" userId="0e5db021-c310-4624-9bc7-9e09f6c75bc1" providerId="ADAL" clId="{7E6EDFB7-3B51-4ABC-8742-703ACA4C5CFC}" dt="2023-03-27T15:13:22.791" v="1466" actId="1038"/>
          <ac:picMkLst>
            <pc:docMk/>
            <pc:sldMk cId="483106184" sldId="260"/>
            <ac:picMk id="28" creationId="{758FB7B0-348F-3444-C5B7-5B3E110679B2}"/>
          </ac:picMkLst>
        </pc:picChg>
        <pc:picChg chg="add mod">
          <ac:chgData name="Dickson, Callum" userId="0e5db021-c310-4624-9bc7-9e09f6c75bc1" providerId="ADAL" clId="{7E6EDFB7-3B51-4ABC-8742-703ACA4C5CFC}" dt="2023-03-27T16:57:52.800" v="2798" actId="1076"/>
          <ac:picMkLst>
            <pc:docMk/>
            <pc:sldMk cId="483106184" sldId="260"/>
            <ac:picMk id="55" creationId="{96C87132-6D70-1F56-52E5-5853C6DB1031}"/>
          </ac:picMkLst>
        </pc:picChg>
        <pc:picChg chg="add del mod">
          <ac:chgData name="Dickson, Callum" userId="0e5db021-c310-4624-9bc7-9e09f6c75bc1" providerId="ADAL" clId="{7E6EDFB7-3B51-4ABC-8742-703ACA4C5CFC}" dt="2023-03-27T16:39:33.116" v="2687" actId="478"/>
          <ac:picMkLst>
            <pc:docMk/>
            <pc:sldMk cId="483106184" sldId="260"/>
            <ac:picMk id="62" creationId="{25B9558E-11ED-68FC-E50F-DF492E9904A1}"/>
          </ac:picMkLst>
        </pc:picChg>
        <pc:picChg chg="add mod">
          <ac:chgData name="Dickson, Callum" userId="0e5db021-c310-4624-9bc7-9e09f6c75bc1" providerId="ADAL" clId="{7E6EDFB7-3B51-4ABC-8742-703ACA4C5CFC}" dt="2023-03-27T17:03:20.641" v="3230" actId="1076"/>
          <ac:picMkLst>
            <pc:docMk/>
            <pc:sldMk cId="483106184" sldId="260"/>
            <ac:picMk id="65" creationId="{10827EDB-8D2B-9628-68F1-956DD5403EDC}"/>
          </ac:picMkLst>
        </pc:picChg>
        <pc:picChg chg="add mod">
          <ac:chgData name="Dickson, Callum" userId="0e5db021-c310-4624-9bc7-9e09f6c75bc1" providerId="ADAL" clId="{7E6EDFB7-3B51-4ABC-8742-703ACA4C5CFC}" dt="2023-03-27T16:58:00.112" v="2801" actId="1076"/>
          <ac:picMkLst>
            <pc:docMk/>
            <pc:sldMk cId="483106184" sldId="260"/>
            <ac:picMk id="67" creationId="{CF9F40EF-B9CB-6164-8B9C-7E8725299E61}"/>
          </ac:picMkLst>
        </pc:picChg>
        <pc:picChg chg="add del mod">
          <ac:chgData name="Dickson, Callum" userId="0e5db021-c310-4624-9bc7-9e09f6c75bc1" providerId="ADAL" clId="{7E6EDFB7-3B51-4ABC-8742-703ACA4C5CFC}" dt="2023-03-27T18:14:24.345" v="4251" actId="478"/>
          <ac:picMkLst>
            <pc:docMk/>
            <pc:sldMk cId="483106184" sldId="260"/>
            <ac:picMk id="74" creationId="{DBFF1F28-BCCB-ABDC-6723-9E17B26B9C7D}"/>
          </ac:picMkLst>
        </pc:picChg>
        <pc:picChg chg="add mod">
          <ac:chgData name="Dickson, Callum" userId="0e5db021-c310-4624-9bc7-9e09f6c75bc1" providerId="ADAL" clId="{7E6EDFB7-3B51-4ABC-8742-703ACA4C5CFC}" dt="2023-03-27T18:15:26.704" v="4257" actId="1076"/>
          <ac:picMkLst>
            <pc:docMk/>
            <pc:sldMk cId="483106184" sldId="260"/>
            <ac:picMk id="76" creationId="{B022B6A8-3BA0-26E7-3710-2D92C0B8D636}"/>
          </ac:picMkLst>
        </pc:picChg>
        <pc:cxnChg chg="add del mod">
          <ac:chgData name="Dickson, Callum" userId="0e5db021-c310-4624-9bc7-9e09f6c75bc1" providerId="ADAL" clId="{7E6EDFB7-3B51-4ABC-8742-703ACA4C5CFC}" dt="2023-03-27T14:50:30.926" v="1029" actId="478"/>
          <ac:cxnSpMkLst>
            <pc:docMk/>
            <pc:sldMk cId="483106184" sldId="260"/>
            <ac:cxnSpMk id="6" creationId="{6E4C8BE5-F556-F3B9-D14F-DE201D5FCF7A}"/>
          </ac:cxnSpMkLst>
        </pc:cxnChg>
        <pc:cxnChg chg="add del mod">
          <ac:chgData name="Dickson, Callum" userId="0e5db021-c310-4624-9bc7-9e09f6c75bc1" providerId="ADAL" clId="{7E6EDFB7-3B51-4ABC-8742-703ACA4C5CFC}" dt="2023-03-27T15:26:17.248" v="1770" actId="478"/>
          <ac:cxnSpMkLst>
            <pc:docMk/>
            <pc:sldMk cId="483106184" sldId="260"/>
            <ac:cxnSpMk id="49" creationId="{89A6FF6A-6B5C-29EA-163C-FC2B027D3706}"/>
          </ac:cxnSpMkLst>
        </pc:cxnChg>
        <pc:cxnChg chg="add del mod">
          <ac:chgData name="Dickson, Callum" userId="0e5db021-c310-4624-9bc7-9e09f6c75bc1" providerId="ADAL" clId="{7E6EDFB7-3B51-4ABC-8742-703ACA4C5CFC}" dt="2023-03-27T16:11:15.003" v="2373" actId="478"/>
          <ac:cxnSpMkLst>
            <pc:docMk/>
            <pc:sldMk cId="483106184" sldId="260"/>
            <ac:cxnSpMk id="59" creationId="{3A7A2257-0D1A-A2BF-F079-04BAC970CF96}"/>
          </ac:cxnSpMkLst>
        </pc:cxnChg>
      </pc:sldChg>
      <pc:sldChg chg="new del">
        <pc:chgData name="Dickson, Callum" userId="0e5db021-c310-4624-9bc7-9e09f6c75bc1" providerId="ADAL" clId="{7E6EDFB7-3B51-4ABC-8742-703ACA4C5CFC}" dt="2023-03-27T17:28:20.912" v="4193" actId="2696"/>
        <pc:sldMkLst>
          <pc:docMk/>
          <pc:sldMk cId="1692113049" sldId="26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32B339-91DE-4708-B59C-02B1B792E1FF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CED587-2CC7-4724-8506-9A8AC6CB2E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300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140" y="2336811"/>
            <a:ext cx="28775660" cy="6029950"/>
          </a:xfrm>
        </p:spPr>
        <p:txBody>
          <a:bodyPr/>
          <a:lstStyle>
            <a:lvl1pPr>
              <a:defRPr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9140" y="9514848"/>
            <a:ext cx="13716000" cy="3350260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 b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48200" y="9514848"/>
            <a:ext cx="13716000" cy="33502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30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825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9601200"/>
            <a:ext cx="28392120" cy="29931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7AF4B-F7AF-4F67-8699-F8E8E9427259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064E7-A370-48C0-82C6-2617BC0E143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32918400" cy="8366760"/>
          </a:xfrm>
          <a:prstGeom prst="rect">
            <a:avLst/>
          </a:prstGeom>
          <a:solidFill>
            <a:srgbClr val="0460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1"/>
            <a:ext cx="28392120" cy="6029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80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8000" b="1" kern="1200">
          <a:solidFill>
            <a:schemeClr val="bg1"/>
          </a:solidFill>
          <a:latin typeface="Volta Modern Display 15 XXT" pitchFamily="50" charset="0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Volta Modern Display 15 XXT" pitchFamily="50" charset="0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Volta Modern Display 15 XXT" pitchFamily="50" charset="0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Volta Modern Display 15 XXT" pitchFamily="50" charset="0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Volta Modern Display 15 XXT" pitchFamily="50" charset="0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Volta Modern Display 15 XXT" pitchFamily="50" charset="0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763486" y="1500686"/>
            <a:ext cx="28392120" cy="3474720"/>
          </a:xfrm>
        </p:spPr>
        <p:txBody>
          <a:bodyPr lIns="0" tIns="0" rIns="0" bIns="0" anchor="t" anchorCtr="0">
            <a:norm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9600" b="1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Active learning free energy cycles for potency prediction on project focused libraries</a:t>
            </a:r>
            <a:endParaRPr lang="en-US" sz="9600" dirty="0"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sp>
        <p:nvSpPr>
          <p:cNvPr id="38" name="Title 3"/>
          <p:cNvSpPr txBox="1">
            <a:spLocks/>
          </p:cNvSpPr>
          <p:nvPr/>
        </p:nvSpPr>
        <p:spPr>
          <a:xfrm>
            <a:off x="1763486" y="5257047"/>
            <a:ext cx="30011914" cy="2684072"/>
          </a:xfrm>
          <a:prstGeom prst="rect">
            <a:avLst/>
          </a:prstGeom>
        </p:spPr>
        <p:txBody>
          <a:bodyPr vert="horz" lIns="0" tIns="0" rIns="0" bIns="0" rtlCol="0" anchor="t" anchorCtr="0">
            <a:normAutofit fontScale="92500"/>
          </a:bodyPr>
          <a:lstStyle>
            <a:lvl1pPr algn="l" defTabSz="329184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584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Callum J. Dickson,</a:t>
            </a:r>
            <a:r>
              <a:rPr lang="en-US" sz="50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Cihan Soylu,</a:t>
            </a:r>
            <a:r>
              <a:rPr lang="en-US" sz="50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Cristina Nieto-Oberhuber,</a:t>
            </a:r>
            <a:r>
              <a:rPr lang="en-US" sz="50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Rainer Wilcken,</a:t>
            </a:r>
            <a:r>
              <a:rPr lang="en-US" sz="50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Viktor Hornak,</a:t>
            </a:r>
            <a:r>
              <a:rPr lang="en-US" sz="50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5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Jose S. Duca</a:t>
            </a:r>
            <a:r>
              <a:rPr lang="en-US" sz="50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4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Computer-Aided Drug Discovery, Global Discovery Chemistry, Novartis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BioMedical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Research, 181 Massachusetts Avenue, Cambridge, Massachusetts, 02139, United States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Discovery Chemistry, Novartis </a:t>
            </a:r>
            <a:r>
              <a:rPr lang="en-US" sz="24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BioMedical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Research, 4002, Basel, Switzerland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Address: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Flare Therapeutics, Cambridge, Massachusetts, 02142, United States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400" b="1" baseline="3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400" b="1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 Address: </a:t>
            </a:r>
            <a:r>
              <a:rPr lang="en-US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Merck Research Laboratories, 33 Avenue Louis Pasteur, Boston, Massachusetts, 02115, United States</a:t>
            </a:r>
          </a:p>
        </p:txBody>
      </p:sp>
      <p:sp>
        <p:nvSpPr>
          <p:cNvPr id="43" name="Content Placeholder 6"/>
          <p:cNvSpPr>
            <a:spLocks noGrp="1"/>
          </p:cNvSpPr>
          <p:nvPr>
            <p:ph sz="half" idx="1"/>
          </p:nvPr>
        </p:nvSpPr>
        <p:spPr>
          <a:xfrm>
            <a:off x="1763485" y="9057648"/>
            <a:ext cx="13806715" cy="4293483"/>
          </a:xfrm>
        </p:spPr>
        <p:txBody>
          <a:bodyPr wrap="square" lIns="0" tIns="0" rIns="0" bIns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US" sz="5400" b="1" dirty="0"/>
              <a:t>Project focused libraries explore single positions on a lead scaffold</a:t>
            </a:r>
          </a:p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rgbClr val="0460A9"/>
                </a:solidFill>
              </a:rPr>
              <a:t>Typically, ~100 novel R-groups are selected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Aim to optimize potency, or other properties under consideration.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Desire to pick from a large (10 – 100 K) virtual chemical space makes relative binding free energy (RBFE) prohibitive for potency prediction.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A0945E8D-3E13-0B77-F666-5235F26351D2}"/>
              </a:ext>
            </a:extLst>
          </p:cNvPr>
          <p:cNvSpPr txBox="1">
            <a:spLocks/>
          </p:cNvSpPr>
          <p:nvPr/>
        </p:nvSpPr>
        <p:spPr>
          <a:xfrm>
            <a:off x="1763484" y="23381232"/>
            <a:ext cx="13806716" cy="2523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5400" b="1" dirty="0"/>
              <a:t>Active learning free energy cycles allow potency prediction on large virtual spaces</a:t>
            </a:r>
          </a:p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rgbClr val="0460A9"/>
                </a:solidFill>
              </a:rPr>
              <a:t>We used iterative rounds of RBFE and machine learning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EAC345D1-9EB0-BE73-7F0C-6E6A9E34B69D}"/>
              </a:ext>
            </a:extLst>
          </p:cNvPr>
          <p:cNvSpPr txBox="1">
            <a:spLocks/>
          </p:cNvSpPr>
          <p:nvPr/>
        </p:nvSpPr>
        <p:spPr>
          <a:xfrm>
            <a:off x="17348202" y="9057648"/>
            <a:ext cx="13806716" cy="360098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5400" b="1" dirty="0"/>
              <a:t>Star map RBFE provides accurate prospective predictions</a:t>
            </a:r>
          </a:p>
          <a:p>
            <a:pPr>
              <a:spcAft>
                <a:spcPts val="1200"/>
              </a:spcAft>
            </a:pPr>
            <a:r>
              <a:rPr lang="en-US" sz="3600" b="1" dirty="0">
                <a:solidFill>
                  <a:srgbClr val="0460A9"/>
                </a:solidFill>
              </a:rPr>
              <a:t>Of 56 synthesized, 16 compounds had prospective RBFE</a:t>
            </a:r>
            <a:endParaRPr lang="en-US" sz="3600" dirty="0">
              <a:solidFill>
                <a:srgbClr val="0460A9"/>
              </a:solidFill>
            </a:endParaRPr>
          </a:p>
          <a:p>
            <a:pPr marL="457200" indent="-457200" algn="just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Selections made by entire team, taking into account novelty, physiochemical properties and passive permeability in addition to potency prediction.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CB5F0B7-EC8B-E39F-8F00-B05C5D910B7E}"/>
              </a:ext>
            </a:extLst>
          </p:cNvPr>
          <p:cNvSpPr txBox="1">
            <a:spLocks/>
          </p:cNvSpPr>
          <p:nvPr/>
        </p:nvSpPr>
        <p:spPr>
          <a:xfrm>
            <a:off x="17348200" y="31889025"/>
            <a:ext cx="13806716" cy="108491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2400"/>
              </a:spcAft>
            </a:pPr>
            <a:r>
              <a:rPr lang="en-US" sz="5400" b="1" dirty="0"/>
              <a:t>Conclusions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The reference molecule was highly tuned and a more potent R-group was difficult to identify – this was reflected in the prospective calculations.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Star map RBFE predictions correlated with experimental potencies; the ML model built on free energies also performs well.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Not all active molecules returned on library synthesis were sampled by our method, indicating the RBFE-&gt;ML cycles could be optimized.</a:t>
            </a:r>
            <a:r>
              <a:rPr lang="en-US" baseline="30000" dirty="0"/>
              <a:t>1</a:t>
            </a:r>
            <a:endParaRPr lang="en-US" dirty="0"/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dirty="0"/>
              <a:t>Potency predictions could be combined with </a:t>
            </a:r>
            <a:r>
              <a:rPr lang="en-US" dirty="0" err="1"/>
              <a:t>phys</a:t>
            </a:r>
            <a:r>
              <a:rPr lang="en-US" dirty="0"/>
              <a:t> chem properties into an MPO score for final selections.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2400"/>
              </a:spcAft>
            </a:pPr>
            <a:r>
              <a:rPr lang="en-US" sz="4800" b="1" dirty="0"/>
              <a:t>References</a:t>
            </a:r>
          </a:p>
          <a:p>
            <a:pPr>
              <a:spcAft>
                <a:spcPts val="1800"/>
              </a:spcAft>
            </a:pPr>
            <a:r>
              <a:rPr lang="en-US" baseline="30000" dirty="0"/>
              <a:t>1</a:t>
            </a:r>
            <a:r>
              <a:rPr lang="en-US" dirty="0"/>
              <a:t>Thompson </a:t>
            </a:r>
            <a:r>
              <a:rPr lang="en-US" i="1" dirty="0"/>
              <a:t>et al</a:t>
            </a:r>
            <a:r>
              <a:rPr lang="en-US" dirty="0"/>
              <a:t>, </a:t>
            </a:r>
            <a:r>
              <a:rPr lang="en-US" dirty="0" err="1"/>
              <a:t>Artif</a:t>
            </a:r>
            <a:r>
              <a:rPr lang="en-US" dirty="0"/>
              <a:t> </a:t>
            </a:r>
            <a:r>
              <a:rPr lang="en-US" dirty="0" err="1"/>
              <a:t>Intell</a:t>
            </a:r>
            <a:r>
              <a:rPr lang="en-US" dirty="0"/>
              <a:t> Life Sci, 2022</a:t>
            </a:r>
          </a:p>
          <a:p>
            <a:pPr>
              <a:spcAft>
                <a:spcPts val="1800"/>
              </a:spcAft>
            </a:pPr>
            <a:endParaRPr lang="en-US" dirty="0"/>
          </a:p>
          <a:p>
            <a:pPr>
              <a:spcAft>
                <a:spcPts val="2400"/>
              </a:spcAft>
            </a:pPr>
            <a:r>
              <a:rPr lang="en-US" sz="4800" b="1" dirty="0" err="1"/>
              <a:t>Acknowlegements</a:t>
            </a:r>
            <a:endParaRPr lang="en-US" sz="4800" b="1" dirty="0"/>
          </a:p>
          <a:p>
            <a:pPr>
              <a:spcAft>
                <a:spcPts val="1800"/>
              </a:spcAft>
            </a:pPr>
            <a:r>
              <a:rPr lang="en-US" dirty="0"/>
              <a:t>We would like to thank the Kim Beyer lab for binding assays. We would also like to thank Martin Eberle, Sophie Racine and Enamine for PFL synthesis.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461A6B-D9A5-F34B-3125-E527F0A2DB99}"/>
              </a:ext>
            </a:extLst>
          </p:cNvPr>
          <p:cNvSpPr/>
          <p:nvPr/>
        </p:nvSpPr>
        <p:spPr>
          <a:xfrm>
            <a:off x="1739901" y="13837107"/>
            <a:ext cx="12440920" cy="2139493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98D8BBE-34DC-1D8C-A0B5-4B70B1A85C10}"/>
              </a:ext>
            </a:extLst>
          </p:cNvPr>
          <p:cNvSpPr txBox="1"/>
          <p:nvPr/>
        </p:nvSpPr>
        <p:spPr>
          <a:xfrm>
            <a:off x="10949280" y="14552623"/>
            <a:ext cx="3038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enumeration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80B9131-4340-BACA-9F58-D182ED3C2A7B}"/>
              </a:ext>
            </a:extLst>
          </p:cNvPr>
          <p:cNvSpPr/>
          <p:nvPr/>
        </p:nvSpPr>
        <p:spPr>
          <a:xfrm>
            <a:off x="1739901" y="16592118"/>
            <a:ext cx="12440920" cy="2139493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08EB93E-FCFE-E660-F2CF-C10B484CB73D}"/>
              </a:ext>
            </a:extLst>
          </p:cNvPr>
          <p:cNvSpPr txBox="1"/>
          <p:nvPr/>
        </p:nvSpPr>
        <p:spPr>
          <a:xfrm>
            <a:off x="4535665" y="17307834"/>
            <a:ext cx="94516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docking, molecular dynamics, MM-PBSA</a:t>
            </a:r>
          </a:p>
        </p:txBody>
      </p:sp>
      <p:sp>
        <p:nvSpPr>
          <p:cNvPr id="19" name="Partial Circle 18">
            <a:extLst>
              <a:ext uri="{FF2B5EF4-FFF2-40B4-BE49-F238E27FC236}">
                <a16:creationId xmlns:a16="http://schemas.microsoft.com/office/drawing/2014/main" id="{05CD4E44-EF47-2366-BABC-5B12DB38D3F0}"/>
              </a:ext>
            </a:extLst>
          </p:cNvPr>
          <p:cNvSpPr/>
          <p:nvPr/>
        </p:nvSpPr>
        <p:spPr>
          <a:xfrm>
            <a:off x="2642521" y="17064964"/>
            <a:ext cx="1193800" cy="1193800"/>
          </a:xfrm>
          <a:prstGeom prst="pi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Hexagon 20">
            <a:extLst>
              <a:ext uri="{FF2B5EF4-FFF2-40B4-BE49-F238E27FC236}">
                <a16:creationId xmlns:a16="http://schemas.microsoft.com/office/drawing/2014/main" id="{EF710FFA-2CCC-9DA2-1845-422809B0775B}"/>
              </a:ext>
            </a:extLst>
          </p:cNvPr>
          <p:cNvSpPr/>
          <p:nvPr/>
        </p:nvSpPr>
        <p:spPr>
          <a:xfrm>
            <a:off x="3379965" y="16907169"/>
            <a:ext cx="617737" cy="585785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2F021D1-4205-1198-891A-9DD6DED44825}"/>
              </a:ext>
            </a:extLst>
          </p:cNvPr>
          <p:cNvSpPr/>
          <p:nvPr/>
        </p:nvSpPr>
        <p:spPr>
          <a:xfrm>
            <a:off x="1739901" y="19347129"/>
            <a:ext cx="12440920" cy="2139493"/>
          </a:xfrm>
          <a:prstGeom prst="rect">
            <a:avLst/>
          </a:prstGeom>
          <a:solidFill>
            <a:schemeClr val="bg1">
              <a:lumMod val="95000"/>
            </a:schemeClr>
          </a:solidFill>
          <a:ln w="571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57B85B6-ABC9-48E1-2CCB-BC2E8954C2D1}"/>
              </a:ext>
            </a:extLst>
          </p:cNvPr>
          <p:cNvSpPr txBox="1"/>
          <p:nvPr/>
        </p:nvSpPr>
        <p:spPr>
          <a:xfrm>
            <a:off x="7611828" y="20068136"/>
            <a:ext cx="63754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relative binding free energy</a:t>
            </a:r>
          </a:p>
        </p:txBody>
      </p:sp>
      <p:sp>
        <p:nvSpPr>
          <p:cNvPr id="23" name="Partial Circle 22">
            <a:extLst>
              <a:ext uri="{FF2B5EF4-FFF2-40B4-BE49-F238E27FC236}">
                <a16:creationId xmlns:a16="http://schemas.microsoft.com/office/drawing/2014/main" id="{48BB954B-A8D2-D9B9-201D-85626FF314A0}"/>
              </a:ext>
            </a:extLst>
          </p:cNvPr>
          <p:cNvSpPr/>
          <p:nvPr/>
        </p:nvSpPr>
        <p:spPr>
          <a:xfrm>
            <a:off x="2642521" y="19819975"/>
            <a:ext cx="1193800" cy="1193800"/>
          </a:xfrm>
          <a:prstGeom prst="pi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Hexagon 23">
            <a:extLst>
              <a:ext uri="{FF2B5EF4-FFF2-40B4-BE49-F238E27FC236}">
                <a16:creationId xmlns:a16="http://schemas.microsoft.com/office/drawing/2014/main" id="{0A1CE576-5051-D2FB-6612-3687F41FF982}"/>
              </a:ext>
            </a:extLst>
          </p:cNvPr>
          <p:cNvSpPr/>
          <p:nvPr/>
        </p:nvSpPr>
        <p:spPr>
          <a:xfrm>
            <a:off x="3379965" y="19662180"/>
            <a:ext cx="617737" cy="585785"/>
          </a:xfrm>
          <a:prstGeom prst="hexag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Partial Circle 24">
            <a:extLst>
              <a:ext uri="{FF2B5EF4-FFF2-40B4-BE49-F238E27FC236}">
                <a16:creationId xmlns:a16="http://schemas.microsoft.com/office/drawing/2014/main" id="{3ED3F376-FBB2-A557-2E3E-CB67A0DDCE1B}"/>
              </a:ext>
            </a:extLst>
          </p:cNvPr>
          <p:cNvSpPr/>
          <p:nvPr/>
        </p:nvSpPr>
        <p:spPr>
          <a:xfrm>
            <a:off x="6024250" y="19819975"/>
            <a:ext cx="1193800" cy="1193800"/>
          </a:xfrm>
          <a:prstGeom prst="pi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Hexagon 25">
            <a:extLst>
              <a:ext uri="{FF2B5EF4-FFF2-40B4-BE49-F238E27FC236}">
                <a16:creationId xmlns:a16="http://schemas.microsoft.com/office/drawing/2014/main" id="{654B7A07-E7A5-5CC5-74AE-37E7D983A391}"/>
              </a:ext>
            </a:extLst>
          </p:cNvPr>
          <p:cNvSpPr/>
          <p:nvPr/>
        </p:nvSpPr>
        <p:spPr>
          <a:xfrm>
            <a:off x="6761694" y="19662180"/>
            <a:ext cx="617737" cy="585785"/>
          </a:xfrm>
          <a:prstGeom prst="hexagon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58FB7B0-348F-3444-C5B7-5B3E11067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8019" y="20226228"/>
            <a:ext cx="1776713" cy="4568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D8BF3D4-A168-3924-A88F-FAB7500D74DF}"/>
              </a:ext>
            </a:extLst>
          </p:cNvPr>
          <p:cNvSpPr txBox="1"/>
          <p:nvPr/>
        </p:nvSpPr>
        <p:spPr>
          <a:xfrm>
            <a:off x="14422519" y="14583400"/>
            <a:ext cx="1133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18 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44419A-8008-F7E5-8584-E6E81183A8D0}"/>
              </a:ext>
            </a:extLst>
          </p:cNvPr>
          <p:cNvSpPr txBox="1"/>
          <p:nvPr/>
        </p:nvSpPr>
        <p:spPr>
          <a:xfrm>
            <a:off x="14422519" y="17338698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2 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F09FCE-C391-C57D-99AA-EDAC61FDDDAB}"/>
              </a:ext>
            </a:extLst>
          </p:cNvPr>
          <p:cNvSpPr txBox="1"/>
          <p:nvPr/>
        </p:nvSpPr>
        <p:spPr>
          <a:xfrm>
            <a:off x="14422519" y="20093996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56D2BA-58FB-3134-1731-C5AD66890488}"/>
              </a:ext>
            </a:extLst>
          </p:cNvPr>
          <p:cNvSpPr txBox="1"/>
          <p:nvPr/>
        </p:nvSpPr>
        <p:spPr>
          <a:xfrm>
            <a:off x="6902055" y="27563819"/>
            <a:ext cx="3529574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Run 30-40 RBFE</a:t>
            </a:r>
          </a:p>
        </p:txBody>
      </p:sp>
      <p:sp>
        <p:nvSpPr>
          <p:cNvPr id="40" name="Arrow: Bent 39">
            <a:extLst>
              <a:ext uri="{FF2B5EF4-FFF2-40B4-BE49-F238E27FC236}">
                <a16:creationId xmlns:a16="http://schemas.microsoft.com/office/drawing/2014/main" id="{731E2D12-D506-E1B6-48DB-7EACAC37083C}"/>
              </a:ext>
            </a:extLst>
          </p:cNvPr>
          <p:cNvSpPr/>
          <p:nvPr/>
        </p:nvSpPr>
        <p:spPr>
          <a:xfrm rot="5400000">
            <a:off x="10198273" y="28225926"/>
            <a:ext cx="1827032" cy="1360321"/>
          </a:xfrm>
          <a:prstGeom prst="bentArrow">
            <a:avLst/>
          </a:prstGeom>
          <a:solidFill>
            <a:srgbClr val="0460A9"/>
          </a:solidFill>
          <a:ln>
            <a:solidFill>
              <a:srgbClr val="046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CAD773C-FE2D-94B0-66D7-F3C1C7F6E627}"/>
              </a:ext>
            </a:extLst>
          </p:cNvPr>
          <p:cNvSpPr txBox="1"/>
          <p:nvPr/>
        </p:nvSpPr>
        <p:spPr>
          <a:xfrm>
            <a:off x="10026410" y="29819603"/>
            <a:ext cx="3830105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ML model on ∆∆G prediction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08D75F6-A3EF-D18D-6A26-FB9E9F2AF50E}"/>
              </a:ext>
            </a:extLst>
          </p:cNvPr>
          <p:cNvSpPr txBox="1"/>
          <p:nvPr/>
        </p:nvSpPr>
        <p:spPr>
          <a:xfrm>
            <a:off x="5143500" y="31561665"/>
            <a:ext cx="4765711" cy="1323439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Select top candidates</a:t>
            </a:r>
          </a:p>
        </p:txBody>
      </p:sp>
      <p:sp>
        <p:nvSpPr>
          <p:cNvPr id="46" name="Arrow: Bent 45">
            <a:extLst>
              <a:ext uri="{FF2B5EF4-FFF2-40B4-BE49-F238E27FC236}">
                <a16:creationId xmlns:a16="http://schemas.microsoft.com/office/drawing/2014/main" id="{4A42EEF2-5303-C196-5864-2ADC596E7227}"/>
              </a:ext>
            </a:extLst>
          </p:cNvPr>
          <p:cNvSpPr/>
          <p:nvPr/>
        </p:nvSpPr>
        <p:spPr>
          <a:xfrm rot="10800000">
            <a:off x="9909211" y="31143041"/>
            <a:ext cx="1673189" cy="1360321"/>
          </a:xfrm>
          <a:prstGeom prst="bentArrow">
            <a:avLst/>
          </a:prstGeom>
          <a:solidFill>
            <a:srgbClr val="0460A9"/>
          </a:solidFill>
          <a:ln>
            <a:solidFill>
              <a:srgbClr val="046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Arrow: Bent 46">
            <a:extLst>
              <a:ext uri="{FF2B5EF4-FFF2-40B4-BE49-F238E27FC236}">
                <a16:creationId xmlns:a16="http://schemas.microsoft.com/office/drawing/2014/main" id="{5BFE0B2B-0EEE-AA8E-9685-9F83C35B9EE0}"/>
              </a:ext>
            </a:extLst>
          </p:cNvPr>
          <p:cNvSpPr/>
          <p:nvPr/>
        </p:nvSpPr>
        <p:spPr>
          <a:xfrm>
            <a:off x="5541732" y="27848534"/>
            <a:ext cx="1360322" cy="3713131"/>
          </a:xfrm>
          <a:prstGeom prst="bentArrow">
            <a:avLst/>
          </a:prstGeom>
          <a:solidFill>
            <a:srgbClr val="0460A9"/>
          </a:solidFill>
          <a:ln>
            <a:solidFill>
              <a:srgbClr val="0460A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B563DE-4F44-0025-D62F-A301EFE8F7BD}"/>
              </a:ext>
            </a:extLst>
          </p:cNvPr>
          <p:cNvSpPr txBox="1"/>
          <p:nvPr/>
        </p:nvSpPr>
        <p:spPr>
          <a:xfrm>
            <a:off x="10642229" y="26624433"/>
            <a:ext cx="58240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err="1">
                <a:latin typeface="Arial" panose="020B0604020202020204" pitchFamily="34" charset="0"/>
                <a:cs typeface="Arial" panose="020B0604020202020204" pitchFamily="34" charset="0"/>
              </a:rPr>
              <a:t>AmberTI</a:t>
            </a: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RBFE</a:t>
            </a:r>
          </a:p>
          <a:p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Star map, 9 </a:t>
            </a:r>
            <a:r>
              <a:rPr lang="el-GR" sz="3600" i="1" dirty="0">
                <a:latin typeface="Arial" panose="020B0604020202020204" pitchFamily="34" charset="0"/>
                <a:cs typeface="Arial" panose="020B0604020202020204" pitchFamily="34" charset="0"/>
              </a:rPr>
              <a:t>λ</a:t>
            </a:r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 windows, 5ns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C76811-3175-8FA2-84A8-1C65E8483385}"/>
              </a:ext>
            </a:extLst>
          </p:cNvPr>
          <p:cNvSpPr txBox="1"/>
          <p:nvPr/>
        </p:nvSpPr>
        <p:spPr>
          <a:xfrm>
            <a:off x="11791950" y="31238499"/>
            <a:ext cx="3570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Random Forest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i="1" dirty="0">
                <a:latin typeface="Arial" panose="020B0604020202020204" pitchFamily="34" charset="0"/>
                <a:cs typeface="Arial" panose="020B0604020202020204" pitchFamily="34" charset="0"/>
              </a:rPr>
              <a:t>2D descriptors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C887C3E-19DD-AE84-B074-99589451F5F4}"/>
              </a:ext>
            </a:extLst>
          </p:cNvPr>
          <p:cNvSpPr txBox="1"/>
          <p:nvPr/>
        </p:nvSpPr>
        <p:spPr>
          <a:xfrm>
            <a:off x="2282264" y="29212403"/>
            <a:ext cx="3486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Balance exploration &amp; exploitation</a:t>
            </a:r>
            <a:endParaRPr lang="en-US" sz="3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Content Placeholder 6">
            <a:extLst>
              <a:ext uri="{FF2B5EF4-FFF2-40B4-BE49-F238E27FC236}">
                <a16:creationId xmlns:a16="http://schemas.microsoft.com/office/drawing/2014/main" id="{F5EF9327-6E58-FCA7-CBA0-7BDBCDF41F76}"/>
              </a:ext>
            </a:extLst>
          </p:cNvPr>
          <p:cNvSpPr txBox="1">
            <a:spLocks/>
          </p:cNvSpPr>
          <p:nvPr/>
        </p:nvSpPr>
        <p:spPr>
          <a:xfrm>
            <a:off x="1763484" y="33720750"/>
            <a:ext cx="13806715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3000" b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46888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11480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76072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406640" indent="-822960" algn="l" defTabSz="329184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3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905256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9848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34440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990320" indent="-822960" algn="l" defTabSz="329184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64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en-US" sz="3600" b="1">
                <a:solidFill>
                  <a:srgbClr val="0460A9"/>
                </a:solidFill>
              </a:rPr>
              <a:t>Total 3 </a:t>
            </a:r>
            <a:r>
              <a:rPr lang="en-US" sz="3600" b="1" dirty="0">
                <a:solidFill>
                  <a:srgbClr val="0460A9"/>
                </a:solidFill>
              </a:rPr>
              <a:t>rounds completed and 235 compounds in RBFE</a:t>
            </a:r>
          </a:p>
        </p:txBody>
      </p:sp>
      <p:pic>
        <p:nvPicPr>
          <p:cNvPr id="55" name="Picture 54" descr="Chart, histogram&#10;&#10;Description automatically generated">
            <a:extLst>
              <a:ext uri="{FF2B5EF4-FFF2-40B4-BE49-F238E27FC236}">
                <a16:creationId xmlns:a16="http://schemas.microsoft.com/office/drawing/2014/main" id="{96C87132-6D70-1F56-52E5-5853C6DB10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5905" y="35359725"/>
            <a:ext cx="9288911" cy="6400800"/>
          </a:xfrm>
          <a:prstGeom prst="rect">
            <a:avLst/>
          </a:prstGeom>
        </p:spPr>
      </p:pic>
      <p:sp>
        <p:nvSpPr>
          <p:cNvPr id="60" name="Arrow: Up 59">
            <a:extLst>
              <a:ext uri="{FF2B5EF4-FFF2-40B4-BE49-F238E27FC236}">
                <a16:creationId xmlns:a16="http://schemas.microsoft.com/office/drawing/2014/main" id="{9EDA56ED-E487-837A-09FF-177098B9D9E4}"/>
              </a:ext>
            </a:extLst>
          </p:cNvPr>
          <p:cNvSpPr/>
          <p:nvPr/>
        </p:nvSpPr>
        <p:spPr>
          <a:xfrm>
            <a:off x="4763513" y="41274999"/>
            <a:ext cx="379988" cy="1308101"/>
          </a:xfrm>
          <a:prstGeom prst="upArrow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2C136D-F16C-3331-D80C-9C41EE0F1F08}"/>
              </a:ext>
            </a:extLst>
          </p:cNvPr>
          <p:cNvSpPr txBox="1"/>
          <p:nvPr/>
        </p:nvSpPr>
        <p:spPr>
          <a:xfrm>
            <a:off x="3379965" y="42423099"/>
            <a:ext cx="7172656" cy="55399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Very few predicted better than reference</a:t>
            </a:r>
          </a:p>
        </p:txBody>
      </p:sp>
      <p:graphicFrame>
        <p:nvGraphicFramePr>
          <p:cNvPr id="63" name="Content Placeholder 2">
            <a:extLst>
              <a:ext uri="{FF2B5EF4-FFF2-40B4-BE49-F238E27FC236}">
                <a16:creationId xmlns:a16="http://schemas.microsoft.com/office/drawing/2014/main" id="{5BB76685-3380-FEB2-CD04-DED4F3DD4AB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479760"/>
              </p:ext>
            </p:extLst>
          </p:nvPr>
        </p:nvGraphicFramePr>
        <p:xfrm>
          <a:off x="18551024" y="19819975"/>
          <a:ext cx="11401072" cy="3523986"/>
        </p:xfrm>
        <a:graphic>
          <a:graphicData uri="http://schemas.openxmlformats.org/drawingml/2006/table">
            <a:tbl>
              <a:tblPr firstRow="1" lastRow="1"/>
              <a:tblGrid>
                <a:gridCol w="2028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5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1489293838"/>
                    </a:ext>
                  </a:extLst>
                </a:gridCol>
                <a:gridCol w="2616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2226">
                <a:tc>
                  <a:txBody>
                    <a:bodyPr/>
                    <a:lstStyle/>
                    <a:p>
                      <a:pPr algn="l"/>
                      <a:endParaRPr lang="en-US" sz="3000" dirty="0">
                        <a:solidFill>
                          <a:srgbClr val="0460A9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6244" marR="862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0460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1" dirty="0">
                          <a:solidFill>
                            <a:srgbClr val="0460A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prospective</a:t>
                      </a:r>
                    </a:p>
                  </a:txBody>
                  <a:tcPr marL="86244" marR="862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0460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1" dirty="0">
                          <a:solidFill>
                            <a:srgbClr val="0460A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retrospective</a:t>
                      </a:r>
                    </a:p>
                  </a:txBody>
                  <a:tcPr marL="86244" marR="862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0460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i="1" dirty="0">
                          <a:solidFill>
                            <a:srgbClr val="0460A9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overall</a:t>
                      </a:r>
                    </a:p>
                  </a:txBody>
                  <a:tcPr marL="86244" marR="86244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rgbClr val="0460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l"/>
                      <a:r>
                        <a:rPr lang="en-US" sz="3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86244" marR="862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0460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0460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0460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56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rgbClr val="0460A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l"/>
                      <a:r>
                        <a:rPr lang="en-US" sz="3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3000" b="1" baseline="30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6244" marR="862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0.37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l"/>
                      <a:r>
                        <a:rPr lang="en-US" sz="3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spearman</a:t>
                      </a:r>
                    </a:p>
                  </a:txBody>
                  <a:tcPr marL="86244" marR="862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688">
                <a:tc>
                  <a:txBody>
                    <a:bodyPr/>
                    <a:lstStyle/>
                    <a:p>
                      <a:pPr algn="l"/>
                      <a:r>
                        <a:rPr lang="en-US" sz="3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RMSE (</a:t>
                      </a:r>
                      <a:r>
                        <a:rPr lang="en-US" sz="3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kca</a:t>
                      </a:r>
                      <a:r>
                        <a:rPr lang="en-US" sz="3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/mol)</a:t>
                      </a:r>
                    </a:p>
                  </a:txBody>
                  <a:tcPr marL="86244" marR="8624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1.45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1.91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1.79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65" name="Picture 64" descr="Chart, scatter chart&#10;&#10;Description automatically generated">
            <a:extLst>
              <a:ext uri="{FF2B5EF4-FFF2-40B4-BE49-F238E27FC236}">
                <a16:creationId xmlns:a16="http://schemas.microsoft.com/office/drawing/2014/main" id="{10827EDB-8D2B-9628-68F1-956DD5403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3772" y="13038904"/>
            <a:ext cx="9215576" cy="6400800"/>
          </a:xfrm>
          <a:prstGeom prst="rect">
            <a:avLst/>
          </a:prstGeom>
        </p:spPr>
      </p:pic>
      <p:pic>
        <p:nvPicPr>
          <p:cNvPr id="67" name="Picture 66" descr="Chart&#10;&#10;Description automatically generated">
            <a:extLst>
              <a:ext uri="{FF2B5EF4-FFF2-40B4-BE49-F238E27FC236}">
                <a16:creationId xmlns:a16="http://schemas.microsoft.com/office/drawing/2014/main" id="{CF9F40EF-B9CB-6164-8B9C-7E8725299E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61267" y="24373465"/>
            <a:ext cx="9380581" cy="6400800"/>
          </a:xfrm>
          <a:prstGeom prst="rect">
            <a:avLst/>
          </a:prstGeom>
        </p:spPr>
      </p:pic>
      <p:sp>
        <p:nvSpPr>
          <p:cNvPr id="68" name="object 13">
            <a:extLst>
              <a:ext uri="{FF2B5EF4-FFF2-40B4-BE49-F238E27FC236}">
                <a16:creationId xmlns:a16="http://schemas.microsoft.com/office/drawing/2014/main" id="{B480FF4C-DE6C-A18B-14AA-CC1BAF45509B}"/>
              </a:ext>
            </a:extLst>
          </p:cNvPr>
          <p:cNvSpPr txBox="1"/>
          <p:nvPr/>
        </p:nvSpPr>
        <p:spPr>
          <a:xfrm>
            <a:off x="3315905" y="34952843"/>
            <a:ext cx="6343833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b="1" spc="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600" b="1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160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Distribution of </a:t>
            </a:r>
            <a:r>
              <a:rPr lang="en-US" sz="1600" spc="5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AmberTI</a:t>
            </a:r>
            <a:r>
              <a:rPr lang="en-US" sz="160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RBFE predictions.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object 13">
            <a:extLst>
              <a:ext uri="{FF2B5EF4-FFF2-40B4-BE49-F238E27FC236}">
                <a16:creationId xmlns:a16="http://schemas.microsoft.com/office/drawing/2014/main" id="{434E31F1-A708-692A-E192-65FF88147CC4}"/>
              </a:ext>
            </a:extLst>
          </p:cNvPr>
          <p:cNvSpPr txBox="1"/>
          <p:nvPr/>
        </p:nvSpPr>
        <p:spPr>
          <a:xfrm>
            <a:off x="18551024" y="19347369"/>
            <a:ext cx="10912428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b="1" spc="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</a:t>
            </a:r>
            <a:r>
              <a:rPr lang="en-US" sz="1600" b="1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</a:t>
            </a:r>
            <a:r>
              <a:rPr lang="en-US" sz="160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Correlation between experiment and RBFE predictions for 16 prospective and 40 retrospective calculations.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object 13">
            <a:extLst>
              <a:ext uri="{FF2B5EF4-FFF2-40B4-BE49-F238E27FC236}">
                <a16:creationId xmlns:a16="http://schemas.microsoft.com/office/drawing/2014/main" id="{F5A4E8F8-447B-0334-006B-048F75163C22}"/>
              </a:ext>
            </a:extLst>
          </p:cNvPr>
          <p:cNvSpPr txBox="1"/>
          <p:nvPr/>
        </p:nvSpPr>
        <p:spPr>
          <a:xfrm>
            <a:off x="18551024" y="23478011"/>
            <a:ext cx="5324976" cy="2462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b="1" spc="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en-US" sz="1600" b="1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</a:t>
            </a:r>
            <a:r>
              <a:rPr lang="en-US" sz="160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Performance metrics of </a:t>
            </a:r>
            <a:r>
              <a:rPr lang="en-US" sz="1600" spc="5" dirty="0" err="1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AmberTI</a:t>
            </a:r>
            <a:r>
              <a:rPr lang="en-US" sz="160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RBFE.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object 13">
            <a:extLst>
              <a:ext uri="{FF2B5EF4-FFF2-40B4-BE49-F238E27FC236}">
                <a16:creationId xmlns:a16="http://schemas.microsoft.com/office/drawing/2014/main" id="{F04B4956-DC36-2882-4451-EB94C68472BA}"/>
              </a:ext>
            </a:extLst>
          </p:cNvPr>
          <p:cNvSpPr txBox="1"/>
          <p:nvPr/>
        </p:nvSpPr>
        <p:spPr>
          <a:xfrm>
            <a:off x="18551024" y="30774266"/>
            <a:ext cx="11604582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1600" b="1" spc="10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3</a:t>
            </a:r>
            <a:r>
              <a:rPr lang="en-US" sz="1600" b="1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sz="1600" spc="5" dirty="0">
                <a:solidFill>
                  <a:srgbClr val="231F2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Ability of several potency prediction methods to separate true and false positives. Actives are defined as any molecule being within 10-fold IC50 of the reference.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B022B6A8-3BA0-26E7-3710-2D92C0B8D6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8120" y="14223098"/>
            <a:ext cx="7726680" cy="1371600"/>
          </a:xfrm>
          <a:prstGeom prst="rect">
            <a:avLst/>
          </a:prstGeom>
        </p:spPr>
      </p:pic>
      <p:pic>
        <p:nvPicPr>
          <p:cNvPr id="7" name="Picture 6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4AB4CC68-DB9E-FA5A-EEA2-4EAD39F897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4112" y="6515092"/>
            <a:ext cx="5387195" cy="192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10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Poster_Vertical 36x48_Blue_19Jan2017" id="{7D071F2C-DBF9-4244-ACA0-4BEDBA8183CC}" vid="{88B8E4EC-850C-3442-BC79-19B869CEC39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ObjectID xmlns="edc27017-bfdb-45e9-882e-b0f7cbc78f18">11933</ObjectID>
    <n7c8a3bc7b8347f0bb6314250e8d8c0d xmlns="56f3c482-3d79-43a3-a155-86169a6018c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PowerPoint (PPT)</TermName>
          <TermId xmlns="http://schemas.microsoft.com/office/infopath/2007/PartnerControls">e12df3b8-780f-405e-a122-5f1af5ce7644</TermId>
        </TermInfo>
      </Terms>
    </n7c8a3bc7b8347f0bb6314250e8d8c0d>
    <TaxCatchAll xmlns="c9ac3ab4-a7cc-4b3a-aeed-dd55a233ac4b">
      <Value>16</Value>
      <Value>14</Value>
      <Value>13</Value>
      <Value>12</Value>
      <Value>11</Value>
      <Value>10</Value>
      <Value>9</Value>
      <Value>8</Value>
    </TaxCatchAll>
    <TaxKeywordTaxHTField xmlns="56f3c482-3d79-43a3-a155-86169a6018c3">
      <Terms xmlns="http://schemas.microsoft.com/office/infopath/2007/PartnerControls">
        <TermInfo xmlns="http://schemas.microsoft.com/office/infopath/2007/PartnerControls">
          <TermName xmlns="http://schemas.microsoft.com/office/infopath/2007/PartnerControls">posters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scientific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poster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poster session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scientific poster template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scientific posters</TermName>
          <TermId xmlns="http://schemas.microsoft.com/office/infopath/2007/PartnerControls">00000000-0000-0000-0000-000000000000</TermId>
        </TermInfo>
        <TermInfo xmlns="http://schemas.microsoft.com/office/infopath/2007/PartnerControls">
          <TermName xmlns="http://schemas.microsoft.com/office/infopath/2007/PartnerControls">template</TermName>
          <TermId xmlns="http://schemas.microsoft.com/office/infopath/2007/PartnerControls">00000000-0000-0000-0000-000000000000</TermId>
        </TermInfo>
      </Terms>
    </TaxKeywordTaxHTField>
    <Org_ModifiedBy xmlns="edc27017-bfdb-45e9-882e-b0f7cbc78f18">Peggy Kaszas</Org_ModifiedBy>
    <Org_FileName xmlns="edc27017-bfdb-45e9-882e-b0f7cbc78f18">ScientificPoster_Vertical 36x48_Blue_19Jan2017.potx</Org_FileName>
    <Org_CreatedBy xmlns="edc27017-bfdb-45e9-882e-b0f7cbc78f18">Peggy Kaszas</Org_CreatedBy>
    <SummaryText xmlns="edc27017-bfdb-45e9-882e-b0f7cbc78f18">&lt;div class="ExternalClassD933579026E14F06B7E71D19B609BC5F"&gt;&lt;body&gt;&lt;div class="jive-rendered-content"&gt;&lt;/div&gt;&lt;/body&gt;&lt;/div&gt;</SummaryText>
    <ColorGroup xmlns="b71316a5-e85c-47c7-a807-ad7deb4268af">Blue</ColorGroup>
    <Orientation xmlns="b71316a5-e85c-47c7-a807-ad7deb4268af">Vertical</Orientation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Non-Collaborative Document" ma:contentTypeID="0x0101003C0B233DC0FE6140A8189AFD4B586B6E002673C96A2C9CB04FB2DA17DB18D90203" ma:contentTypeVersion="27" ma:contentTypeDescription="Create a new document." ma:contentTypeScope="" ma:versionID="ef39a8269a57bf89c7b5eaf3a026985b">
  <xsd:schema xmlns:xsd="http://www.w3.org/2001/XMLSchema" xmlns:xs="http://www.w3.org/2001/XMLSchema" xmlns:p="http://schemas.microsoft.com/office/2006/metadata/properties" xmlns:ns2="edc27017-bfdb-45e9-882e-b0f7cbc78f18" xmlns:ns3="56f3c482-3d79-43a3-a155-86169a6018c3" xmlns:ns4="c9ac3ab4-a7cc-4b3a-aeed-dd55a233ac4b" xmlns:ns5="b71316a5-e85c-47c7-a807-ad7deb4268af" targetNamespace="http://schemas.microsoft.com/office/2006/metadata/properties" ma:root="true" ma:fieldsID="924f709f52ea67fc05a8511b6e57d818" ns2:_="" ns3:_="" ns4:_="" ns5:_="">
    <xsd:import namespace="edc27017-bfdb-45e9-882e-b0f7cbc78f18"/>
    <xsd:import namespace="56f3c482-3d79-43a3-a155-86169a6018c3"/>
    <xsd:import namespace="c9ac3ab4-a7cc-4b3a-aeed-dd55a233ac4b"/>
    <xsd:import namespace="b71316a5-e85c-47c7-a807-ad7deb4268af"/>
    <xsd:element name="properties">
      <xsd:complexType>
        <xsd:sequence>
          <xsd:element name="documentManagement">
            <xsd:complexType>
              <xsd:all>
                <xsd:element ref="ns2:ObjectID" minOccurs="0"/>
                <xsd:element ref="ns2:Org_CreatedBy" minOccurs="0"/>
                <xsd:element ref="ns2:Org_ModifiedBy" minOccurs="0"/>
                <xsd:element ref="ns2:SummaryText" minOccurs="0"/>
                <xsd:element ref="ns2:Org_FileName" minOccurs="0"/>
                <xsd:element ref="ns3:TaxKeywordTaxHTField" minOccurs="0"/>
                <xsd:element ref="ns4:TaxCatchAll" minOccurs="0"/>
                <xsd:element ref="ns4:TaxCatchAllLabel" minOccurs="0"/>
                <xsd:element ref="ns3:n7c8a3bc7b8347f0bb6314250e8d8c0d" minOccurs="0"/>
                <xsd:element ref="ns5:Orientation" minOccurs="0"/>
                <xsd:element ref="ns5:ColorGroup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c27017-bfdb-45e9-882e-b0f7cbc78f18" elementFormDefault="qualified">
    <xsd:import namespace="http://schemas.microsoft.com/office/2006/documentManagement/types"/>
    <xsd:import namespace="http://schemas.microsoft.com/office/infopath/2007/PartnerControls"/>
    <xsd:element name="ObjectID" ma:index="8" nillable="true" ma:displayName="Talk_ObjectID" ma:internalName="ObjectID" ma:readOnly="false">
      <xsd:simpleType>
        <xsd:restriction base="dms:Text">
          <xsd:maxLength value="255"/>
        </xsd:restriction>
      </xsd:simpleType>
    </xsd:element>
    <xsd:element name="Org_CreatedBy" ma:index="9" nillable="true" ma:displayName="Org_CreatedBy" ma:internalName="Org_CreatedBy" ma:readOnly="false">
      <xsd:simpleType>
        <xsd:restriction base="dms:Text">
          <xsd:maxLength value="255"/>
        </xsd:restriction>
      </xsd:simpleType>
    </xsd:element>
    <xsd:element name="Org_ModifiedBy" ma:index="10" nillable="true" ma:displayName="Org_ModifiedBy" ma:internalName="Org_ModifiedBy" ma:readOnly="false">
      <xsd:simpleType>
        <xsd:restriction base="dms:Text">
          <xsd:maxLength value="255"/>
        </xsd:restriction>
      </xsd:simpleType>
    </xsd:element>
    <xsd:element name="SummaryText" ma:index="11" nillable="true" ma:displayName="Talk_SummaryText" ma:internalName="SummaryText" ma:readOnly="false">
      <xsd:simpleType>
        <xsd:restriction base="dms:Note">
          <xsd:maxLength value="255"/>
        </xsd:restriction>
      </xsd:simpleType>
    </xsd:element>
    <xsd:element name="Org_FileName" ma:index="12" nillable="true" ma:displayName="Org_FileName" ma:internalName="Org_FileName" ma:readOnly="false">
      <xsd:simpleType>
        <xsd:restriction base="dms:Text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3c482-3d79-43a3-a155-86169a6018c3" elementFormDefault="qualified">
    <xsd:import namespace="http://schemas.microsoft.com/office/2006/documentManagement/types"/>
    <xsd:import namespace="http://schemas.microsoft.com/office/infopath/2007/PartnerControls"/>
    <xsd:element name="TaxKeywordTaxHTField" ma:index="13" nillable="true" ma:taxonomy="true" ma:internalName="TaxKeywordTaxHTField" ma:taxonomyFieldName="TaxKeyword" ma:displayName="Talk_Tags" ma:fieldId="{23f27201-bee3-471e-b2e7-b64fd8b7ca38}" ma:taxonomyMulti="true" ma:sspId="737bc47b-3997-4ccb-824d-08e9c3bde3a4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n7c8a3bc7b8347f0bb6314250e8d8c0d" ma:index="17" nillable="true" ma:taxonomy="true" ma:internalName="n7c8a3bc7b8347f0bb6314250e8d8c0d" ma:taxonomyFieldName="ContentCategories" ma:displayName="Talk_Categories" ma:fieldId="{77c8a3bc-7b83-47f0-bb63-14250e8d8c0d}" ma:taxonomyMulti="true" ma:sspId="737bc47b-3997-4ccb-824d-08e9c3bde3a4" ma:termSetId="639b9a3a-7382-47b6-87d2-2acc454339f1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ac3ab4-a7cc-4b3a-aeed-dd55a233ac4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908eccb-ac08-44e1-8e18-606094d5846a}" ma:internalName="TaxCatchAll" ma:showField="CatchAllData" ma:web="56f3c482-3d79-43a3-a155-86169a6018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5" nillable="true" ma:displayName="Taxonomy Catch All Column1" ma:hidden="true" ma:list="{b908eccb-ac08-44e1-8e18-606094d5846a}" ma:internalName="TaxCatchAllLabel" ma:readOnly="true" ma:showField="CatchAllDataLabel" ma:web="56f3c482-3d79-43a3-a155-86169a6018c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1316a5-e85c-47c7-a807-ad7deb4268af" elementFormDefault="qualified">
    <xsd:import namespace="http://schemas.microsoft.com/office/2006/documentManagement/types"/>
    <xsd:import namespace="http://schemas.microsoft.com/office/infopath/2007/PartnerControls"/>
    <xsd:element name="Orientation" ma:index="19" nillable="true" ma:displayName="Orientation" ma:description="Horizontal or Vertical" ma:format="Dropdown" ma:internalName="Orientation">
      <xsd:simpleType>
        <xsd:restriction base="dms:Choice">
          <xsd:enumeration value="Horizontal"/>
          <xsd:enumeration value="Vertical"/>
        </xsd:restriction>
      </xsd:simpleType>
    </xsd:element>
    <xsd:element name="ColorGroup" ma:index="20" nillable="true" ma:displayName="Color Group" ma:description="Brand Color" ma:format="Dropdown" ma:internalName="ColorGroup">
      <xsd:simpleType>
        <xsd:restriction base="dms:Choice">
          <xsd:enumeration value="Sienna"/>
          <xsd:enumeration value="Carmine"/>
          <xsd:enumeration value="Blue"/>
          <xsd:enumeration value="Apricot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80AB339-953E-4588-9028-5C6B9D534F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31C669-F1D6-4E33-AE80-B77313ED3990}">
  <ds:schemaRefs>
    <ds:schemaRef ds:uri="http://schemas.microsoft.com/office/2006/metadata/properties"/>
    <ds:schemaRef ds:uri="http://schemas.microsoft.com/office/infopath/2007/PartnerControls"/>
    <ds:schemaRef ds:uri="edc27017-bfdb-45e9-882e-b0f7cbc78f18"/>
    <ds:schemaRef ds:uri="56f3c482-3d79-43a3-a155-86169a6018c3"/>
    <ds:schemaRef ds:uri="c9ac3ab4-a7cc-4b3a-aeed-dd55a233ac4b"/>
    <ds:schemaRef ds:uri="b71316a5-e85c-47c7-a807-ad7deb4268af"/>
  </ds:schemaRefs>
</ds:datastoreItem>
</file>

<file path=customXml/itemProps3.xml><?xml version="1.0" encoding="utf-8"?>
<ds:datastoreItem xmlns:ds="http://schemas.openxmlformats.org/officeDocument/2006/customXml" ds:itemID="{96EA87A0-0F92-4709-B68C-0B6836CF963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dc27017-bfdb-45e9-882e-b0f7cbc78f18"/>
    <ds:schemaRef ds:uri="56f3c482-3d79-43a3-a155-86169a6018c3"/>
    <ds:schemaRef ds:uri="c9ac3ab4-a7cc-4b3a-aeed-dd55a233ac4b"/>
    <ds:schemaRef ds:uri="b71316a5-e85c-47c7-a807-ad7deb4268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ScientificPoster_Vertical 36x48_Blue_19Jan2017</Template>
  <TotalTime>0</TotalTime>
  <Words>504</Words>
  <Application>Microsoft Office PowerPoint</Application>
  <PresentationFormat>Custom</PresentationFormat>
  <Paragraphs>65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Volta Modern Display 15 XXT</vt:lpstr>
      <vt:lpstr>Office Theme</vt:lpstr>
      <vt:lpstr>Active learning free energy cycles for potency prediction on project focused libraries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learning free energy cycles for potency prediction on project focused libraries</dc:title>
  <dc:creator>Dickson, Callum</dc:creator>
  <cp:keywords>poster; poster session; scientific; posters; scientific posters; template; scientific poster template</cp:keywords>
  <cp:lastModifiedBy>Dickson, Callum</cp:lastModifiedBy>
  <cp:revision>1</cp:revision>
  <cp:lastPrinted>2016-08-24T21:06:06Z</cp:lastPrinted>
  <dcterms:created xsi:type="dcterms:W3CDTF">2023-03-23T18:53:10Z</dcterms:created>
  <dcterms:modified xsi:type="dcterms:W3CDTF">2024-06-10T13:56:41Z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axKeyword">
    <vt:lpwstr>14;#posters|9a7f06bc-3a33-45c6-b072-25adbc13923d;#13;#scientific|cc3b6c34-cee0-4e73-a296-35d885af0587;#12;#poster|1d5c82f4-e4c4-4f2a-b8b2-80a377aac439;#11;#poster session|468864ed-406e-4260-b542-a04a563b89c8;#10;#scientific poster template|a56b9116-9b93-4aa0-a39f-f07effab9a7a;#9;#scientific posters|511837f6-035a-4289-b915-8ee0ad1aee21;#8;#template|810d3711-1889-4638-93d8-700cb88f4579</vt:lpwstr>
  </property>
  <property fmtid="{D5CDD505-2E9C-101B-9397-08002B2CF9AE}" pid="3" name="ContentTypeId">
    <vt:lpwstr>0x0101003C0B233DC0FE6140A8189AFD4B586B6E002673C96A2C9CB04FB2DA17DB18D90203</vt:lpwstr>
  </property>
  <property fmtid="{D5CDD505-2E9C-101B-9397-08002B2CF9AE}" pid="4" name="ContentCategories">
    <vt:lpwstr>16;#PowerPoint (PPT)|e12df3b8-780f-405e-a122-5f1af5ce7644</vt:lpwstr>
  </property>
  <property fmtid="{D5CDD505-2E9C-101B-9397-08002B2CF9AE}" pid="5" name="MSIP_Label_3c9bec58-8084-492e-8360-0e1cfe36408c_Enabled">
    <vt:lpwstr>true</vt:lpwstr>
  </property>
  <property fmtid="{D5CDD505-2E9C-101B-9397-08002B2CF9AE}" pid="6" name="MSIP_Label_3c9bec58-8084-492e-8360-0e1cfe36408c_SetDate">
    <vt:lpwstr>2023-03-23T18:53:11Z</vt:lpwstr>
  </property>
  <property fmtid="{D5CDD505-2E9C-101B-9397-08002B2CF9AE}" pid="7" name="MSIP_Label_3c9bec58-8084-492e-8360-0e1cfe36408c_Method">
    <vt:lpwstr>Standard</vt:lpwstr>
  </property>
  <property fmtid="{D5CDD505-2E9C-101B-9397-08002B2CF9AE}" pid="8" name="MSIP_Label_3c9bec58-8084-492e-8360-0e1cfe36408c_Name">
    <vt:lpwstr>Not Protected -Pilot</vt:lpwstr>
  </property>
  <property fmtid="{D5CDD505-2E9C-101B-9397-08002B2CF9AE}" pid="9" name="MSIP_Label_3c9bec58-8084-492e-8360-0e1cfe36408c_SiteId">
    <vt:lpwstr>f35a6974-607f-47d4-82d7-ff31d7dc53a5</vt:lpwstr>
  </property>
  <property fmtid="{D5CDD505-2E9C-101B-9397-08002B2CF9AE}" pid="10" name="MSIP_Label_3c9bec58-8084-492e-8360-0e1cfe36408c_ActionId">
    <vt:lpwstr>b709d377-83f7-4689-bd8e-7afb21962dfb</vt:lpwstr>
  </property>
  <property fmtid="{D5CDD505-2E9C-101B-9397-08002B2CF9AE}" pid="11" name="MSIP_Label_3c9bec58-8084-492e-8360-0e1cfe36408c_ContentBits">
    <vt:lpwstr>0</vt:lpwstr>
  </property>
</Properties>
</file>