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0"/>
    <p:restoredTop sz="94628"/>
  </p:normalViewPr>
  <p:slideViewPr>
    <p:cSldViewPr snapToGrid="0">
      <p:cViewPr varScale="1">
        <p:scale>
          <a:sx n="119" d="100"/>
          <a:sy n="119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5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9EBD4-0BB5-2044-218E-CED38088A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b="17745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2F7FE-0761-5E3D-264B-D2B7C2756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15" y="5255663"/>
            <a:ext cx="5694061" cy="9165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00E0-0082-FEC8-6F21-BB6C8490E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5694061" cy="2902365"/>
          </a:xfrm>
        </p:spPr>
        <p:txBody>
          <a:bodyPr>
            <a:normAutofit/>
          </a:bodyPr>
          <a:lstStyle/>
          <a:p>
            <a:r>
              <a:rPr lang="en-US" sz="4000"/>
              <a:t>Week 14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618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E392-005C-2F1A-CB46-1AC8ACFD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ACE6-4EDA-6441-0E97-DB5AC1FB1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Transpiler</a:t>
            </a:r>
          </a:p>
          <a:p>
            <a:r>
              <a:rPr lang="en-US" dirty="0"/>
              <a:t>Published the ”BETA” version of the package.</a:t>
            </a:r>
          </a:p>
          <a:p>
            <a:r>
              <a:rPr lang="en-US" dirty="0"/>
              <a:t>Developed 90% of transpiler.</a:t>
            </a:r>
          </a:p>
          <a:p>
            <a:r>
              <a:rPr lang="en-US" dirty="0"/>
              <a:t>Utilized TDD so tests are pre written</a:t>
            </a:r>
          </a:p>
          <a:p>
            <a:pPr marL="0" indent="0">
              <a:buNone/>
            </a:pPr>
            <a:r>
              <a:rPr lang="en-US" b="1" dirty="0"/>
              <a:t>Demo Site</a:t>
            </a:r>
          </a:p>
          <a:p>
            <a:r>
              <a:rPr lang="en-US" dirty="0"/>
              <a:t>Now uses `</a:t>
            </a:r>
            <a:r>
              <a:rPr lang="en-US" dirty="0" err="1"/>
              <a:t>espruino-tools.config.json</a:t>
            </a:r>
            <a:r>
              <a:rPr lang="en-US" dirty="0"/>
              <a:t>` instead of a </a:t>
            </a:r>
            <a:r>
              <a:rPr lang="en-US" dirty="0" err="1"/>
              <a:t>README.md</a:t>
            </a:r>
            <a:r>
              <a:rPr lang="en-US" dirty="0"/>
              <a:t> file.</a:t>
            </a:r>
          </a:p>
          <a:p>
            <a:r>
              <a:rPr lang="en-US" dirty="0"/>
              <a:t>Demo list page uses thumbnails and has a better layout.</a:t>
            </a:r>
          </a:p>
          <a:p>
            <a:pPr marL="0" indent="0">
              <a:buNone/>
            </a:pPr>
            <a:r>
              <a:rPr lang="en-US" b="1" dirty="0"/>
              <a:t>CREATE ESPRUINO APP</a:t>
            </a:r>
          </a:p>
          <a:p>
            <a:r>
              <a:rPr lang="en-US" dirty="0"/>
              <a:t>Added small bash script to each branch of </a:t>
            </a:r>
            <a:r>
              <a:rPr lang="en-US" dirty="0" err="1"/>
              <a:t>javascript</a:t>
            </a:r>
            <a:r>
              <a:rPr lang="en-US" dirty="0"/>
              <a:t> and typescript to aid deploying to </a:t>
            </a:r>
            <a:r>
              <a:rPr lang="en-US" dirty="0" err="1"/>
              <a:t>github</a:t>
            </a:r>
            <a:r>
              <a:rPr lang="en-US" dirty="0"/>
              <a:t> pages, have not added to react or </a:t>
            </a:r>
            <a:r>
              <a:rPr lang="en-US" dirty="0" err="1"/>
              <a:t>vue</a:t>
            </a:r>
            <a:r>
              <a:rPr lang="en-US" dirty="0"/>
              <a:t> as the deployment of those should be done differently (i.e. </a:t>
            </a:r>
            <a:r>
              <a:rPr lang="en-US" dirty="0" err="1"/>
              <a:t>vercel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408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9CE6-8C8E-DF54-4439-BC6A840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7221-713D-0CE0-8D5C-04B47494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Online IDE</a:t>
            </a:r>
          </a:p>
          <a:p>
            <a:r>
              <a:rPr lang="en-US" dirty="0"/>
              <a:t>Began work on online IDE, starting with the design and basic functionality.</a:t>
            </a:r>
          </a:p>
          <a:p>
            <a:pPr lvl="1"/>
            <a:r>
              <a:rPr lang="en-US" dirty="0"/>
              <a:t>This has been done to fully test the transpiler package as what is missing isn’t clear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185685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3695-EE03-A305-9B4A-A83313D0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FFD1-62F0-5111-0F47-6708C66C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Researched heavily into </a:t>
            </a:r>
            <a:r>
              <a:rPr lang="en-US" dirty="0" err="1"/>
              <a:t>webassembly</a:t>
            </a:r>
            <a:r>
              <a:rPr lang="en-US" dirty="0"/>
              <a:t> for building the transpiler but ultimately due to time constraints and overall uncertainty if it would work within a package I decided not to do this route. This may be something to write about in dissertation if I had more time on the project.</a:t>
            </a:r>
          </a:p>
          <a:p>
            <a:r>
              <a:rPr lang="en-US" dirty="0"/>
              <a:t>Looked into creating a transpiler CLI, this could allow projects to be converted from .</a:t>
            </a:r>
            <a:r>
              <a:rPr lang="en-US" dirty="0" err="1"/>
              <a:t>esprtools.js</a:t>
            </a:r>
            <a:r>
              <a:rPr lang="en-US" dirty="0"/>
              <a:t> into .</a:t>
            </a:r>
            <a:r>
              <a:rPr lang="en-US" dirty="0" err="1"/>
              <a:t>espr.js</a:t>
            </a:r>
            <a:r>
              <a:rPr lang="en-US" dirty="0"/>
              <a:t> in which these files could be uploaded to online IDE.</a:t>
            </a:r>
          </a:p>
        </p:txBody>
      </p:sp>
    </p:spTree>
    <p:extLst>
      <p:ext uri="{BB962C8B-B14F-4D97-AF65-F5344CB8AC3E}">
        <p14:creationId xmlns:p14="http://schemas.microsoft.com/office/powerpoint/2010/main" val="29206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A964-3F90-6008-F834-3B7241E5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E393-DB22-37ED-AEF9-5C560311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this week besides the fact that building a compiler seems to bring up new problems </a:t>
            </a:r>
            <a:r>
              <a:rPr lang="en-US" dirty="0" err="1"/>
              <a:t>everytime</a:t>
            </a:r>
            <a:r>
              <a:rPr lang="en-US" dirty="0"/>
              <a:t> you solve an older one.</a:t>
            </a:r>
          </a:p>
        </p:txBody>
      </p:sp>
    </p:spTree>
    <p:extLst>
      <p:ext uri="{BB962C8B-B14F-4D97-AF65-F5344CB8AC3E}">
        <p14:creationId xmlns:p14="http://schemas.microsoft.com/office/powerpoint/2010/main" val="36741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5B6A-3EA5-245B-E7AE-89FE7A4F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C077-9D20-8E52-EA9F-0C7080119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esprima</a:t>
            </a:r>
            <a:r>
              <a:rPr lang="en-US" dirty="0"/>
              <a:t> and </a:t>
            </a:r>
            <a:r>
              <a:rPr lang="en-US" dirty="0" err="1"/>
              <a:t>escodegen</a:t>
            </a:r>
            <a:r>
              <a:rPr lang="en-US" dirty="0"/>
              <a:t> to skip building the tokenizer, parser and generator in the transpiler, leaving me with just the transformer to build.</a:t>
            </a:r>
          </a:p>
          <a:p>
            <a:r>
              <a:rPr lang="en-US" dirty="0"/>
              <a:t>Not using </a:t>
            </a:r>
            <a:r>
              <a:rPr lang="en-US" dirty="0" err="1"/>
              <a:t>WebAssembly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7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7826-3BFC-A304-90FF-E4FFE95A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FBD7-DFD9-3719-CE89-F1FC4949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Transpiler</a:t>
            </a:r>
          </a:p>
          <a:p>
            <a:pPr marL="0" indent="0">
              <a:buNone/>
            </a:pPr>
            <a:r>
              <a:rPr lang="en-US" dirty="0"/>
              <a:t>Finish up the transpiler (this should be done by next week minimum).</a:t>
            </a:r>
          </a:p>
          <a:p>
            <a:pPr marL="0" indent="0">
              <a:buNone/>
            </a:pPr>
            <a:r>
              <a:rPr lang="en-US" dirty="0"/>
              <a:t>Depending on time a CLI may be built to convert directories into new format.</a:t>
            </a:r>
          </a:p>
          <a:p>
            <a:pPr marL="0" indent="0">
              <a:buNone/>
            </a:pPr>
            <a:r>
              <a:rPr lang="en-US" b="1" dirty="0"/>
              <a:t>Online IDE</a:t>
            </a:r>
          </a:p>
          <a:p>
            <a:pPr marL="0" indent="0">
              <a:buNone/>
            </a:pPr>
            <a:r>
              <a:rPr lang="en-US" dirty="0"/>
              <a:t>Continue building the </a:t>
            </a:r>
            <a:r>
              <a:rPr lang="en-US"/>
              <a:t>online IDE</a:t>
            </a:r>
          </a:p>
          <a:p>
            <a:pPr marL="0" indent="0">
              <a:buNone/>
            </a:pPr>
            <a:r>
              <a:rPr lang="en-US" b="1"/>
              <a:t>UART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Any final </a:t>
            </a:r>
            <a:r>
              <a:rPr lang="en-US" dirty="0" err="1"/>
              <a:t>optimisations</a:t>
            </a:r>
            <a:r>
              <a:rPr lang="en-US" dirty="0"/>
              <a:t>, due to work done in December UART has already been overhauled.</a:t>
            </a:r>
          </a:p>
          <a:p>
            <a:pPr marL="0" indent="0">
              <a:buNone/>
            </a:pPr>
            <a:r>
              <a:rPr lang="en-US" b="1" dirty="0"/>
              <a:t>DEMOS</a:t>
            </a:r>
          </a:p>
          <a:p>
            <a:pPr marL="0" indent="0">
              <a:buNone/>
            </a:pPr>
            <a:r>
              <a:rPr lang="en-US" dirty="0"/>
              <a:t>Build as many demos as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471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5E8E2"/>
      </a:lt2>
      <a:accent1>
        <a:srgbClr val="AA8DCF"/>
      </a:accent1>
      <a:accent2>
        <a:srgbClr val="B974C4"/>
      </a:accent2>
      <a:accent3>
        <a:srgbClr val="CF8DBD"/>
      </a:accent3>
      <a:accent4>
        <a:srgbClr val="C4748D"/>
      </a:accent4>
      <a:accent5>
        <a:srgbClr val="CF958D"/>
      </a:accent5>
      <a:accent6>
        <a:srgbClr val="C29B6F"/>
      </a:accent6>
      <a:hlink>
        <a:srgbClr val="728B54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Heavy</vt:lpstr>
      <vt:lpstr>StreetscapeVTI</vt:lpstr>
      <vt:lpstr>Week 14 Presentation</vt:lpstr>
      <vt:lpstr>Progress</vt:lpstr>
      <vt:lpstr>Progress(cont.)</vt:lpstr>
      <vt:lpstr>Extras</vt:lpstr>
      <vt:lpstr>Issues</vt:lpstr>
      <vt:lpstr>Decisions Made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 Presentation</dc:title>
  <dc:creator>Callum McLuskey (student)</dc:creator>
  <cp:lastModifiedBy>Callum McLuskey (student)</cp:lastModifiedBy>
  <cp:revision>4</cp:revision>
  <dcterms:created xsi:type="dcterms:W3CDTF">2023-01-15T13:59:27Z</dcterms:created>
  <dcterms:modified xsi:type="dcterms:W3CDTF">2023-01-15T18:49:32Z</dcterms:modified>
</cp:coreProperties>
</file>