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197"/>
  </p:normalViewPr>
  <p:slideViewPr>
    <p:cSldViewPr snapToGrid="0">
      <p:cViewPr varScale="1">
        <p:scale>
          <a:sx n="96" d="100"/>
          <a:sy n="96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8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5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lin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267CE-2A51-3C33-E4B9-6AD1E6C32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A2A65-522F-275E-68CF-B39EB56A5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9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Week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06C69-7A16-709F-79B2-49977AC40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503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Espruino</a:t>
            </a:r>
            <a:r>
              <a:rPr lang="en-US" dirty="0">
                <a:solidFill>
                  <a:srgbClr val="FFFFFF"/>
                </a:solidFill>
              </a:rPr>
              <a:t> Tools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4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FED1-FE86-E3F7-3B91-BE3CAC4D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165E-CDCA-7ECD-110A-707A68BC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Testing has been added to ‘core’, ‘</a:t>
            </a:r>
            <a:r>
              <a:rPr lang="en-US" dirty="0" err="1"/>
              <a:t>uart</a:t>
            </a:r>
            <a:r>
              <a:rPr lang="en-US" dirty="0"/>
              <a:t>’ &amp; ‘create-</a:t>
            </a:r>
            <a:r>
              <a:rPr lang="en-US" dirty="0" err="1"/>
              <a:t>espruino</a:t>
            </a:r>
            <a:r>
              <a:rPr lang="en-US" dirty="0"/>
              <a:t>-app’ repos, has not been added to peer as I would be testing somebody </a:t>
            </a:r>
            <a:r>
              <a:rPr lang="en-US" dirty="0" err="1"/>
              <a:t>elses</a:t>
            </a:r>
            <a:r>
              <a:rPr lang="en-US" dirty="0"/>
              <a:t> package, this can be changed in the future.</a:t>
            </a:r>
          </a:p>
          <a:p>
            <a:pPr marL="0" indent="0">
              <a:buNone/>
            </a:pPr>
            <a:r>
              <a:rPr lang="en-US" b="1" dirty="0"/>
              <a:t>Package Versioning</a:t>
            </a:r>
          </a:p>
          <a:p>
            <a:r>
              <a:rPr lang="en-US" dirty="0"/>
              <a:t>Husky has been added to all package repos, now a commit will require, ‘fix’ for 0.0.X change, ‘feat’ for 0.X.0 change and ‘</a:t>
            </a:r>
            <a:r>
              <a:rPr lang="en-US" dirty="0" err="1"/>
              <a:t>maj</a:t>
            </a:r>
            <a:r>
              <a:rPr lang="en-US" dirty="0"/>
              <a:t>’ for X.0.0. This will auto increment the version and in the future has the option of running pre-commit commands, currently only package versioning is done.</a:t>
            </a:r>
          </a:p>
          <a:p>
            <a:pPr marL="0" indent="0">
              <a:buNone/>
            </a:pPr>
            <a:r>
              <a:rPr lang="en-US" b="1" dirty="0"/>
              <a:t>Demos</a:t>
            </a:r>
          </a:p>
          <a:p>
            <a:pPr marL="0" indent="0">
              <a:buNone/>
            </a:pPr>
            <a:r>
              <a:rPr lang="en-US" dirty="0"/>
              <a:t>Whilst adding the Puck demo a few problems appeared, the core package does not work with </a:t>
            </a:r>
            <a:r>
              <a:rPr lang="en-US" dirty="0" err="1"/>
              <a:t>setInterval</a:t>
            </a:r>
            <a:r>
              <a:rPr lang="en-US" dirty="0"/>
              <a:t> very well, this is something that will be fixed with the transpiler but I did not see a point in wasting my time with this issue.</a:t>
            </a:r>
          </a:p>
        </p:txBody>
      </p:sp>
    </p:spTree>
    <p:extLst>
      <p:ext uri="{BB962C8B-B14F-4D97-AF65-F5344CB8AC3E}">
        <p14:creationId xmlns:p14="http://schemas.microsoft.com/office/powerpoint/2010/main" val="229774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3243-AF47-E4C3-C817-B57608AA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DA0B-D833-187E-E7A5-4C0047A5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UART</a:t>
            </a:r>
          </a:p>
          <a:p>
            <a:r>
              <a:rPr lang="en-US" dirty="0"/>
              <a:t>Began UART overhaul, this will be continued in the next semester.</a:t>
            </a:r>
          </a:p>
        </p:txBody>
      </p:sp>
    </p:spTree>
    <p:extLst>
      <p:ext uri="{BB962C8B-B14F-4D97-AF65-F5344CB8AC3E}">
        <p14:creationId xmlns:p14="http://schemas.microsoft.com/office/powerpoint/2010/main" val="30757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28A8-53FB-FAE0-0222-697601A5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E68D-9EE2-E1E1-44AC-DA1B1388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Demos</a:t>
            </a:r>
          </a:p>
          <a:p>
            <a:pPr marL="0" indent="0">
              <a:buNone/>
            </a:pPr>
            <a:r>
              <a:rPr lang="en-US" dirty="0"/>
              <a:t>the demo site could have a page designed to output a correctly formatted </a:t>
            </a:r>
            <a:r>
              <a:rPr lang="en-US" dirty="0" err="1"/>
              <a:t>README.md</a:t>
            </a:r>
            <a:r>
              <a:rPr lang="en-US" dirty="0"/>
              <a:t> file, by replicating the current demo page but will input boxes, allowing for users to add the </a:t>
            </a:r>
            <a:r>
              <a:rPr lang="en-US" dirty="0" err="1"/>
              <a:t>youtube</a:t>
            </a:r>
            <a:r>
              <a:rPr lang="en-US" dirty="0"/>
              <a:t> link and </a:t>
            </a:r>
            <a:r>
              <a:rPr lang="en-US" dirty="0" err="1"/>
              <a:t>github</a:t>
            </a:r>
            <a:r>
              <a:rPr lang="en-US" dirty="0"/>
              <a:t> links, this will also sort the issue of the </a:t>
            </a:r>
            <a:r>
              <a:rPr lang="en-US" dirty="0" err="1"/>
              <a:t>github</a:t>
            </a:r>
            <a:r>
              <a:rPr lang="en-US" dirty="0"/>
              <a:t> link not working and will also allow for a structure to be created to have extra links</a:t>
            </a:r>
          </a:p>
          <a:p>
            <a:pPr marL="0" indent="0">
              <a:buNone/>
            </a:pPr>
            <a:r>
              <a:rPr lang="en-US" dirty="0"/>
              <a:t>&lt;!–- SIDEBAR LINKS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github</a:t>
            </a:r>
            <a:r>
              <a:rPr lang="en-US" dirty="0"/>
              <a:t>” : </a:t>
            </a:r>
            <a:r>
              <a:rPr lang="en-US" dirty="0">
                <a:hlinkClick r:id="rId2"/>
              </a:rPr>
              <a:t>“http://githublink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“other link”: ”http://</a:t>
            </a:r>
            <a:r>
              <a:rPr lang="en-US" dirty="0" err="1"/>
              <a:t>otherlink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SIDEBAR LINKS --&gt;</a:t>
            </a:r>
          </a:p>
          <a:p>
            <a:pPr marL="0" indent="0">
              <a:buNone/>
            </a:pPr>
            <a:r>
              <a:rPr lang="en-US" dirty="0"/>
              <a:t>&lt;!-- VIDEO LINK {“</a:t>
            </a:r>
            <a:r>
              <a:rPr lang="en-US" dirty="0" err="1"/>
              <a:t>link”:”http</a:t>
            </a:r>
            <a:r>
              <a:rPr lang="en-US" dirty="0"/>
              <a:t>://</a:t>
            </a:r>
            <a:r>
              <a:rPr lang="en-US" dirty="0" err="1"/>
              <a:t>youtubelink</a:t>
            </a:r>
            <a:r>
              <a:rPr lang="en-US" dirty="0"/>
              <a:t>”} VIDEO LINK </a:t>
            </a:r>
            <a:r>
              <a:rPr lang="en-US" dirty="0">
                <a:sym typeface="Wingdings" pitchFamily="2" charset="2"/>
              </a:rPr>
              <a:t>--&gt;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This method will also change how the video description and project description work as well. Using &lt;!—VIDEODESC --&gt; and &lt;!– PROJDESC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424C-15D4-F478-99E5-6D9A3A3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B59E-D020-FF8E-DC65-1B967A9B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core </a:t>
            </a:r>
            <a:r>
              <a:rPr lang="en-US" dirty="0" err="1"/>
              <a:t>miniParser</a:t>
            </a:r>
            <a:r>
              <a:rPr lang="en-US" dirty="0"/>
              <a:t> does not work as expected.</a:t>
            </a:r>
          </a:p>
        </p:txBody>
      </p:sp>
    </p:spTree>
    <p:extLst>
      <p:ext uri="{BB962C8B-B14F-4D97-AF65-F5344CB8AC3E}">
        <p14:creationId xmlns:p14="http://schemas.microsoft.com/office/powerpoint/2010/main" val="267953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600E-9CFC-F686-5AD5-179AFA71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BEF6-706E-7DA5-4A63-C4EB39C8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Husky</a:t>
            </a:r>
          </a:p>
          <a:p>
            <a:r>
              <a:rPr lang="en-US" dirty="0"/>
              <a:t>Changing Demo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8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6759-A52B-FB85-C027-B09955C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44C6-F4E0-9A23-787A-2A395E54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am I doing next semester</a:t>
            </a:r>
          </a:p>
          <a:p>
            <a:r>
              <a:rPr lang="en-US" dirty="0"/>
              <a:t>Create Transpiler</a:t>
            </a:r>
          </a:p>
          <a:p>
            <a:pPr lvl="1"/>
            <a:r>
              <a:rPr lang="en-US" dirty="0"/>
              <a:t>Overhauling core to use transpiler.</a:t>
            </a:r>
          </a:p>
          <a:p>
            <a:r>
              <a:rPr lang="en-US" dirty="0"/>
              <a:t>Create online IDE</a:t>
            </a:r>
          </a:p>
          <a:p>
            <a:r>
              <a:rPr lang="en-US" dirty="0"/>
              <a:t>Complete UART overhaul.</a:t>
            </a:r>
            <a:br>
              <a:rPr lang="en-US" dirty="0"/>
            </a:br>
            <a:r>
              <a:rPr lang="en-US" dirty="0"/>
              <a:t>Resolve any issues with current package (delays), update to use classes or even more current JS.</a:t>
            </a:r>
          </a:p>
          <a:p>
            <a:r>
              <a:rPr lang="en-US" dirty="0"/>
              <a:t>Populate Dissertation</a:t>
            </a:r>
          </a:p>
          <a:p>
            <a:r>
              <a:rPr lang="en-US" dirty="0"/>
              <a:t>Produce all demos</a:t>
            </a:r>
          </a:p>
        </p:txBody>
      </p:sp>
    </p:spTree>
    <p:extLst>
      <p:ext uri="{BB962C8B-B14F-4D97-AF65-F5344CB8AC3E}">
        <p14:creationId xmlns:p14="http://schemas.microsoft.com/office/powerpoint/2010/main" val="309811300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382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Week 13</vt:lpstr>
      <vt:lpstr>Progress</vt:lpstr>
      <vt:lpstr>Progress(cont.)</vt:lpstr>
      <vt:lpstr>Extras</vt:lpstr>
      <vt:lpstr>Issues</vt:lpstr>
      <vt:lpstr>Decisions Made 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</dc:title>
  <dc:creator>Callum McLuskey (student)</dc:creator>
  <cp:lastModifiedBy>Callum McLuskey (student)</cp:lastModifiedBy>
  <cp:revision>1</cp:revision>
  <dcterms:created xsi:type="dcterms:W3CDTF">2022-12-13T15:30:37Z</dcterms:created>
  <dcterms:modified xsi:type="dcterms:W3CDTF">2022-12-13T15:53:40Z</dcterms:modified>
</cp:coreProperties>
</file>