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6"/>
    <p:restoredTop sz="96165"/>
  </p:normalViewPr>
  <p:slideViewPr>
    <p:cSldViewPr snapToGrid="0">
      <p:cViewPr varScale="1">
        <p:scale>
          <a:sx n="106" d="100"/>
          <a:sy n="10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D7E27-9347-C62E-FE4F-5F4E5DF33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Week 10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793D4-16DD-6839-787D-AC90F8110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04BCC-28B4-80CC-08F5-CA4EC8AAE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4" r="29656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973B-B0D6-F179-E48D-BF5A7C06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74A0-50C0-C76C-000E-54CA3CC8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Documentation Changes</a:t>
            </a:r>
          </a:p>
          <a:p>
            <a:r>
              <a:rPr lang="en-US" dirty="0"/>
              <a:t>Fixed minor typing errors (such as UNPKG &lt;script&gt; is now CDN)</a:t>
            </a:r>
          </a:p>
          <a:p>
            <a:r>
              <a:rPr lang="en-US" dirty="0"/>
              <a:t>Added the file structure explanation for every possible create-</a:t>
            </a:r>
            <a:r>
              <a:rPr lang="en-US" dirty="0" err="1"/>
              <a:t>espruino</a:t>
            </a:r>
            <a:r>
              <a:rPr lang="en-US" dirty="0"/>
              <a:t>-app configuration.</a:t>
            </a:r>
          </a:p>
          <a:p>
            <a:r>
              <a:rPr lang="en-US" dirty="0"/>
              <a:t>Updated all README files for repos.</a:t>
            </a:r>
          </a:p>
          <a:p>
            <a:pPr marL="0" indent="0">
              <a:buNone/>
            </a:pPr>
            <a:r>
              <a:rPr lang="en-US" b="1" dirty="0"/>
              <a:t>Dissertations Changes</a:t>
            </a:r>
          </a:p>
          <a:p>
            <a:r>
              <a:rPr lang="en-US" dirty="0"/>
              <a:t>Further added notes.</a:t>
            </a:r>
          </a:p>
          <a:p>
            <a:r>
              <a:rPr lang="en-US" dirty="0"/>
              <a:t>Made a start with the latex template.</a:t>
            </a:r>
          </a:p>
          <a:p>
            <a:r>
              <a:rPr lang="en-US" dirty="0"/>
              <a:t>Expanded on existing notes with new ideas.</a:t>
            </a:r>
          </a:p>
          <a:p>
            <a:pPr marL="0" indent="0">
              <a:buNone/>
            </a:pPr>
            <a:r>
              <a:rPr lang="en-US" b="1" dirty="0"/>
              <a:t>Demos</a:t>
            </a:r>
          </a:p>
          <a:p>
            <a:r>
              <a:rPr lang="en-US" dirty="0"/>
              <a:t>Started work on Robot demo, (This has been put on hold for now).</a:t>
            </a:r>
          </a:p>
          <a:p>
            <a:r>
              <a:rPr lang="en-US" dirty="0"/>
              <a:t>Investigated Hand tracking package.</a:t>
            </a:r>
          </a:p>
        </p:txBody>
      </p:sp>
    </p:spTree>
    <p:extLst>
      <p:ext uri="{BB962C8B-B14F-4D97-AF65-F5344CB8AC3E}">
        <p14:creationId xmlns:p14="http://schemas.microsoft.com/office/powerpoint/2010/main" val="73235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3193-55E6-4FB2-4EF2-CC7EC4F2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9E76-ACD1-092E-EA1B-E0B9A95E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Peer</a:t>
            </a:r>
          </a:p>
          <a:p>
            <a:r>
              <a:rPr lang="en-US" dirty="0"/>
              <a:t>Investigated getting object data from media stream object.</a:t>
            </a:r>
            <a:br>
              <a:rPr lang="en-US" dirty="0"/>
            </a:br>
            <a:r>
              <a:rPr lang="en-US" dirty="0" err="1"/>
              <a:t>stream.getVideoTracks</a:t>
            </a:r>
            <a:r>
              <a:rPr lang="en-US" dirty="0"/>
              <a:t>()[0].</a:t>
            </a:r>
            <a:r>
              <a:rPr lang="en-US" dirty="0" err="1"/>
              <a:t>getSettings</a:t>
            </a:r>
            <a:r>
              <a:rPr lang="en-US" dirty="0"/>
              <a:t>() returns framerate, </a:t>
            </a:r>
            <a:r>
              <a:rPr lang="en-US" dirty="0" err="1"/>
              <a:t>deviceId</a:t>
            </a:r>
            <a:r>
              <a:rPr lang="en-US" dirty="0"/>
              <a:t>, dimensions. </a:t>
            </a:r>
            <a:br>
              <a:rPr lang="en-US" dirty="0"/>
            </a:br>
            <a:r>
              <a:rPr lang="en-US" dirty="0"/>
              <a:t>This may need further inspection for details like dropped frames.</a:t>
            </a:r>
          </a:p>
        </p:txBody>
      </p:sp>
    </p:spTree>
    <p:extLst>
      <p:ext uri="{BB962C8B-B14F-4D97-AF65-F5344CB8AC3E}">
        <p14:creationId xmlns:p14="http://schemas.microsoft.com/office/powerpoint/2010/main" val="39190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067D-F58F-0263-0C92-BE52EF18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E94B-32AA-0E96-2D2A-BC662FBE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a reply from Gordon on the forum.</a:t>
            </a:r>
          </a:p>
          <a:p>
            <a:r>
              <a:rPr lang="en-US" dirty="0"/>
              <a:t>Looked into using a code sandbox for documentation, (this sadly would not allow the core package to work as its in an </a:t>
            </a:r>
            <a:r>
              <a:rPr lang="en-US" dirty="0" err="1"/>
              <a:t>iframe</a:t>
            </a:r>
            <a:r>
              <a:rPr lang="en-US" dirty="0"/>
              <a:t>, solution could be using the peer package on the documentation website to make these calls).</a:t>
            </a:r>
          </a:p>
        </p:txBody>
      </p:sp>
    </p:spTree>
    <p:extLst>
      <p:ext uri="{BB962C8B-B14F-4D97-AF65-F5344CB8AC3E}">
        <p14:creationId xmlns:p14="http://schemas.microsoft.com/office/powerpoint/2010/main" val="214861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E952-CFAF-36BA-A0D4-9962EAC2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E05E-9A76-B613-180A-E548C833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this week, with deadlines there was not enough time to take on something substantial this week so I thought id break down the smaller things.</a:t>
            </a:r>
          </a:p>
        </p:txBody>
      </p:sp>
    </p:spTree>
    <p:extLst>
      <p:ext uri="{BB962C8B-B14F-4D97-AF65-F5344CB8AC3E}">
        <p14:creationId xmlns:p14="http://schemas.microsoft.com/office/powerpoint/2010/main" val="23198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1EADD-C088-5D01-1F3F-A557B175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 err="1"/>
              <a:t>Whats</a:t>
            </a:r>
            <a:r>
              <a:rPr lang="en-US" dirty="0"/>
              <a:t> Next? </a:t>
            </a:r>
            <a:br>
              <a:rPr lang="en-US" dirty="0"/>
            </a:br>
            <a:r>
              <a:rPr lang="en-US" dirty="0"/>
              <a:t>(This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9628-610C-BEDB-CD47-3A940300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Revamp Demo Site.</a:t>
            </a:r>
          </a:p>
          <a:p>
            <a:r>
              <a:rPr lang="en-US" dirty="0"/>
              <a:t>Add Tests to packages.</a:t>
            </a:r>
          </a:p>
          <a:p>
            <a:r>
              <a:rPr lang="en-US" dirty="0"/>
              <a:t>Add Video Stats to peer package.</a:t>
            </a:r>
          </a:p>
          <a:p>
            <a:r>
              <a:rPr lang="en-US" dirty="0"/>
              <a:t>Demos</a:t>
            </a:r>
            <a:br>
              <a:rPr lang="en-US" dirty="0"/>
            </a:br>
            <a:r>
              <a:rPr lang="en-US" dirty="0"/>
              <a:t>	Piano Phone Demo</a:t>
            </a:r>
            <a:br>
              <a:rPr lang="en-US" dirty="0"/>
            </a:br>
            <a:r>
              <a:rPr lang="en-US" dirty="0"/>
              <a:t>	Hand/Face detection Demo</a:t>
            </a:r>
            <a:br>
              <a:rPr lang="en-US" dirty="0"/>
            </a:br>
            <a:r>
              <a:rPr lang="en-US" dirty="0"/>
              <a:t>	Puck Light sensor Demo</a:t>
            </a:r>
          </a:p>
          <a:p>
            <a:r>
              <a:rPr lang="en-US" dirty="0"/>
              <a:t>Continue with dissertation.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2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4C651-E3F4-C311-FF12-08DBC88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 err="1"/>
              <a:t>Whats</a:t>
            </a:r>
            <a:r>
              <a:rPr lang="en-US" dirty="0"/>
              <a:t> Next? 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32D0-590A-EC93-947C-A2039C47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transpiler</a:t>
            </a:r>
            <a:r>
              <a:rPr lang="en-US" dirty="0"/>
              <a:t> / preprocessor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Create remaining Demos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2FCC-7A06-5A15-D71D-864BCC3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5FFD-563D-AB38-3DAE-76D6F473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Stats </a:t>
            </a:r>
          </a:p>
          <a:p>
            <a:r>
              <a:rPr lang="en-US" dirty="0"/>
              <a:t>Piano Phone Demo</a:t>
            </a:r>
          </a:p>
          <a:p>
            <a:r>
              <a:rPr lang="en-US" dirty="0"/>
              <a:t>Puck Demo</a:t>
            </a:r>
          </a:p>
          <a:p>
            <a:r>
              <a:rPr lang="en-US" dirty="0"/>
              <a:t>Resolve any bugs found from Lewis and Hank having a deeper dig.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0810-5A03-D6D8-2D90-8D9F8C02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324F-0ED6-5A8A-3020-A5DD9E55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235.5 </a:t>
            </a:r>
            <a:r>
              <a:rPr lang="en-US" dirty="0"/>
              <a:t>hours spent on dissertation so far</a:t>
            </a:r>
          </a:p>
        </p:txBody>
      </p:sp>
    </p:spTree>
    <p:extLst>
      <p:ext uri="{BB962C8B-B14F-4D97-AF65-F5344CB8AC3E}">
        <p14:creationId xmlns:p14="http://schemas.microsoft.com/office/powerpoint/2010/main" val="1317839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3F3F0"/>
      </a:lt2>
      <a:accent1>
        <a:srgbClr val="572FE1"/>
      </a:accent1>
      <a:accent2>
        <a:srgbClr val="2244D0"/>
      </a:accent2>
      <a:accent3>
        <a:srgbClr val="2F9CE1"/>
      </a:accent3>
      <a:accent4>
        <a:srgbClr val="1BC1BD"/>
      </a:accent4>
      <a:accent5>
        <a:srgbClr val="29C37F"/>
      </a:accent5>
      <a:accent6>
        <a:srgbClr val="1CC834"/>
      </a:accent6>
      <a:hlink>
        <a:srgbClr val="349C8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306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Week 10 Presentation</vt:lpstr>
      <vt:lpstr>Progress</vt:lpstr>
      <vt:lpstr>Progress (cont.)</vt:lpstr>
      <vt:lpstr>Extras</vt:lpstr>
      <vt:lpstr>Decisions made</vt:lpstr>
      <vt:lpstr>Whats Next?  (This semester)</vt:lpstr>
      <vt:lpstr>Whats Next?  (Next Semester)</vt:lpstr>
      <vt:lpstr>NEXT WEEK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Presentation</dc:title>
  <dc:creator>Callum McLuskey (student)</dc:creator>
  <cp:lastModifiedBy>Callum McLuskey (student)</cp:lastModifiedBy>
  <cp:revision>3</cp:revision>
  <dcterms:created xsi:type="dcterms:W3CDTF">2022-11-21T17:02:03Z</dcterms:created>
  <dcterms:modified xsi:type="dcterms:W3CDTF">2022-11-21T17:25:36Z</dcterms:modified>
</cp:coreProperties>
</file>