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77"/>
    <p:restoredTop sz="96110"/>
  </p:normalViewPr>
  <p:slideViewPr>
    <p:cSldViewPr snapToGrid="0">
      <p:cViewPr>
        <p:scale>
          <a:sx n="83" d="100"/>
          <a:sy n="83" d="100"/>
        </p:scale>
        <p:origin x="1408"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5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78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51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71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02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38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4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34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10/25/22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50698436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88" r:id="rId7"/>
    <p:sldLayoutId id="2147483689" r:id="rId8"/>
    <p:sldLayoutId id="2147483690" r:id="rId9"/>
    <p:sldLayoutId id="2147483691" r:id="rId10"/>
    <p:sldLayoutId id="2147483698"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kfsow.csb.app/" TargetMode="External"/><Relationship Id="rId2" Type="http://schemas.openxmlformats.org/officeDocument/2006/relationships/hyperlink" Target="https://codepen.io/callummclu/pen/poVBvZb?editors=011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5236EE47-6CD5-E192-1017-24854F773CA8}"/>
              </a:ext>
            </a:extLst>
          </p:cNvPr>
          <p:cNvPicPr>
            <a:picLocks noChangeAspect="1"/>
          </p:cNvPicPr>
          <p:nvPr/>
        </p:nvPicPr>
        <p:blipFill rotWithShape="1">
          <a:blip r:embed="rId2">
            <a:duotone>
              <a:schemeClr val="accent1">
                <a:shade val="45000"/>
                <a:satMod val="135000"/>
              </a:schemeClr>
              <a:prstClr val="white"/>
            </a:duotone>
            <a:alphaModFix amt="35000"/>
          </a:blip>
          <a:srcRect t="119" b="43631"/>
          <a:stretch/>
        </p:blipFill>
        <p:spPr>
          <a:xfrm>
            <a:off x="20" y="-8877"/>
            <a:ext cx="12191980" cy="6858000"/>
          </a:xfrm>
          <a:prstGeom prst="rect">
            <a:avLst/>
          </a:prstGeom>
        </p:spPr>
      </p:pic>
      <p:sp>
        <p:nvSpPr>
          <p:cNvPr id="2" name="Title 1">
            <a:extLst>
              <a:ext uri="{FF2B5EF4-FFF2-40B4-BE49-F238E27FC236}">
                <a16:creationId xmlns:a16="http://schemas.microsoft.com/office/drawing/2014/main" id="{BD247D73-BABD-2C3A-299E-B77279ADA71D}"/>
              </a:ext>
            </a:extLst>
          </p:cNvPr>
          <p:cNvSpPr>
            <a:spLocks noGrp="1"/>
          </p:cNvSpPr>
          <p:nvPr>
            <p:ph type="ctrTitle"/>
          </p:nvPr>
        </p:nvSpPr>
        <p:spPr>
          <a:xfrm>
            <a:off x="994873" y="2271449"/>
            <a:ext cx="6347918" cy="3670098"/>
          </a:xfrm>
        </p:spPr>
        <p:txBody>
          <a:bodyPr anchor="b">
            <a:normAutofit/>
          </a:bodyPr>
          <a:lstStyle/>
          <a:p>
            <a:r>
              <a:rPr lang="en-US" sz="6100">
                <a:solidFill>
                  <a:srgbClr val="FFFFFF"/>
                </a:solidFill>
              </a:rPr>
              <a:t>Week 6 Presentation</a:t>
            </a:r>
          </a:p>
        </p:txBody>
      </p:sp>
      <p:sp>
        <p:nvSpPr>
          <p:cNvPr id="3" name="Subtitle 2">
            <a:extLst>
              <a:ext uri="{FF2B5EF4-FFF2-40B4-BE49-F238E27FC236}">
                <a16:creationId xmlns:a16="http://schemas.microsoft.com/office/drawing/2014/main" id="{A0C07F83-1B9B-DA85-A1CC-863D9F8BA1FA}"/>
              </a:ext>
            </a:extLst>
          </p:cNvPr>
          <p:cNvSpPr>
            <a:spLocks noGrp="1"/>
          </p:cNvSpPr>
          <p:nvPr>
            <p:ph type="subTitle" idx="1"/>
          </p:nvPr>
        </p:nvSpPr>
        <p:spPr>
          <a:xfrm>
            <a:off x="7449798" y="3544059"/>
            <a:ext cx="3633923" cy="2397488"/>
          </a:xfrm>
        </p:spPr>
        <p:txBody>
          <a:bodyPr anchor="ctr">
            <a:normAutofit/>
          </a:bodyPr>
          <a:lstStyle/>
          <a:p>
            <a:r>
              <a:rPr lang="en-US" sz="2000">
                <a:solidFill>
                  <a:srgbClr val="FFFFFF"/>
                </a:solidFill>
              </a:rPr>
              <a:t>Espruino Tools</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82998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1DE5-D9F4-86F3-5622-BE91E5AA8834}"/>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5C28A6BF-7706-9316-C8EC-DB4E71114327}"/>
              </a:ext>
            </a:extLst>
          </p:cNvPr>
          <p:cNvSpPr>
            <a:spLocks noGrp="1"/>
          </p:cNvSpPr>
          <p:nvPr>
            <p:ph idx="1"/>
          </p:nvPr>
        </p:nvSpPr>
        <p:spPr/>
        <p:txBody>
          <a:bodyPr>
            <a:normAutofit fontScale="85000" lnSpcReduction="10000"/>
          </a:bodyPr>
          <a:lstStyle/>
          <a:p>
            <a:r>
              <a:rPr lang="en-US" dirty="0"/>
              <a:t>Build mini parser for methods that accept anonymous functions to use.</a:t>
            </a:r>
          </a:p>
          <a:p>
            <a:r>
              <a:rPr lang="en-US" dirty="0"/>
              <a:t>Populate Documentation including NPX, styling UART device specific methods.</a:t>
            </a:r>
          </a:p>
          <a:p>
            <a:r>
              <a:rPr lang="en-US" dirty="0"/>
              <a:t>Investigate a web app which allows a mobile to connect and control the </a:t>
            </a:r>
            <a:r>
              <a:rPr lang="en-US" dirty="0" err="1"/>
              <a:t>espruino</a:t>
            </a:r>
            <a:r>
              <a:rPr lang="en-US" dirty="0"/>
              <a:t> devices.</a:t>
            </a:r>
          </a:p>
          <a:p>
            <a:r>
              <a:rPr lang="en-US" dirty="0"/>
              <a:t>Create some demos</a:t>
            </a:r>
          </a:p>
          <a:p>
            <a:r>
              <a:rPr lang="en-US" dirty="0"/>
              <a:t>Potential complete overhaul of UART (it works fine just now but could be so much better)</a:t>
            </a:r>
          </a:p>
          <a:p>
            <a:r>
              <a:rPr lang="en-US" dirty="0"/>
              <a:t>Investigate </a:t>
            </a:r>
            <a:r>
              <a:rPr lang="en-US" dirty="0" err="1"/>
              <a:t>Transpiler</a:t>
            </a:r>
            <a:endParaRPr lang="en-US" dirty="0"/>
          </a:p>
          <a:p>
            <a:r>
              <a:rPr lang="en-US" dirty="0"/>
              <a:t>Investigate online IDE</a:t>
            </a:r>
          </a:p>
          <a:p>
            <a:pPr marL="0" indent="0">
              <a:buNone/>
            </a:pPr>
            <a:endParaRPr lang="en-US" dirty="0"/>
          </a:p>
        </p:txBody>
      </p:sp>
    </p:spTree>
    <p:extLst>
      <p:ext uri="{BB962C8B-B14F-4D97-AF65-F5344CB8AC3E}">
        <p14:creationId xmlns:p14="http://schemas.microsoft.com/office/powerpoint/2010/main" val="19856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6B92-DBB6-11BC-C49E-4FEF9D1FE489}"/>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BA8D658A-7BE0-737C-FCE7-E6B7B49F12B3}"/>
              </a:ext>
            </a:extLst>
          </p:cNvPr>
          <p:cNvSpPr>
            <a:spLocks noGrp="1"/>
          </p:cNvSpPr>
          <p:nvPr>
            <p:ph idx="1"/>
          </p:nvPr>
        </p:nvSpPr>
        <p:spPr/>
        <p:txBody>
          <a:bodyPr/>
          <a:lstStyle/>
          <a:p>
            <a:pPr marL="0" indent="0">
              <a:buNone/>
            </a:pPr>
            <a:r>
              <a:rPr lang="en-US" dirty="0"/>
              <a:t>Over the last week</a:t>
            </a:r>
          </a:p>
          <a:p>
            <a:r>
              <a:rPr lang="en-US" dirty="0"/>
              <a:t>Implemented Remaining Puck methods (irrelevant)</a:t>
            </a:r>
          </a:p>
          <a:p>
            <a:r>
              <a:rPr lang="en-US" dirty="0"/>
              <a:t>Fully implemented NPX Tool</a:t>
            </a:r>
          </a:p>
          <a:p>
            <a:r>
              <a:rPr lang="en-US" dirty="0"/>
              <a:t>Investigated building a </a:t>
            </a:r>
            <a:r>
              <a:rPr lang="en-US" dirty="0" err="1"/>
              <a:t>transpiler</a:t>
            </a:r>
            <a:r>
              <a:rPr lang="en-US" dirty="0"/>
              <a:t> (on the backburner for now)</a:t>
            </a:r>
          </a:p>
        </p:txBody>
      </p:sp>
    </p:spTree>
    <p:extLst>
      <p:ext uri="{BB962C8B-B14F-4D97-AF65-F5344CB8AC3E}">
        <p14:creationId xmlns:p14="http://schemas.microsoft.com/office/powerpoint/2010/main" val="188204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31115-894E-AE4E-3F0C-7A3F5BA68DFC}"/>
              </a:ext>
            </a:extLst>
          </p:cNvPr>
          <p:cNvSpPr>
            <a:spLocks noGrp="1"/>
          </p:cNvSpPr>
          <p:nvPr>
            <p:ph type="title"/>
          </p:nvPr>
        </p:nvSpPr>
        <p:spPr>
          <a:xfrm>
            <a:off x="1052647" y="441793"/>
            <a:ext cx="3674615" cy="5974414"/>
          </a:xfrm>
        </p:spPr>
        <p:txBody>
          <a:bodyPr anchor="ctr">
            <a:normAutofit/>
          </a:bodyPr>
          <a:lstStyle/>
          <a:p>
            <a:r>
              <a:rPr lang="en-US" sz="7200" dirty="0">
                <a:solidFill>
                  <a:schemeClr val="bg1"/>
                </a:solidFill>
              </a:rPr>
              <a:t>Problems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7B42B56-47E7-13C3-1EAD-14644C9B20E4}"/>
              </a:ext>
            </a:extLst>
          </p:cNvPr>
          <p:cNvSpPr>
            <a:spLocks noGrp="1"/>
          </p:cNvSpPr>
          <p:nvPr>
            <p:ph idx="1"/>
          </p:nvPr>
        </p:nvSpPr>
        <p:spPr>
          <a:xfrm>
            <a:off x="6096000" y="381935"/>
            <a:ext cx="4986955" cy="5974415"/>
          </a:xfrm>
        </p:spPr>
        <p:txBody>
          <a:bodyPr anchor="ctr">
            <a:normAutofit/>
          </a:bodyPr>
          <a:lstStyle/>
          <a:p>
            <a:r>
              <a:rPr lang="en-US" sz="1800" dirty="0"/>
              <a:t>Building a </a:t>
            </a:r>
            <a:r>
              <a:rPr lang="en-US" sz="1800" dirty="0" err="1"/>
              <a:t>transpiler</a:t>
            </a:r>
            <a:r>
              <a:rPr lang="en-US" sz="1800" dirty="0"/>
              <a:t> </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55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61FB7-BE25-BC2C-8C18-4C1559ADDADB}"/>
              </a:ext>
            </a:extLst>
          </p:cNvPr>
          <p:cNvSpPr>
            <a:spLocks noGrp="1"/>
          </p:cNvSpPr>
          <p:nvPr>
            <p:ph type="title"/>
          </p:nvPr>
        </p:nvSpPr>
        <p:spPr>
          <a:xfrm>
            <a:off x="803775" y="1106007"/>
            <a:ext cx="10550025" cy="1182927"/>
          </a:xfrm>
        </p:spPr>
        <p:txBody>
          <a:bodyPr anchor="b">
            <a:normAutofit/>
          </a:bodyPr>
          <a:lstStyle/>
          <a:p>
            <a:r>
              <a:rPr lang="en-US" sz="6600" dirty="0"/>
              <a:t>Decisions Made?</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AFE9DC0-3A47-DCDB-E0FE-D6CD18D6ABD0}"/>
              </a:ext>
            </a:extLst>
          </p:cNvPr>
          <p:cNvSpPr>
            <a:spLocks noGrp="1"/>
          </p:cNvSpPr>
          <p:nvPr>
            <p:ph idx="1"/>
          </p:nvPr>
        </p:nvSpPr>
        <p:spPr>
          <a:xfrm>
            <a:off x="803775" y="2598947"/>
            <a:ext cx="10550025" cy="3677348"/>
          </a:xfrm>
        </p:spPr>
        <p:txBody>
          <a:bodyPr anchor="t">
            <a:normAutofit/>
          </a:bodyPr>
          <a:lstStyle/>
          <a:p>
            <a:r>
              <a:rPr lang="en-US" sz="1800" dirty="0"/>
              <a:t>Not opting to build a </a:t>
            </a:r>
            <a:r>
              <a:rPr lang="en-US" sz="1800" dirty="0" err="1"/>
              <a:t>transpiler</a:t>
            </a:r>
            <a:r>
              <a:rPr lang="en-US" sz="1800" dirty="0"/>
              <a:t> currently?</a:t>
            </a:r>
          </a:p>
          <a:p>
            <a:r>
              <a:rPr lang="en-US" sz="1800" dirty="0"/>
              <a:t>Why Vue, React, Typescript for template options?</a:t>
            </a:r>
          </a:p>
          <a:p>
            <a:r>
              <a:rPr lang="en-US" sz="1800" dirty="0"/>
              <a:t>Documentation Decisions</a:t>
            </a: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36990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13BF-0643-17CA-671C-6262811DFD55}"/>
              </a:ext>
            </a:extLst>
          </p:cNvPr>
          <p:cNvSpPr>
            <a:spLocks noGrp="1"/>
          </p:cNvSpPr>
          <p:nvPr>
            <p:ph type="title"/>
          </p:nvPr>
        </p:nvSpPr>
        <p:spPr/>
        <p:txBody>
          <a:bodyPr>
            <a:normAutofit fontScale="90000"/>
          </a:bodyPr>
          <a:lstStyle/>
          <a:p>
            <a:r>
              <a:rPr lang="en-US" sz="4800" dirty="0"/>
              <a:t>Not opting to build a </a:t>
            </a:r>
            <a:r>
              <a:rPr lang="en-US" sz="4800" dirty="0" err="1"/>
              <a:t>transpiler</a:t>
            </a:r>
            <a:r>
              <a:rPr lang="en-US" sz="4800" dirty="0"/>
              <a:t> currently?</a:t>
            </a:r>
            <a:endParaRPr lang="en-US" dirty="0"/>
          </a:p>
        </p:txBody>
      </p:sp>
      <p:sp>
        <p:nvSpPr>
          <p:cNvPr id="3" name="Content Placeholder 2">
            <a:extLst>
              <a:ext uri="{FF2B5EF4-FFF2-40B4-BE49-F238E27FC236}">
                <a16:creationId xmlns:a16="http://schemas.microsoft.com/office/drawing/2014/main" id="{45546F15-5079-8156-4AF7-ABCDC89B67C2}"/>
              </a:ext>
            </a:extLst>
          </p:cNvPr>
          <p:cNvSpPr>
            <a:spLocks noGrp="1"/>
          </p:cNvSpPr>
          <p:nvPr>
            <p:ph idx="1"/>
          </p:nvPr>
        </p:nvSpPr>
        <p:spPr>
          <a:xfrm>
            <a:off x="838200" y="1825625"/>
            <a:ext cx="10515600" cy="4351338"/>
          </a:xfrm>
        </p:spPr>
        <p:txBody>
          <a:bodyPr/>
          <a:lstStyle/>
          <a:p>
            <a:pPr marL="0" indent="0">
              <a:buNone/>
            </a:pPr>
            <a:r>
              <a:rPr lang="en-US" dirty="0"/>
              <a:t>This is a massive undertaking and in honesty the benefit of it in regards to the main project are very little in comparison to a mini parser to check for and replace our methods with others, </a:t>
            </a:r>
            <a:r>
              <a:rPr lang="en-US" dirty="0" err="1"/>
              <a:t>Ive</a:t>
            </a:r>
            <a:r>
              <a:rPr lang="en-US" dirty="0"/>
              <a:t> currently written some regex to do this already.</a:t>
            </a:r>
          </a:p>
          <a:p>
            <a:pPr marL="0" indent="0">
              <a:buNone/>
            </a:pPr>
            <a:endParaRPr lang="en-US" dirty="0"/>
          </a:p>
          <a:p>
            <a:pPr marL="0" indent="0">
              <a:buNone/>
            </a:pPr>
            <a:r>
              <a:rPr lang="en-US" dirty="0"/>
              <a:t>Despite this I will make a point of doing this after the main package is complete to allow for users to compile my new language into the language required to run directly on the device, to be potentially used in the online IDE.</a:t>
            </a:r>
          </a:p>
        </p:txBody>
      </p:sp>
    </p:spTree>
    <p:extLst>
      <p:ext uri="{BB962C8B-B14F-4D97-AF65-F5344CB8AC3E}">
        <p14:creationId xmlns:p14="http://schemas.microsoft.com/office/powerpoint/2010/main" val="317714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C074-6356-77B5-C9B1-869F4A1DD306}"/>
              </a:ext>
            </a:extLst>
          </p:cNvPr>
          <p:cNvSpPr>
            <a:spLocks noGrp="1"/>
          </p:cNvSpPr>
          <p:nvPr>
            <p:ph type="title"/>
          </p:nvPr>
        </p:nvSpPr>
        <p:spPr/>
        <p:txBody>
          <a:bodyPr/>
          <a:lstStyle/>
          <a:p>
            <a:r>
              <a:rPr lang="en-US" dirty="0"/>
              <a:t>Why Vue, React, TypeScript?</a:t>
            </a:r>
          </a:p>
        </p:txBody>
      </p:sp>
      <p:sp>
        <p:nvSpPr>
          <p:cNvPr id="3" name="Content Placeholder 2">
            <a:extLst>
              <a:ext uri="{FF2B5EF4-FFF2-40B4-BE49-F238E27FC236}">
                <a16:creationId xmlns:a16="http://schemas.microsoft.com/office/drawing/2014/main" id="{A2E05569-4A84-BD16-B141-B5E9A3E98FDB}"/>
              </a:ext>
            </a:extLst>
          </p:cNvPr>
          <p:cNvSpPr>
            <a:spLocks noGrp="1"/>
          </p:cNvSpPr>
          <p:nvPr>
            <p:ph idx="1"/>
          </p:nvPr>
        </p:nvSpPr>
        <p:spPr/>
        <p:txBody>
          <a:bodyPr>
            <a:normAutofit fontScale="92500" lnSpcReduction="10000"/>
          </a:bodyPr>
          <a:lstStyle/>
          <a:p>
            <a:pPr marL="0" indent="0">
              <a:buNone/>
            </a:pPr>
            <a:r>
              <a:rPr lang="en-US" dirty="0"/>
              <a:t>This choice is to make it as accessible as possible for anybody to get started, along with the localhost server set up for the JavaScript environment as well.</a:t>
            </a:r>
          </a:p>
          <a:p>
            <a:pPr marL="0" indent="0">
              <a:buNone/>
            </a:pPr>
            <a:endParaRPr lang="en-US" dirty="0"/>
          </a:p>
          <a:p>
            <a:pPr marL="0" indent="0">
              <a:buNone/>
            </a:pPr>
            <a:r>
              <a:rPr lang="en-US" b="1" dirty="0"/>
              <a:t>Why not angular, svelte, ember,…</a:t>
            </a:r>
            <a:endParaRPr lang="en-US" dirty="0"/>
          </a:p>
          <a:p>
            <a:pPr marL="0" indent="0">
              <a:buNone/>
            </a:pPr>
            <a:r>
              <a:rPr lang="en-US" dirty="0"/>
              <a:t>	I don’t know them at all and would be wasting my time 	opting to cater to every possibility. So </a:t>
            </a:r>
            <a:r>
              <a:rPr lang="en-US" dirty="0" err="1"/>
              <a:t>ive</a:t>
            </a:r>
            <a:r>
              <a:rPr lang="en-US" dirty="0"/>
              <a:t> opted for the 	most used (outside of angular which </a:t>
            </a:r>
            <a:r>
              <a:rPr lang="en-US" dirty="0" err="1"/>
              <a:t>ive</a:t>
            </a:r>
            <a:r>
              <a:rPr lang="en-US" dirty="0"/>
              <a:t> found is mainly used 	In production codebases so doesn’t match our ‘hobbyist’ 	package)</a:t>
            </a:r>
          </a:p>
        </p:txBody>
      </p:sp>
    </p:spTree>
    <p:extLst>
      <p:ext uri="{BB962C8B-B14F-4D97-AF65-F5344CB8AC3E}">
        <p14:creationId xmlns:p14="http://schemas.microsoft.com/office/powerpoint/2010/main" val="373991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D5D7-918F-E52E-7857-7298F6DDE5C0}"/>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99532170-917D-E521-62A6-D74EA0CBEDD0}"/>
              </a:ext>
            </a:extLst>
          </p:cNvPr>
          <p:cNvSpPr>
            <a:spLocks noGrp="1"/>
          </p:cNvSpPr>
          <p:nvPr>
            <p:ph idx="1"/>
          </p:nvPr>
        </p:nvSpPr>
        <p:spPr/>
        <p:txBody>
          <a:bodyPr/>
          <a:lstStyle/>
          <a:p>
            <a:pPr marL="0" indent="0">
              <a:buNone/>
            </a:pPr>
            <a:r>
              <a:rPr lang="en-US" b="1" dirty="0"/>
              <a:t>NPX</a:t>
            </a:r>
          </a:p>
          <a:p>
            <a:r>
              <a:rPr lang="en-US" dirty="0"/>
              <a:t>Include what everything does, there are a lot of files some people may not know what they do.</a:t>
            </a:r>
          </a:p>
          <a:p>
            <a:r>
              <a:rPr lang="en-US" dirty="0"/>
              <a:t>Installing the package and templates</a:t>
            </a:r>
          </a:p>
          <a:p>
            <a:r>
              <a:rPr lang="en-US" dirty="0"/>
              <a:t>Getting started, a video/online entry of building an example app.</a:t>
            </a:r>
          </a:p>
          <a:p>
            <a:pPr marL="0" indent="0">
              <a:buNone/>
            </a:pPr>
            <a:r>
              <a:rPr lang="en-US" b="1" dirty="0"/>
              <a:t>UART</a:t>
            </a:r>
          </a:p>
          <a:p>
            <a:r>
              <a:rPr lang="en-US" dirty="0"/>
              <a:t>Styling guide</a:t>
            </a:r>
          </a:p>
        </p:txBody>
      </p:sp>
    </p:spTree>
    <p:extLst>
      <p:ext uri="{BB962C8B-B14F-4D97-AF65-F5344CB8AC3E}">
        <p14:creationId xmlns:p14="http://schemas.microsoft.com/office/powerpoint/2010/main" val="169929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CF14-2727-6C3E-58F0-BDCC48423022}"/>
              </a:ext>
            </a:extLst>
          </p:cNvPr>
          <p:cNvSpPr>
            <a:spLocks noGrp="1"/>
          </p:cNvSpPr>
          <p:nvPr>
            <p:ph type="title"/>
          </p:nvPr>
        </p:nvSpPr>
        <p:spPr/>
        <p:txBody>
          <a:bodyPr/>
          <a:lstStyle/>
          <a:p>
            <a:r>
              <a:rPr lang="en-US" dirty="0"/>
              <a:t>Documentation (cont.)</a:t>
            </a:r>
          </a:p>
        </p:txBody>
      </p:sp>
      <p:sp>
        <p:nvSpPr>
          <p:cNvPr id="3" name="Content Placeholder 2">
            <a:extLst>
              <a:ext uri="{FF2B5EF4-FFF2-40B4-BE49-F238E27FC236}">
                <a16:creationId xmlns:a16="http://schemas.microsoft.com/office/drawing/2014/main" id="{9EE08773-070B-ED94-5EEC-4283E52FDE4C}"/>
              </a:ext>
            </a:extLst>
          </p:cNvPr>
          <p:cNvSpPr>
            <a:spLocks noGrp="1"/>
          </p:cNvSpPr>
          <p:nvPr>
            <p:ph idx="1"/>
          </p:nvPr>
        </p:nvSpPr>
        <p:spPr/>
        <p:txBody>
          <a:bodyPr/>
          <a:lstStyle/>
          <a:p>
            <a:pPr marL="0" indent="0">
              <a:buNone/>
            </a:pPr>
            <a:r>
              <a:rPr lang="en-US" b="1" dirty="0"/>
              <a:t>Device Controller</a:t>
            </a:r>
            <a:endParaRPr lang="en-US" dirty="0"/>
          </a:p>
          <a:p>
            <a:r>
              <a:rPr lang="en-US" dirty="0"/>
              <a:t>Video/ blog style post on getting started.</a:t>
            </a:r>
          </a:p>
          <a:p>
            <a:r>
              <a:rPr lang="en-US" dirty="0"/>
              <a:t>More in depth custom devices guide.</a:t>
            </a:r>
          </a:p>
          <a:p>
            <a:pPr marL="0" indent="0">
              <a:buNone/>
            </a:pPr>
            <a:r>
              <a:rPr lang="en-US" b="1" dirty="0"/>
              <a:t>General</a:t>
            </a:r>
          </a:p>
          <a:p>
            <a:r>
              <a:rPr lang="en-US" dirty="0"/>
              <a:t>Added Search bar for searching docs.</a:t>
            </a:r>
          </a:p>
        </p:txBody>
      </p:sp>
    </p:spTree>
    <p:extLst>
      <p:ext uri="{BB962C8B-B14F-4D97-AF65-F5344CB8AC3E}">
        <p14:creationId xmlns:p14="http://schemas.microsoft.com/office/powerpoint/2010/main" val="138542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9691-4553-EB22-3049-615D411B2664}"/>
              </a:ext>
            </a:extLst>
          </p:cNvPr>
          <p:cNvSpPr>
            <a:spLocks noGrp="1"/>
          </p:cNvSpPr>
          <p:nvPr>
            <p:ph type="title"/>
          </p:nvPr>
        </p:nvSpPr>
        <p:spPr/>
        <p:txBody>
          <a:bodyPr/>
          <a:lstStyle/>
          <a:p>
            <a:r>
              <a:rPr lang="en-US" dirty="0"/>
              <a:t>Extras?</a:t>
            </a:r>
          </a:p>
        </p:txBody>
      </p:sp>
      <p:sp>
        <p:nvSpPr>
          <p:cNvPr id="3" name="Content Placeholder 2">
            <a:extLst>
              <a:ext uri="{FF2B5EF4-FFF2-40B4-BE49-F238E27FC236}">
                <a16:creationId xmlns:a16="http://schemas.microsoft.com/office/drawing/2014/main" id="{C2282ADD-901B-6848-11B0-EF50D84B7135}"/>
              </a:ext>
            </a:extLst>
          </p:cNvPr>
          <p:cNvSpPr>
            <a:spLocks noGrp="1"/>
          </p:cNvSpPr>
          <p:nvPr>
            <p:ph idx="1"/>
          </p:nvPr>
        </p:nvSpPr>
        <p:spPr/>
        <p:txBody>
          <a:bodyPr>
            <a:normAutofit fontScale="92500" lnSpcReduction="20000"/>
          </a:bodyPr>
          <a:lstStyle/>
          <a:p>
            <a:pPr marL="0" indent="0">
              <a:buNone/>
            </a:pPr>
            <a:r>
              <a:rPr lang="en-US" dirty="0">
                <a:hlinkClick r:id="rId2"/>
              </a:rPr>
              <a:t>https://codepen.io/callummclu/pen/poVBvZb?editors=0110</a:t>
            </a:r>
            <a:endParaRPr lang="en-US" dirty="0"/>
          </a:p>
          <a:p>
            <a:pPr marL="0" indent="0">
              <a:buNone/>
            </a:pPr>
            <a:endParaRPr lang="en-US" dirty="0"/>
          </a:p>
          <a:p>
            <a:pPr marL="0" indent="0">
              <a:buNone/>
            </a:pPr>
            <a:r>
              <a:rPr lang="en-US" dirty="0"/>
              <a:t>A glimpse into the styling help for documentation</a:t>
            </a:r>
          </a:p>
          <a:p>
            <a:pPr marL="0" indent="0">
              <a:buNone/>
            </a:pPr>
            <a:endParaRPr lang="en-US" dirty="0"/>
          </a:p>
          <a:p>
            <a:pPr marL="0" indent="0">
              <a:buNone/>
            </a:pPr>
            <a:r>
              <a:rPr lang="en-US" dirty="0"/>
              <a:t>Very much incomplete</a:t>
            </a:r>
          </a:p>
          <a:p>
            <a:pPr marL="0" indent="0">
              <a:buNone/>
            </a:pPr>
            <a:endParaRPr lang="en-US" dirty="0"/>
          </a:p>
          <a:p>
            <a:pPr marL="0" indent="0">
              <a:buNone/>
            </a:pPr>
            <a:r>
              <a:rPr lang="en-US" dirty="0">
                <a:hlinkClick r:id="rId3"/>
              </a:rPr>
              <a:t>https://rkfsow.csb.app/</a:t>
            </a:r>
            <a:endParaRPr lang="en-US" dirty="0"/>
          </a:p>
          <a:p>
            <a:pPr marL="0" indent="0">
              <a:buNone/>
            </a:pPr>
            <a:endParaRPr lang="en-US" dirty="0"/>
          </a:p>
          <a:p>
            <a:pPr marL="0" indent="0">
              <a:buNone/>
            </a:pPr>
            <a:r>
              <a:rPr lang="en-US" dirty="0"/>
              <a:t>An idea for displaying an easy way to work with the </a:t>
            </a:r>
            <a:r>
              <a:rPr lang="en-US" dirty="0" err="1"/>
              <a:t>npx</a:t>
            </a:r>
            <a:r>
              <a:rPr lang="en-US"/>
              <a:t> tool</a:t>
            </a:r>
            <a:endParaRPr lang="en-US" dirty="0"/>
          </a:p>
        </p:txBody>
      </p:sp>
    </p:spTree>
    <p:extLst>
      <p:ext uri="{BB962C8B-B14F-4D97-AF65-F5344CB8AC3E}">
        <p14:creationId xmlns:p14="http://schemas.microsoft.com/office/powerpoint/2010/main" val="3603036946"/>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323</TotalTime>
  <Words>448</Words>
  <Application>Microsoft Macintosh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Nova</vt:lpstr>
      <vt:lpstr>Univers</vt:lpstr>
      <vt:lpstr>GradientVTI</vt:lpstr>
      <vt:lpstr>Week 6 Presentation</vt:lpstr>
      <vt:lpstr>progress</vt:lpstr>
      <vt:lpstr>Problems</vt:lpstr>
      <vt:lpstr>Decisions Made?</vt:lpstr>
      <vt:lpstr>Not opting to build a transpiler currently?</vt:lpstr>
      <vt:lpstr>Why Vue, React, TypeScript?</vt:lpstr>
      <vt:lpstr>Documentation</vt:lpstr>
      <vt:lpstr>Documentation (cont.)</vt:lpstr>
      <vt:lpstr>Extras?</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Presentation</dc:title>
  <dc:creator>Callum McLuskey (student)</dc:creator>
  <cp:lastModifiedBy>Callum McLuskey (student)</cp:lastModifiedBy>
  <cp:revision>3</cp:revision>
  <dcterms:created xsi:type="dcterms:W3CDTF">2022-10-25T17:55:13Z</dcterms:created>
  <dcterms:modified xsi:type="dcterms:W3CDTF">2022-10-25T23:18:15Z</dcterms:modified>
</cp:coreProperties>
</file>