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/>
    <p:restoredTop sz="96186"/>
  </p:normalViewPr>
  <p:slideViewPr>
    <p:cSldViewPr snapToGrid="0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5CFE4-A101-44E4-AC36-10976F7535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8C2F5-BE2E-49FB-9B22-2B217EFEEA0D}">
      <dgm:prSet/>
      <dgm:spPr/>
      <dgm:t>
        <a:bodyPr/>
        <a:lstStyle/>
        <a:p>
          <a:r>
            <a:rPr lang="en-US" b="0" i="0"/>
            <a:t>Implement Demo Site Design</a:t>
          </a:r>
          <a:endParaRPr lang="en-US"/>
        </a:p>
      </dgm:t>
    </dgm:pt>
    <dgm:pt modelId="{82DD73AD-45BC-4A81-ACDC-B3D591182220}" type="parTrans" cxnId="{D62261DB-26B5-4205-A90E-5E5629F505AA}">
      <dgm:prSet/>
      <dgm:spPr/>
      <dgm:t>
        <a:bodyPr/>
        <a:lstStyle/>
        <a:p>
          <a:endParaRPr lang="en-US"/>
        </a:p>
      </dgm:t>
    </dgm:pt>
    <dgm:pt modelId="{3C67AB70-D932-4C0D-B3FF-A8AC1E84F76A}" type="sibTrans" cxnId="{D62261DB-26B5-4205-A90E-5E5629F505AA}">
      <dgm:prSet/>
      <dgm:spPr/>
      <dgm:t>
        <a:bodyPr/>
        <a:lstStyle/>
        <a:p>
          <a:endParaRPr lang="en-US"/>
        </a:p>
      </dgm:t>
    </dgm:pt>
    <dgm:pt modelId="{79942B33-278A-472A-BEB8-4C0DDA45B0E8}">
      <dgm:prSet/>
      <dgm:spPr/>
      <dgm:t>
        <a:bodyPr/>
        <a:lstStyle/>
        <a:p>
          <a:r>
            <a:rPr lang="en-US" b="0" i="0"/>
            <a:t>Add testing where possible</a:t>
          </a:r>
          <a:endParaRPr lang="en-US"/>
        </a:p>
      </dgm:t>
    </dgm:pt>
    <dgm:pt modelId="{70A90C62-6237-4103-9E0F-7FE0F32764FE}" type="parTrans" cxnId="{02D12F73-968B-4DE8-A40B-107666ED9E1D}">
      <dgm:prSet/>
      <dgm:spPr/>
      <dgm:t>
        <a:bodyPr/>
        <a:lstStyle/>
        <a:p>
          <a:endParaRPr lang="en-US"/>
        </a:p>
      </dgm:t>
    </dgm:pt>
    <dgm:pt modelId="{9A558942-EE4B-4540-BF5D-9A02455C8A22}" type="sibTrans" cxnId="{02D12F73-968B-4DE8-A40B-107666ED9E1D}">
      <dgm:prSet/>
      <dgm:spPr/>
      <dgm:t>
        <a:bodyPr/>
        <a:lstStyle/>
        <a:p>
          <a:endParaRPr lang="en-US"/>
        </a:p>
      </dgm:t>
    </dgm:pt>
    <dgm:pt modelId="{11A1810A-44EC-4BDA-8C52-F37C3F1B4EEC}">
      <dgm:prSet/>
      <dgm:spPr/>
      <dgm:t>
        <a:bodyPr/>
        <a:lstStyle/>
        <a:p>
          <a:r>
            <a:rPr lang="en-US" b="0" i="0"/>
            <a:t>Puck Light Demo</a:t>
          </a:r>
          <a:endParaRPr lang="en-US"/>
        </a:p>
      </dgm:t>
    </dgm:pt>
    <dgm:pt modelId="{013A4046-6B86-4A7F-9379-1553D8F80DA5}" type="parTrans" cxnId="{3176ED2D-D09C-44FE-9290-20D66D1C311D}">
      <dgm:prSet/>
      <dgm:spPr/>
      <dgm:t>
        <a:bodyPr/>
        <a:lstStyle/>
        <a:p>
          <a:endParaRPr lang="en-US"/>
        </a:p>
      </dgm:t>
    </dgm:pt>
    <dgm:pt modelId="{11627545-31B7-43EF-9DD8-67E227B149BC}" type="sibTrans" cxnId="{3176ED2D-D09C-44FE-9290-20D66D1C311D}">
      <dgm:prSet/>
      <dgm:spPr/>
      <dgm:t>
        <a:bodyPr/>
        <a:lstStyle/>
        <a:p>
          <a:endParaRPr lang="en-US"/>
        </a:p>
      </dgm:t>
    </dgm:pt>
    <dgm:pt modelId="{D7A5D5EE-BF5F-439B-88F7-99046BA4014B}">
      <dgm:prSet/>
      <dgm:spPr/>
      <dgm:t>
        <a:bodyPr/>
        <a:lstStyle/>
        <a:p>
          <a:r>
            <a:rPr lang="en-US" b="0" i="0"/>
            <a:t>Continue with dissertation</a:t>
          </a:r>
          <a:endParaRPr lang="en-US"/>
        </a:p>
      </dgm:t>
    </dgm:pt>
    <dgm:pt modelId="{E74669DA-14C0-4272-A940-A096801387B0}" type="parTrans" cxnId="{E82581DA-35D0-4DE9-B176-700DE2A5A0E6}">
      <dgm:prSet/>
      <dgm:spPr/>
      <dgm:t>
        <a:bodyPr/>
        <a:lstStyle/>
        <a:p>
          <a:endParaRPr lang="en-US"/>
        </a:p>
      </dgm:t>
    </dgm:pt>
    <dgm:pt modelId="{2F72E5D3-AE26-4D04-AB4A-2DA118C8E00E}" type="sibTrans" cxnId="{E82581DA-35D0-4DE9-B176-700DE2A5A0E6}">
      <dgm:prSet/>
      <dgm:spPr/>
      <dgm:t>
        <a:bodyPr/>
        <a:lstStyle/>
        <a:p>
          <a:endParaRPr lang="en-US"/>
        </a:p>
      </dgm:t>
    </dgm:pt>
    <dgm:pt modelId="{4AC24551-D7DF-4719-8D15-C9B523ADBB4D}" type="pres">
      <dgm:prSet presAssocID="{6825CFE4-A101-44E4-AC36-10976F7535A1}" presName="root" presStyleCnt="0">
        <dgm:presLayoutVars>
          <dgm:dir/>
          <dgm:resizeHandles val="exact"/>
        </dgm:presLayoutVars>
      </dgm:prSet>
      <dgm:spPr/>
    </dgm:pt>
    <dgm:pt modelId="{654BAE64-1067-415E-92D9-6B13E2CA03D0}" type="pres">
      <dgm:prSet presAssocID="{E578C2F5-BE2E-49FB-9B22-2B217EFEEA0D}" presName="compNode" presStyleCnt="0"/>
      <dgm:spPr/>
    </dgm:pt>
    <dgm:pt modelId="{6D655A1E-2A21-4ABA-A40D-3D4CC6BEB531}" type="pres">
      <dgm:prSet presAssocID="{E578C2F5-BE2E-49FB-9B22-2B217EFEEA0D}" presName="bgRect" presStyleLbl="bgShp" presStyleIdx="0" presStyleCnt="4"/>
      <dgm:spPr/>
    </dgm:pt>
    <dgm:pt modelId="{B198A1F0-5D81-4CE5-A726-657914A4750E}" type="pres">
      <dgm:prSet presAssocID="{E578C2F5-BE2E-49FB-9B22-2B217EFEEA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E78902E-793F-4FDF-A48C-4A4DCCA976AD}" type="pres">
      <dgm:prSet presAssocID="{E578C2F5-BE2E-49FB-9B22-2B217EFEEA0D}" presName="spaceRect" presStyleCnt="0"/>
      <dgm:spPr/>
    </dgm:pt>
    <dgm:pt modelId="{C44BA2BF-D07D-4070-AB62-1ED048DB7BD9}" type="pres">
      <dgm:prSet presAssocID="{E578C2F5-BE2E-49FB-9B22-2B217EFEEA0D}" presName="parTx" presStyleLbl="revTx" presStyleIdx="0" presStyleCnt="4">
        <dgm:presLayoutVars>
          <dgm:chMax val="0"/>
          <dgm:chPref val="0"/>
        </dgm:presLayoutVars>
      </dgm:prSet>
      <dgm:spPr/>
    </dgm:pt>
    <dgm:pt modelId="{9B74B44F-62D2-4912-B9B7-AFA1B3388377}" type="pres">
      <dgm:prSet presAssocID="{3C67AB70-D932-4C0D-B3FF-A8AC1E84F76A}" presName="sibTrans" presStyleCnt="0"/>
      <dgm:spPr/>
    </dgm:pt>
    <dgm:pt modelId="{1B0CF7C8-C50A-48F0-A386-F654AC5F2C8B}" type="pres">
      <dgm:prSet presAssocID="{79942B33-278A-472A-BEB8-4C0DDA45B0E8}" presName="compNode" presStyleCnt="0"/>
      <dgm:spPr/>
    </dgm:pt>
    <dgm:pt modelId="{1F21B1C2-979C-41EE-A44A-54542ED8377C}" type="pres">
      <dgm:prSet presAssocID="{79942B33-278A-472A-BEB8-4C0DDA45B0E8}" presName="bgRect" presStyleLbl="bgShp" presStyleIdx="1" presStyleCnt="4"/>
      <dgm:spPr/>
    </dgm:pt>
    <dgm:pt modelId="{C704CB46-CA22-44F3-A3EC-BB275EB729BC}" type="pres">
      <dgm:prSet presAssocID="{79942B33-278A-472A-BEB8-4C0DDA45B0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79D7269-9111-496B-ADC0-F3A6220621F0}" type="pres">
      <dgm:prSet presAssocID="{79942B33-278A-472A-BEB8-4C0DDA45B0E8}" presName="spaceRect" presStyleCnt="0"/>
      <dgm:spPr/>
    </dgm:pt>
    <dgm:pt modelId="{E16EE7C7-3361-4D8E-8BAE-7E74096B4475}" type="pres">
      <dgm:prSet presAssocID="{79942B33-278A-472A-BEB8-4C0DDA45B0E8}" presName="parTx" presStyleLbl="revTx" presStyleIdx="1" presStyleCnt="4">
        <dgm:presLayoutVars>
          <dgm:chMax val="0"/>
          <dgm:chPref val="0"/>
        </dgm:presLayoutVars>
      </dgm:prSet>
      <dgm:spPr/>
    </dgm:pt>
    <dgm:pt modelId="{6548DC23-8A45-4825-8600-5E6CDEF53E5E}" type="pres">
      <dgm:prSet presAssocID="{9A558942-EE4B-4540-BF5D-9A02455C8A22}" presName="sibTrans" presStyleCnt="0"/>
      <dgm:spPr/>
    </dgm:pt>
    <dgm:pt modelId="{5DF5886E-DA80-4B34-9BEF-A57E446B8837}" type="pres">
      <dgm:prSet presAssocID="{11A1810A-44EC-4BDA-8C52-F37C3F1B4EEC}" presName="compNode" presStyleCnt="0"/>
      <dgm:spPr/>
    </dgm:pt>
    <dgm:pt modelId="{E9B93A17-EB56-4DBE-B729-A9DC86A3B701}" type="pres">
      <dgm:prSet presAssocID="{11A1810A-44EC-4BDA-8C52-F37C3F1B4EEC}" presName="bgRect" presStyleLbl="bgShp" presStyleIdx="2" presStyleCnt="4"/>
      <dgm:spPr/>
    </dgm:pt>
    <dgm:pt modelId="{F1CC6382-848E-43DC-B837-104DE00C8819}" type="pres">
      <dgm:prSet presAssocID="{11A1810A-44EC-4BDA-8C52-F37C3F1B4E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ce hockey"/>
        </a:ext>
      </dgm:extLst>
    </dgm:pt>
    <dgm:pt modelId="{D7B82034-1019-407E-A1A0-448002BAF16E}" type="pres">
      <dgm:prSet presAssocID="{11A1810A-44EC-4BDA-8C52-F37C3F1B4EEC}" presName="spaceRect" presStyleCnt="0"/>
      <dgm:spPr/>
    </dgm:pt>
    <dgm:pt modelId="{DC53FA2C-361A-4FCF-93BD-2B12E1B79D06}" type="pres">
      <dgm:prSet presAssocID="{11A1810A-44EC-4BDA-8C52-F37C3F1B4EEC}" presName="parTx" presStyleLbl="revTx" presStyleIdx="2" presStyleCnt="4">
        <dgm:presLayoutVars>
          <dgm:chMax val="0"/>
          <dgm:chPref val="0"/>
        </dgm:presLayoutVars>
      </dgm:prSet>
      <dgm:spPr/>
    </dgm:pt>
    <dgm:pt modelId="{D441A45E-61AB-48BE-9B50-089DD018480A}" type="pres">
      <dgm:prSet presAssocID="{11627545-31B7-43EF-9DD8-67E227B149BC}" presName="sibTrans" presStyleCnt="0"/>
      <dgm:spPr/>
    </dgm:pt>
    <dgm:pt modelId="{AD60B68D-880C-4334-8B7D-187EFBE54F76}" type="pres">
      <dgm:prSet presAssocID="{D7A5D5EE-BF5F-439B-88F7-99046BA4014B}" presName="compNode" presStyleCnt="0"/>
      <dgm:spPr/>
    </dgm:pt>
    <dgm:pt modelId="{DFFE268E-E06C-49A8-AC8A-D5A9B07AAD34}" type="pres">
      <dgm:prSet presAssocID="{D7A5D5EE-BF5F-439B-88F7-99046BA4014B}" presName="bgRect" presStyleLbl="bgShp" presStyleIdx="3" presStyleCnt="4"/>
      <dgm:spPr/>
    </dgm:pt>
    <dgm:pt modelId="{1E9B14D2-601F-419B-84D9-5BA25A837B00}" type="pres">
      <dgm:prSet presAssocID="{D7A5D5EE-BF5F-439B-88F7-99046BA4014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BE28A05-986B-45C1-9DEC-8F771EBBAAF0}" type="pres">
      <dgm:prSet presAssocID="{D7A5D5EE-BF5F-439B-88F7-99046BA4014B}" presName="spaceRect" presStyleCnt="0"/>
      <dgm:spPr/>
    </dgm:pt>
    <dgm:pt modelId="{4563EC73-A701-4287-B123-7BCB47DD0690}" type="pres">
      <dgm:prSet presAssocID="{D7A5D5EE-BF5F-439B-88F7-99046BA4014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7BCD00-ADC4-404C-A7C2-74B6C972FC8B}" type="presOf" srcId="{E578C2F5-BE2E-49FB-9B22-2B217EFEEA0D}" destId="{C44BA2BF-D07D-4070-AB62-1ED048DB7BD9}" srcOrd="0" destOrd="0" presId="urn:microsoft.com/office/officeart/2018/2/layout/IconVerticalSolidList"/>
    <dgm:cxn modelId="{4D526422-08B1-410C-8425-6D6F8B0ABDC6}" type="presOf" srcId="{D7A5D5EE-BF5F-439B-88F7-99046BA4014B}" destId="{4563EC73-A701-4287-B123-7BCB47DD0690}" srcOrd="0" destOrd="0" presId="urn:microsoft.com/office/officeart/2018/2/layout/IconVerticalSolidList"/>
    <dgm:cxn modelId="{3176ED2D-D09C-44FE-9290-20D66D1C311D}" srcId="{6825CFE4-A101-44E4-AC36-10976F7535A1}" destId="{11A1810A-44EC-4BDA-8C52-F37C3F1B4EEC}" srcOrd="2" destOrd="0" parTransId="{013A4046-6B86-4A7F-9379-1553D8F80DA5}" sibTransId="{11627545-31B7-43EF-9DD8-67E227B149BC}"/>
    <dgm:cxn modelId="{D00A7844-F3BC-47BC-BD4B-DEEC1B22E8C5}" type="presOf" srcId="{79942B33-278A-472A-BEB8-4C0DDA45B0E8}" destId="{E16EE7C7-3361-4D8E-8BAE-7E74096B4475}" srcOrd="0" destOrd="0" presId="urn:microsoft.com/office/officeart/2018/2/layout/IconVerticalSolidList"/>
    <dgm:cxn modelId="{EA856E6E-E3B6-49E9-8656-A528355156D5}" type="presOf" srcId="{6825CFE4-A101-44E4-AC36-10976F7535A1}" destId="{4AC24551-D7DF-4719-8D15-C9B523ADBB4D}" srcOrd="0" destOrd="0" presId="urn:microsoft.com/office/officeart/2018/2/layout/IconVerticalSolidList"/>
    <dgm:cxn modelId="{02D12F73-968B-4DE8-A40B-107666ED9E1D}" srcId="{6825CFE4-A101-44E4-AC36-10976F7535A1}" destId="{79942B33-278A-472A-BEB8-4C0DDA45B0E8}" srcOrd="1" destOrd="0" parTransId="{70A90C62-6237-4103-9E0F-7FE0F32764FE}" sibTransId="{9A558942-EE4B-4540-BF5D-9A02455C8A22}"/>
    <dgm:cxn modelId="{84E97EDA-B5C4-45C4-9F18-055376646AFD}" type="presOf" srcId="{11A1810A-44EC-4BDA-8C52-F37C3F1B4EEC}" destId="{DC53FA2C-361A-4FCF-93BD-2B12E1B79D06}" srcOrd="0" destOrd="0" presId="urn:microsoft.com/office/officeart/2018/2/layout/IconVerticalSolidList"/>
    <dgm:cxn modelId="{E82581DA-35D0-4DE9-B176-700DE2A5A0E6}" srcId="{6825CFE4-A101-44E4-AC36-10976F7535A1}" destId="{D7A5D5EE-BF5F-439B-88F7-99046BA4014B}" srcOrd="3" destOrd="0" parTransId="{E74669DA-14C0-4272-A940-A096801387B0}" sibTransId="{2F72E5D3-AE26-4D04-AB4A-2DA118C8E00E}"/>
    <dgm:cxn modelId="{D62261DB-26B5-4205-A90E-5E5629F505AA}" srcId="{6825CFE4-A101-44E4-AC36-10976F7535A1}" destId="{E578C2F5-BE2E-49FB-9B22-2B217EFEEA0D}" srcOrd="0" destOrd="0" parTransId="{82DD73AD-45BC-4A81-ACDC-B3D591182220}" sibTransId="{3C67AB70-D932-4C0D-B3FF-A8AC1E84F76A}"/>
    <dgm:cxn modelId="{0422275D-9209-4B97-BEC0-0CE632176CC4}" type="presParOf" srcId="{4AC24551-D7DF-4719-8D15-C9B523ADBB4D}" destId="{654BAE64-1067-415E-92D9-6B13E2CA03D0}" srcOrd="0" destOrd="0" presId="urn:microsoft.com/office/officeart/2018/2/layout/IconVerticalSolidList"/>
    <dgm:cxn modelId="{DC189F3F-7392-4524-9940-2D5583912DA9}" type="presParOf" srcId="{654BAE64-1067-415E-92D9-6B13E2CA03D0}" destId="{6D655A1E-2A21-4ABA-A40D-3D4CC6BEB531}" srcOrd="0" destOrd="0" presId="urn:microsoft.com/office/officeart/2018/2/layout/IconVerticalSolidList"/>
    <dgm:cxn modelId="{CAE9B401-890C-4E69-B1E7-E1BD136C6E4B}" type="presParOf" srcId="{654BAE64-1067-415E-92D9-6B13E2CA03D0}" destId="{B198A1F0-5D81-4CE5-A726-657914A4750E}" srcOrd="1" destOrd="0" presId="urn:microsoft.com/office/officeart/2018/2/layout/IconVerticalSolidList"/>
    <dgm:cxn modelId="{D984A5B3-7240-407D-98C2-92C93AA7150D}" type="presParOf" srcId="{654BAE64-1067-415E-92D9-6B13E2CA03D0}" destId="{AE78902E-793F-4FDF-A48C-4A4DCCA976AD}" srcOrd="2" destOrd="0" presId="urn:microsoft.com/office/officeart/2018/2/layout/IconVerticalSolidList"/>
    <dgm:cxn modelId="{90D0F850-B4FF-41FD-BBA3-4D418915E267}" type="presParOf" srcId="{654BAE64-1067-415E-92D9-6B13E2CA03D0}" destId="{C44BA2BF-D07D-4070-AB62-1ED048DB7BD9}" srcOrd="3" destOrd="0" presId="urn:microsoft.com/office/officeart/2018/2/layout/IconVerticalSolidList"/>
    <dgm:cxn modelId="{1B476C0B-F96E-481A-A4A3-A92AD4A4CF5D}" type="presParOf" srcId="{4AC24551-D7DF-4719-8D15-C9B523ADBB4D}" destId="{9B74B44F-62D2-4912-B9B7-AFA1B3388377}" srcOrd="1" destOrd="0" presId="urn:microsoft.com/office/officeart/2018/2/layout/IconVerticalSolidList"/>
    <dgm:cxn modelId="{E2D06E80-1C99-4DA3-B235-38743C829A92}" type="presParOf" srcId="{4AC24551-D7DF-4719-8D15-C9B523ADBB4D}" destId="{1B0CF7C8-C50A-48F0-A386-F654AC5F2C8B}" srcOrd="2" destOrd="0" presId="urn:microsoft.com/office/officeart/2018/2/layout/IconVerticalSolidList"/>
    <dgm:cxn modelId="{282D0E5D-3F7E-472C-ADA0-308FE4386A77}" type="presParOf" srcId="{1B0CF7C8-C50A-48F0-A386-F654AC5F2C8B}" destId="{1F21B1C2-979C-41EE-A44A-54542ED8377C}" srcOrd="0" destOrd="0" presId="urn:microsoft.com/office/officeart/2018/2/layout/IconVerticalSolidList"/>
    <dgm:cxn modelId="{83F335AC-C2AC-4DE7-B437-86275F137D07}" type="presParOf" srcId="{1B0CF7C8-C50A-48F0-A386-F654AC5F2C8B}" destId="{C704CB46-CA22-44F3-A3EC-BB275EB729BC}" srcOrd="1" destOrd="0" presId="urn:microsoft.com/office/officeart/2018/2/layout/IconVerticalSolidList"/>
    <dgm:cxn modelId="{D08AE799-9534-4FD6-9121-2556F07D32F3}" type="presParOf" srcId="{1B0CF7C8-C50A-48F0-A386-F654AC5F2C8B}" destId="{E79D7269-9111-496B-ADC0-F3A6220621F0}" srcOrd="2" destOrd="0" presId="urn:microsoft.com/office/officeart/2018/2/layout/IconVerticalSolidList"/>
    <dgm:cxn modelId="{354F8C9A-37ED-446C-86B7-EA873A152137}" type="presParOf" srcId="{1B0CF7C8-C50A-48F0-A386-F654AC5F2C8B}" destId="{E16EE7C7-3361-4D8E-8BAE-7E74096B4475}" srcOrd="3" destOrd="0" presId="urn:microsoft.com/office/officeart/2018/2/layout/IconVerticalSolidList"/>
    <dgm:cxn modelId="{2BFC1989-8FDB-454A-9F71-94C1A273DAE2}" type="presParOf" srcId="{4AC24551-D7DF-4719-8D15-C9B523ADBB4D}" destId="{6548DC23-8A45-4825-8600-5E6CDEF53E5E}" srcOrd="3" destOrd="0" presId="urn:microsoft.com/office/officeart/2018/2/layout/IconVerticalSolidList"/>
    <dgm:cxn modelId="{A1F2FAA1-A8E1-4426-8060-12638F5D7796}" type="presParOf" srcId="{4AC24551-D7DF-4719-8D15-C9B523ADBB4D}" destId="{5DF5886E-DA80-4B34-9BEF-A57E446B8837}" srcOrd="4" destOrd="0" presId="urn:microsoft.com/office/officeart/2018/2/layout/IconVerticalSolidList"/>
    <dgm:cxn modelId="{AB39CD45-DE4F-4C9C-A95F-813882740A1A}" type="presParOf" srcId="{5DF5886E-DA80-4B34-9BEF-A57E446B8837}" destId="{E9B93A17-EB56-4DBE-B729-A9DC86A3B701}" srcOrd="0" destOrd="0" presId="urn:microsoft.com/office/officeart/2018/2/layout/IconVerticalSolidList"/>
    <dgm:cxn modelId="{2148AB39-ABEA-4FE4-8BB3-A1112384B9E9}" type="presParOf" srcId="{5DF5886E-DA80-4B34-9BEF-A57E446B8837}" destId="{F1CC6382-848E-43DC-B837-104DE00C8819}" srcOrd="1" destOrd="0" presId="urn:microsoft.com/office/officeart/2018/2/layout/IconVerticalSolidList"/>
    <dgm:cxn modelId="{C742C040-A105-44A6-B396-B85F941F2540}" type="presParOf" srcId="{5DF5886E-DA80-4B34-9BEF-A57E446B8837}" destId="{D7B82034-1019-407E-A1A0-448002BAF16E}" srcOrd="2" destOrd="0" presId="urn:microsoft.com/office/officeart/2018/2/layout/IconVerticalSolidList"/>
    <dgm:cxn modelId="{DD9C6668-A60A-4A50-AF94-2FA56B54AB18}" type="presParOf" srcId="{5DF5886E-DA80-4B34-9BEF-A57E446B8837}" destId="{DC53FA2C-361A-4FCF-93BD-2B12E1B79D06}" srcOrd="3" destOrd="0" presId="urn:microsoft.com/office/officeart/2018/2/layout/IconVerticalSolidList"/>
    <dgm:cxn modelId="{916206F5-D18D-4D78-87DE-33D2A0821327}" type="presParOf" srcId="{4AC24551-D7DF-4719-8D15-C9B523ADBB4D}" destId="{D441A45E-61AB-48BE-9B50-089DD018480A}" srcOrd="5" destOrd="0" presId="urn:microsoft.com/office/officeart/2018/2/layout/IconVerticalSolidList"/>
    <dgm:cxn modelId="{3EF3C4D6-72F9-47B6-94DB-F61585F32268}" type="presParOf" srcId="{4AC24551-D7DF-4719-8D15-C9B523ADBB4D}" destId="{AD60B68D-880C-4334-8B7D-187EFBE54F76}" srcOrd="6" destOrd="0" presId="urn:microsoft.com/office/officeart/2018/2/layout/IconVerticalSolidList"/>
    <dgm:cxn modelId="{8D2434AA-4EC6-4012-9CCF-E4A516EB19CE}" type="presParOf" srcId="{AD60B68D-880C-4334-8B7D-187EFBE54F76}" destId="{DFFE268E-E06C-49A8-AC8A-D5A9B07AAD34}" srcOrd="0" destOrd="0" presId="urn:microsoft.com/office/officeart/2018/2/layout/IconVerticalSolidList"/>
    <dgm:cxn modelId="{8D7CFFEA-657F-45E2-B451-91BE693C6B04}" type="presParOf" srcId="{AD60B68D-880C-4334-8B7D-187EFBE54F76}" destId="{1E9B14D2-601F-419B-84D9-5BA25A837B00}" srcOrd="1" destOrd="0" presId="urn:microsoft.com/office/officeart/2018/2/layout/IconVerticalSolidList"/>
    <dgm:cxn modelId="{CBDE0522-5D08-407F-A482-4E4B8DEB0DF7}" type="presParOf" srcId="{AD60B68D-880C-4334-8B7D-187EFBE54F76}" destId="{6BE28A05-986B-45C1-9DEC-8F771EBBAAF0}" srcOrd="2" destOrd="0" presId="urn:microsoft.com/office/officeart/2018/2/layout/IconVerticalSolidList"/>
    <dgm:cxn modelId="{CDDCF52F-7184-49C8-93CD-DCACA3D47BD9}" type="presParOf" srcId="{AD60B68D-880C-4334-8B7D-187EFBE54F76}" destId="{4563EC73-A701-4287-B123-7BCB47DD06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FD1145-7907-4594-8E85-8F21BAE5F2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ADC88D-9069-4A7D-A3B8-CDE8B79C7B6B}">
      <dgm:prSet/>
      <dgm:spPr/>
      <dgm:t>
        <a:bodyPr/>
        <a:lstStyle/>
        <a:p>
          <a:r>
            <a:rPr lang="en-US" b="0" i="0"/>
            <a:t>Create Transpiler / preprocessor. </a:t>
          </a:r>
          <a:endParaRPr lang="en-US"/>
        </a:p>
      </dgm:t>
    </dgm:pt>
    <dgm:pt modelId="{BD114281-4794-40CC-B8E5-98DE54085F1F}" type="parTrans" cxnId="{BB7FD4A1-B03E-48F1-B577-D23ADC368AB0}">
      <dgm:prSet/>
      <dgm:spPr/>
      <dgm:t>
        <a:bodyPr/>
        <a:lstStyle/>
        <a:p>
          <a:endParaRPr lang="en-US"/>
        </a:p>
      </dgm:t>
    </dgm:pt>
    <dgm:pt modelId="{DD4BC81A-B4C6-403C-A0A9-481CD2FF4032}" type="sibTrans" cxnId="{BB7FD4A1-B03E-48F1-B577-D23ADC368AB0}">
      <dgm:prSet/>
      <dgm:spPr/>
      <dgm:t>
        <a:bodyPr/>
        <a:lstStyle/>
        <a:p>
          <a:endParaRPr lang="en-US"/>
        </a:p>
      </dgm:t>
    </dgm:pt>
    <dgm:pt modelId="{FC4FC366-D4E0-40E5-8307-F706CB459561}">
      <dgm:prSet/>
      <dgm:spPr/>
      <dgm:t>
        <a:bodyPr/>
        <a:lstStyle/>
        <a:p>
          <a:r>
            <a:rPr lang="en-US" b="0" i="0"/>
            <a:t>Create Online IDE. </a:t>
          </a:r>
          <a:endParaRPr lang="en-US"/>
        </a:p>
      </dgm:t>
    </dgm:pt>
    <dgm:pt modelId="{5C695EF8-5DE0-464E-A640-3296238AEBF8}" type="parTrans" cxnId="{7FB01322-5DD2-4780-A65D-B04F90622BB8}">
      <dgm:prSet/>
      <dgm:spPr/>
      <dgm:t>
        <a:bodyPr/>
        <a:lstStyle/>
        <a:p>
          <a:endParaRPr lang="en-US"/>
        </a:p>
      </dgm:t>
    </dgm:pt>
    <dgm:pt modelId="{BF90FB02-39CC-48A0-8237-6244D11C3B37}" type="sibTrans" cxnId="{7FB01322-5DD2-4780-A65D-B04F90622BB8}">
      <dgm:prSet/>
      <dgm:spPr/>
      <dgm:t>
        <a:bodyPr/>
        <a:lstStyle/>
        <a:p>
          <a:endParaRPr lang="en-US"/>
        </a:p>
      </dgm:t>
    </dgm:pt>
    <dgm:pt modelId="{6F7BDA7C-2E69-4F11-8E8B-708844023D6C}">
      <dgm:prSet/>
      <dgm:spPr/>
      <dgm:t>
        <a:bodyPr/>
        <a:lstStyle/>
        <a:p>
          <a:r>
            <a:rPr lang="en-US" b="0" i="0"/>
            <a:t>Populate Dissertation. </a:t>
          </a:r>
          <a:endParaRPr lang="en-US"/>
        </a:p>
      </dgm:t>
    </dgm:pt>
    <dgm:pt modelId="{BF076D55-53AB-48E9-9E06-CD9854BBD7B0}" type="parTrans" cxnId="{966BD816-B6A3-4135-9520-26CD57F007DD}">
      <dgm:prSet/>
      <dgm:spPr/>
      <dgm:t>
        <a:bodyPr/>
        <a:lstStyle/>
        <a:p>
          <a:endParaRPr lang="en-US"/>
        </a:p>
      </dgm:t>
    </dgm:pt>
    <dgm:pt modelId="{860D5F8A-301A-4F96-BAD2-3A6D729141AF}" type="sibTrans" cxnId="{966BD816-B6A3-4135-9520-26CD57F007DD}">
      <dgm:prSet/>
      <dgm:spPr/>
      <dgm:t>
        <a:bodyPr/>
        <a:lstStyle/>
        <a:p>
          <a:endParaRPr lang="en-US"/>
        </a:p>
      </dgm:t>
    </dgm:pt>
    <dgm:pt modelId="{17E19DC3-5FAC-4659-BCDA-CCDAEBDF2F7A}">
      <dgm:prSet/>
      <dgm:spPr/>
      <dgm:t>
        <a:bodyPr/>
        <a:lstStyle/>
        <a:p>
          <a:r>
            <a:rPr lang="en-US" b="0" i="0"/>
            <a:t>Create remaining demos. </a:t>
          </a:r>
          <a:endParaRPr lang="en-US"/>
        </a:p>
      </dgm:t>
    </dgm:pt>
    <dgm:pt modelId="{05BDBF76-11EF-4261-ABD0-A7F6C3B82516}" type="parTrans" cxnId="{DB0F30EE-7061-4EF3-9FBF-B26C84BAFFA3}">
      <dgm:prSet/>
      <dgm:spPr/>
      <dgm:t>
        <a:bodyPr/>
        <a:lstStyle/>
        <a:p>
          <a:endParaRPr lang="en-US"/>
        </a:p>
      </dgm:t>
    </dgm:pt>
    <dgm:pt modelId="{1EB734ED-6CF6-458C-8386-8191F7382995}" type="sibTrans" cxnId="{DB0F30EE-7061-4EF3-9FBF-B26C84BAFFA3}">
      <dgm:prSet/>
      <dgm:spPr/>
      <dgm:t>
        <a:bodyPr/>
        <a:lstStyle/>
        <a:p>
          <a:endParaRPr lang="en-US"/>
        </a:p>
      </dgm:t>
    </dgm:pt>
    <dgm:pt modelId="{CB14A749-188D-4582-8226-428B7FC87901}" type="pres">
      <dgm:prSet presAssocID="{FEFD1145-7907-4594-8E85-8F21BAE5F23F}" presName="root" presStyleCnt="0">
        <dgm:presLayoutVars>
          <dgm:dir/>
          <dgm:resizeHandles val="exact"/>
        </dgm:presLayoutVars>
      </dgm:prSet>
      <dgm:spPr/>
    </dgm:pt>
    <dgm:pt modelId="{05D1C6D7-2D1D-4C9A-8F2C-AE7FD8F91B24}" type="pres">
      <dgm:prSet presAssocID="{A7ADC88D-9069-4A7D-A3B8-CDE8B79C7B6B}" presName="compNode" presStyleCnt="0"/>
      <dgm:spPr/>
    </dgm:pt>
    <dgm:pt modelId="{71C734BC-11DE-4B9F-84AA-E1DED778CCA8}" type="pres">
      <dgm:prSet presAssocID="{A7ADC88D-9069-4A7D-A3B8-CDE8B79C7B6B}" presName="bgRect" presStyleLbl="bgShp" presStyleIdx="0" presStyleCnt="4"/>
      <dgm:spPr/>
    </dgm:pt>
    <dgm:pt modelId="{75B05369-187C-4A98-8647-06631F5AFAFB}" type="pres">
      <dgm:prSet presAssocID="{A7ADC88D-9069-4A7D-A3B8-CDE8B79C7B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3FF80E7-9BC0-401A-868C-6CDF35994937}" type="pres">
      <dgm:prSet presAssocID="{A7ADC88D-9069-4A7D-A3B8-CDE8B79C7B6B}" presName="spaceRect" presStyleCnt="0"/>
      <dgm:spPr/>
    </dgm:pt>
    <dgm:pt modelId="{889C3B88-319A-4CBB-82B9-CF00771646E1}" type="pres">
      <dgm:prSet presAssocID="{A7ADC88D-9069-4A7D-A3B8-CDE8B79C7B6B}" presName="parTx" presStyleLbl="revTx" presStyleIdx="0" presStyleCnt="4">
        <dgm:presLayoutVars>
          <dgm:chMax val="0"/>
          <dgm:chPref val="0"/>
        </dgm:presLayoutVars>
      </dgm:prSet>
      <dgm:spPr/>
    </dgm:pt>
    <dgm:pt modelId="{C54FAA3D-0D72-4011-B4B2-DA16591AEF9E}" type="pres">
      <dgm:prSet presAssocID="{DD4BC81A-B4C6-403C-A0A9-481CD2FF4032}" presName="sibTrans" presStyleCnt="0"/>
      <dgm:spPr/>
    </dgm:pt>
    <dgm:pt modelId="{3DB510CC-6A51-4E18-929D-914DF1DBC662}" type="pres">
      <dgm:prSet presAssocID="{FC4FC366-D4E0-40E5-8307-F706CB459561}" presName="compNode" presStyleCnt="0"/>
      <dgm:spPr/>
    </dgm:pt>
    <dgm:pt modelId="{82CE6F44-6F51-4EBA-9702-9B08019413F5}" type="pres">
      <dgm:prSet presAssocID="{FC4FC366-D4E0-40E5-8307-F706CB459561}" presName="bgRect" presStyleLbl="bgShp" presStyleIdx="1" presStyleCnt="4"/>
      <dgm:spPr/>
    </dgm:pt>
    <dgm:pt modelId="{CD2D9107-9DE0-45B6-B2A4-62C5A14113FB}" type="pres">
      <dgm:prSet presAssocID="{FC4FC366-D4E0-40E5-8307-F706CB4595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6A59ABA-5359-48FF-8C25-788CB60AE050}" type="pres">
      <dgm:prSet presAssocID="{FC4FC366-D4E0-40E5-8307-F706CB459561}" presName="spaceRect" presStyleCnt="0"/>
      <dgm:spPr/>
    </dgm:pt>
    <dgm:pt modelId="{7C5EF08A-19E4-4C03-8D7D-5E2EF5A6FA1C}" type="pres">
      <dgm:prSet presAssocID="{FC4FC366-D4E0-40E5-8307-F706CB459561}" presName="parTx" presStyleLbl="revTx" presStyleIdx="1" presStyleCnt="4">
        <dgm:presLayoutVars>
          <dgm:chMax val="0"/>
          <dgm:chPref val="0"/>
        </dgm:presLayoutVars>
      </dgm:prSet>
      <dgm:spPr/>
    </dgm:pt>
    <dgm:pt modelId="{13889B3E-8BC3-4CD3-B2EA-E17504989F90}" type="pres">
      <dgm:prSet presAssocID="{BF90FB02-39CC-48A0-8237-6244D11C3B37}" presName="sibTrans" presStyleCnt="0"/>
      <dgm:spPr/>
    </dgm:pt>
    <dgm:pt modelId="{5CF95919-5AE6-4A97-B9A7-F7D807965A2B}" type="pres">
      <dgm:prSet presAssocID="{6F7BDA7C-2E69-4F11-8E8B-708844023D6C}" presName="compNode" presStyleCnt="0"/>
      <dgm:spPr/>
    </dgm:pt>
    <dgm:pt modelId="{08FBF26F-B53A-4BF4-A539-AA9FE22A335F}" type="pres">
      <dgm:prSet presAssocID="{6F7BDA7C-2E69-4F11-8E8B-708844023D6C}" presName="bgRect" presStyleLbl="bgShp" presStyleIdx="2" presStyleCnt="4"/>
      <dgm:spPr/>
    </dgm:pt>
    <dgm:pt modelId="{3E1EB4E9-3D6B-4935-88D3-48D727CED84D}" type="pres">
      <dgm:prSet presAssocID="{6F7BDA7C-2E69-4F11-8E8B-708844023D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EFD56208-3CCD-4EAD-B2C7-F52B700BBAAD}" type="pres">
      <dgm:prSet presAssocID="{6F7BDA7C-2E69-4F11-8E8B-708844023D6C}" presName="spaceRect" presStyleCnt="0"/>
      <dgm:spPr/>
    </dgm:pt>
    <dgm:pt modelId="{48003F00-9CFB-4EA8-AC75-FB5E38D29A56}" type="pres">
      <dgm:prSet presAssocID="{6F7BDA7C-2E69-4F11-8E8B-708844023D6C}" presName="parTx" presStyleLbl="revTx" presStyleIdx="2" presStyleCnt="4">
        <dgm:presLayoutVars>
          <dgm:chMax val="0"/>
          <dgm:chPref val="0"/>
        </dgm:presLayoutVars>
      </dgm:prSet>
      <dgm:spPr/>
    </dgm:pt>
    <dgm:pt modelId="{6655EEE9-7823-4666-ACD2-3D2EB54F4B40}" type="pres">
      <dgm:prSet presAssocID="{860D5F8A-301A-4F96-BAD2-3A6D729141AF}" presName="sibTrans" presStyleCnt="0"/>
      <dgm:spPr/>
    </dgm:pt>
    <dgm:pt modelId="{D78D0D53-7ED6-4C1C-91C4-A9498EC4433D}" type="pres">
      <dgm:prSet presAssocID="{17E19DC3-5FAC-4659-BCDA-CCDAEBDF2F7A}" presName="compNode" presStyleCnt="0"/>
      <dgm:spPr/>
    </dgm:pt>
    <dgm:pt modelId="{FDB7EB3F-5BE1-40F7-85D9-E40CA5E06084}" type="pres">
      <dgm:prSet presAssocID="{17E19DC3-5FAC-4659-BCDA-CCDAEBDF2F7A}" presName="bgRect" presStyleLbl="bgShp" presStyleIdx="3" presStyleCnt="4"/>
      <dgm:spPr/>
    </dgm:pt>
    <dgm:pt modelId="{C5C2C88E-2021-4C79-917B-4609695DF8CB}" type="pres">
      <dgm:prSet presAssocID="{17E19DC3-5FAC-4659-BCDA-CCDAEBDF2F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E1E65F72-DF64-4659-9A1A-62AA8E0A0C47}" type="pres">
      <dgm:prSet presAssocID="{17E19DC3-5FAC-4659-BCDA-CCDAEBDF2F7A}" presName="spaceRect" presStyleCnt="0"/>
      <dgm:spPr/>
    </dgm:pt>
    <dgm:pt modelId="{7EF9C9ED-40EF-4B0C-9633-C4ED8F91FA85}" type="pres">
      <dgm:prSet presAssocID="{17E19DC3-5FAC-4659-BCDA-CCDAEBDF2F7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865CB0F-67BD-4632-9BEF-63ECDD179B5F}" type="presOf" srcId="{FEFD1145-7907-4594-8E85-8F21BAE5F23F}" destId="{CB14A749-188D-4582-8226-428B7FC87901}" srcOrd="0" destOrd="0" presId="urn:microsoft.com/office/officeart/2018/2/layout/IconVerticalSolidList"/>
    <dgm:cxn modelId="{966BD816-B6A3-4135-9520-26CD57F007DD}" srcId="{FEFD1145-7907-4594-8E85-8F21BAE5F23F}" destId="{6F7BDA7C-2E69-4F11-8E8B-708844023D6C}" srcOrd="2" destOrd="0" parTransId="{BF076D55-53AB-48E9-9E06-CD9854BBD7B0}" sibTransId="{860D5F8A-301A-4F96-BAD2-3A6D729141AF}"/>
    <dgm:cxn modelId="{7FB01322-5DD2-4780-A65D-B04F90622BB8}" srcId="{FEFD1145-7907-4594-8E85-8F21BAE5F23F}" destId="{FC4FC366-D4E0-40E5-8307-F706CB459561}" srcOrd="1" destOrd="0" parTransId="{5C695EF8-5DE0-464E-A640-3296238AEBF8}" sibTransId="{BF90FB02-39CC-48A0-8237-6244D11C3B37}"/>
    <dgm:cxn modelId="{39513126-17BE-40FF-8278-000D658307E2}" type="presOf" srcId="{A7ADC88D-9069-4A7D-A3B8-CDE8B79C7B6B}" destId="{889C3B88-319A-4CBB-82B9-CF00771646E1}" srcOrd="0" destOrd="0" presId="urn:microsoft.com/office/officeart/2018/2/layout/IconVerticalSolidList"/>
    <dgm:cxn modelId="{66EE4358-CAAD-4F88-AEE6-EF47E07A69C5}" type="presOf" srcId="{FC4FC366-D4E0-40E5-8307-F706CB459561}" destId="{7C5EF08A-19E4-4C03-8D7D-5E2EF5A6FA1C}" srcOrd="0" destOrd="0" presId="urn:microsoft.com/office/officeart/2018/2/layout/IconVerticalSolidList"/>
    <dgm:cxn modelId="{5392EC67-34A0-461D-A5B3-D7460976BC81}" type="presOf" srcId="{17E19DC3-5FAC-4659-BCDA-CCDAEBDF2F7A}" destId="{7EF9C9ED-40EF-4B0C-9633-C4ED8F91FA85}" srcOrd="0" destOrd="0" presId="urn:microsoft.com/office/officeart/2018/2/layout/IconVerticalSolidList"/>
    <dgm:cxn modelId="{2DA77E9E-CC0F-4C82-BBE7-35D5565F4EE9}" type="presOf" srcId="{6F7BDA7C-2E69-4F11-8E8B-708844023D6C}" destId="{48003F00-9CFB-4EA8-AC75-FB5E38D29A56}" srcOrd="0" destOrd="0" presId="urn:microsoft.com/office/officeart/2018/2/layout/IconVerticalSolidList"/>
    <dgm:cxn modelId="{BB7FD4A1-B03E-48F1-B577-D23ADC368AB0}" srcId="{FEFD1145-7907-4594-8E85-8F21BAE5F23F}" destId="{A7ADC88D-9069-4A7D-A3B8-CDE8B79C7B6B}" srcOrd="0" destOrd="0" parTransId="{BD114281-4794-40CC-B8E5-98DE54085F1F}" sibTransId="{DD4BC81A-B4C6-403C-A0A9-481CD2FF4032}"/>
    <dgm:cxn modelId="{DB0F30EE-7061-4EF3-9FBF-B26C84BAFFA3}" srcId="{FEFD1145-7907-4594-8E85-8F21BAE5F23F}" destId="{17E19DC3-5FAC-4659-BCDA-CCDAEBDF2F7A}" srcOrd="3" destOrd="0" parTransId="{05BDBF76-11EF-4261-ABD0-A7F6C3B82516}" sibTransId="{1EB734ED-6CF6-458C-8386-8191F7382995}"/>
    <dgm:cxn modelId="{863A5028-EDF5-4C58-A3F9-B4596F404BAB}" type="presParOf" srcId="{CB14A749-188D-4582-8226-428B7FC87901}" destId="{05D1C6D7-2D1D-4C9A-8F2C-AE7FD8F91B24}" srcOrd="0" destOrd="0" presId="urn:microsoft.com/office/officeart/2018/2/layout/IconVerticalSolidList"/>
    <dgm:cxn modelId="{DD982340-1CE6-4C83-B9C3-46494723B823}" type="presParOf" srcId="{05D1C6D7-2D1D-4C9A-8F2C-AE7FD8F91B24}" destId="{71C734BC-11DE-4B9F-84AA-E1DED778CCA8}" srcOrd="0" destOrd="0" presId="urn:microsoft.com/office/officeart/2018/2/layout/IconVerticalSolidList"/>
    <dgm:cxn modelId="{C9C382A7-2C85-4042-AE0D-190BF87AB5F7}" type="presParOf" srcId="{05D1C6D7-2D1D-4C9A-8F2C-AE7FD8F91B24}" destId="{75B05369-187C-4A98-8647-06631F5AFAFB}" srcOrd="1" destOrd="0" presId="urn:microsoft.com/office/officeart/2018/2/layout/IconVerticalSolidList"/>
    <dgm:cxn modelId="{C72D585F-8EC1-4B5B-B9D3-DC8132407FE4}" type="presParOf" srcId="{05D1C6D7-2D1D-4C9A-8F2C-AE7FD8F91B24}" destId="{C3FF80E7-9BC0-401A-868C-6CDF35994937}" srcOrd="2" destOrd="0" presId="urn:microsoft.com/office/officeart/2018/2/layout/IconVerticalSolidList"/>
    <dgm:cxn modelId="{DF5C709C-9CB0-4FEA-B82F-A1F15C945D1B}" type="presParOf" srcId="{05D1C6D7-2D1D-4C9A-8F2C-AE7FD8F91B24}" destId="{889C3B88-319A-4CBB-82B9-CF00771646E1}" srcOrd="3" destOrd="0" presId="urn:microsoft.com/office/officeart/2018/2/layout/IconVerticalSolidList"/>
    <dgm:cxn modelId="{3A9658D1-2456-44F9-98B4-0EE97841B060}" type="presParOf" srcId="{CB14A749-188D-4582-8226-428B7FC87901}" destId="{C54FAA3D-0D72-4011-B4B2-DA16591AEF9E}" srcOrd="1" destOrd="0" presId="urn:microsoft.com/office/officeart/2018/2/layout/IconVerticalSolidList"/>
    <dgm:cxn modelId="{48EADA77-DF98-4DCD-B997-630CB7BE8B76}" type="presParOf" srcId="{CB14A749-188D-4582-8226-428B7FC87901}" destId="{3DB510CC-6A51-4E18-929D-914DF1DBC662}" srcOrd="2" destOrd="0" presId="urn:microsoft.com/office/officeart/2018/2/layout/IconVerticalSolidList"/>
    <dgm:cxn modelId="{77AF6703-E070-4545-BF57-74409A55EDC1}" type="presParOf" srcId="{3DB510CC-6A51-4E18-929D-914DF1DBC662}" destId="{82CE6F44-6F51-4EBA-9702-9B08019413F5}" srcOrd="0" destOrd="0" presId="urn:microsoft.com/office/officeart/2018/2/layout/IconVerticalSolidList"/>
    <dgm:cxn modelId="{98EC408E-E7E0-454D-8121-C7387A155A58}" type="presParOf" srcId="{3DB510CC-6A51-4E18-929D-914DF1DBC662}" destId="{CD2D9107-9DE0-45B6-B2A4-62C5A14113FB}" srcOrd="1" destOrd="0" presId="urn:microsoft.com/office/officeart/2018/2/layout/IconVerticalSolidList"/>
    <dgm:cxn modelId="{F0F79314-393B-49F9-8E7F-DFE565AC2F70}" type="presParOf" srcId="{3DB510CC-6A51-4E18-929D-914DF1DBC662}" destId="{A6A59ABA-5359-48FF-8C25-788CB60AE050}" srcOrd="2" destOrd="0" presId="urn:microsoft.com/office/officeart/2018/2/layout/IconVerticalSolidList"/>
    <dgm:cxn modelId="{21096251-48AB-4A00-B3A8-6808B2AE66FB}" type="presParOf" srcId="{3DB510CC-6A51-4E18-929D-914DF1DBC662}" destId="{7C5EF08A-19E4-4C03-8D7D-5E2EF5A6FA1C}" srcOrd="3" destOrd="0" presId="urn:microsoft.com/office/officeart/2018/2/layout/IconVerticalSolidList"/>
    <dgm:cxn modelId="{220E977A-8E3F-487A-B45B-23F31CD125AB}" type="presParOf" srcId="{CB14A749-188D-4582-8226-428B7FC87901}" destId="{13889B3E-8BC3-4CD3-B2EA-E17504989F90}" srcOrd="3" destOrd="0" presId="urn:microsoft.com/office/officeart/2018/2/layout/IconVerticalSolidList"/>
    <dgm:cxn modelId="{15717809-FD2C-4E15-A9CA-CB994BE73BA3}" type="presParOf" srcId="{CB14A749-188D-4582-8226-428B7FC87901}" destId="{5CF95919-5AE6-4A97-B9A7-F7D807965A2B}" srcOrd="4" destOrd="0" presId="urn:microsoft.com/office/officeart/2018/2/layout/IconVerticalSolidList"/>
    <dgm:cxn modelId="{66E6B0EC-BE02-4FE8-80FA-3D72AD9FE0DB}" type="presParOf" srcId="{5CF95919-5AE6-4A97-B9A7-F7D807965A2B}" destId="{08FBF26F-B53A-4BF4-A539-AA9FE22A335F}" srcOrd="0" destOrd="0" presId="urn:microsoft.com/office/officeart/2018/2/layout/IconVerticalSolidList"/>
    <dgm:cxn modelId="{0EE89017-E7E5-4727-B730-D10EAA8E99A5}" type="presParOf" srcId="{5CF95919-5AE6-4A97-B9A7-F7D807965A2B}" destId="{3E1EB4E9-3D6B-4935-88D3-48D727CED84D}" srcOrd="1" destOrd="0" presId="urn:microsoft.com/office/officeart/2018/2/layout/IconVerticalSolidList"/>
    <dgm:cxn modelId="{E6711B23-C3CE-4CD5-A919-40242CEF5BE7}" type="presParOf" srcId="{5CF95919-5AE6-4A97-B9A7-F7D807965A2B}" destId="{EFD56208-3CCD-4EAD-B2C7-F52B700BBAAD}" srcOrd="2" destOrd="0" presId="urn:microsoft.com/office/officeart/2018/2/layout/IconVerticalSolidList"/>
    <dgm:cxn modelId="{50935B45-03F0-473D-AF79-0A74692B93C0}" type="presParOf" srcId="{5CF95919-5AE6-4A97-B9A7-F7D807965A2B}" destId="{48003F00-9CFB-4EA8-AC75-FB5E38D29A56}" srcOrd="3" destOrd="0" presId="urn:microsoft.com/office/officeart/2018/2/layout/IconVerticalSolidList"/>
    <dgm:cxn modelId="{CA362659-4E7F-4294-9FD4-5C3C4E4B2799}" type="presParOf" srcId="{CB14A749-188D-4582-8226-428B7FC87901}" destId="{6655EEE9-7823-4666-ACD2-3D2EB54F4B40}" srcOrd="5" destOrd="0" presId="urn:microsoft.com/office/officeart/2018/2/layout/IconVerticalSolidList"/>
    <dgm:cxn modelId="{27FE2F12-5706-48B5-96DE-BDDB2509C13D}" type="presParOf" srcId="{CB14A749-188D-4582-8226-428B7FC87901}" destId="{D78D0D53-7ED6-4C1C-91C4-A9498EC4433D}" srcOrd="6" destOrd="0" presId="urn:microsoft.com/office/officeart/2018/2/layout/IconVerticalSolidList"/>
    <dgm:cxn modelId="{34070F60-71B4-438F-8728-603CA645F9C7}" type="presParOf" srcId="{D78D0D53-7ED6-4C1C-91C4-A9498EC4433D}" destId="{FDB7EB3F-5BE1-40F7-85D9-E40CA5E06084}" srcOrd="0" destOrd="0" presId="urn:microsoft.com/office/officeart/2018/2/layout/IconVerticalSolidList"/>
    <dgm:cxn modelId="{A7A05F1F-E511-4671-9190-AF966220518E}" type="presParOf" srcId="{D78D0D53-7ED6-4C1C-91C4-A9498EC4433D}" destId="{C5C2C88E-2021-4C79-917B-4609695DF8CB}" srcOrd="1" destOrd="0" presId="urn:microsoft.com/office/officeart/2018/2/layout/IconVerticalSolidList"/>
    <dgm:cxn modelId="{0C3510E3-9174-4DAA-91B9-5B498873B31D}" type="presParOf" srcId="{D78D0D53-7ED6-4C1C-91C4-A9498EC4433D}" destId="{E1E65F72-DF64-4659-9A1A-62AA8E0A0C47}" srcOrd="2" destOrd="0" presId="urn:microsoft.com/office/officeart/2018/2/layout/IconVerticalSolidList"/>
    <dgm:cxn modelId="{6EE39593-F88E-4A32-9AEC-F8D83460F17F}" type="presParOf" srcId="{D78D0D53-7ED6-4C1C-91C4-A9498EC4433D}" destId="{7EF9C9ED-40EF-4B0C-9633-C4ED8F91FA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55A1E-2A21-4ABA-A40D-3D4CC6BEB531}">
      <dsp:nvSpPr>
        <dsp:cNvPr id="0" name=""/>
        <dsp:cNvSpPr/>
      </dsp:nvSpPr>
      <dsp:spPr>
        <a:xfrm>
          <a:off x="0" y="2267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8A1F0-5D81-4CE5-A726-657914A4750E}">
      <dsp:nvSpPr>
        <dsp:cNvPr id="0" name=""/>
        <dsp:cNvSpPr/>
      </dsp:nvSpPr>
      <dsp:spPr>
        <a:xfrm>
          <a:off x="347692" y="260882"/>
          <a:ext cx="632168" cy="6321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BA2BF-D07D-4070-AB62-1ED048DB7BD9}">
      <dsp:nvSpPr>
        <dsp:cNvPr id="0" name=""/>
        <dsp:cNvSpPr/>
      </dsp:nvSpPr>
      <dsp:spPr>
        <a:xfrm>
          <a:off x="1327553" y="2267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Implement Demo Site Design</a:t>
          </a:r>
          <a:endParaRPr lang="en-US" sz="2200" kern="1200"/>
        </a:p>
      </dsp:txBody>
      <dsp:txXfrm>
        <a:off x="1327553" y="2267"/>
        <a:ext cx="4777207" cy="1149396"/>
      </dsp:txXfrm>
    </dsp:sp>
    <dsp:sp modelId="{1F21B1C2-979C-41EE-A44A-54542ED8377C}">
      <dsp:nvSpPr>
        <dsp:cNvPr id="0" name=""/>
        <dsp:cNvSpPr/>
      </dsp:nvSpPr>
      <dsp:spPr>
        <a:xfrm>
          <a:off x="0" y="1439013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4CB46-CA22-44F3-A3EC-BB275EB729BC}">
      <dsp:nvSpPr>
        <dsp:cNvPr id="0" name=""/>
        <dsp:cNvSpPr/>
      </dsp:nvSpPr>
      <dsp:spPr>
        <a:xfrm>
          <a:off x="347692" y="1697627"/>
          <a:ext cx="632168" cy="6321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EE7C7-3361-4D8E-8BAE-7E74096B4475}">
      <dsp:nvSpPr>
        <dsp:cNvPr id="0" name=""/>
        <dsp:cNvSpPr/>
      </dsp:nvSpPr>
      <dsp:spPr>
        <a:xfrm>
          <a:off x="1327553" y="1439013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Add testing where possible</a:t>
          </a:r>
          <a:endParaRPr lang="en-US" sz="2200" kern="1200"/>
        </a:p>
      </dsp:txBody>
      <dsp:txXfrm>
        <a:off x="1327553" y="1439013"/>
        <a:ext cx="4777207" cy="1149396"/>
      </dsp:txXfrm>
    </dsp:sp>
    <dsp:sp modelId="{E9B93A17-EB56-4DBE-B729-A9DC86A3B701}">
      <dsp:nvSpPr>
        <dsp:cNvPr id="0" name=""/>
        <dsp:cNvSpPr/>
      </dsp:nvSpPr>
      <dsp:spPr>
        <a:xfrm>
          <a:off x="0" y="2875759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C6382-848E-43DC-B837-104DE00C8819}">
      <dsp:nvSpPr>
        <dsp:cNvPr id="0" name=""/>
        <dsp:cNvSpPr/>
      </dsp:nvSpPr>
      <dsp:spPr>
        <a:xfrm>
          <a:off x="347692" y="3134373"/>
          <a:ext cx="632168" cy="6321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3FA2C-361A-4FCF-93BD-2B12E1B79D06}">
      <dsp:nvSpPr>
        <dsp:cNvPr id="0" name=""/>
        <dsp:cNvSpPr/>
      </dsp:nvSpPr>
      <dsp:spPr>
        <a:xfrm>
          <a:off x="1327553" y="2875759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Puck Light Demo</a:t>
          </a:r>
          <a:endParaRPr lang="en-US" sz="2200" kern="1200"/>
        </a:p>
      </dsp:txBody>
      <dsp:txXfrm>
        <a:off x="1327553" y="2875759"/>
        <a:ext cx="4777207" cy="1149396"/>
      </dsp:txXfrm>
    </dsp:sp>
    <dsp:sp modelId="{DFFE268E-E06C-49A8-AC8A-D5A9B07AAD34}">
      <dsp:nvSpPr>
        <dsp:cNvPr id="0" name=""/>
        <dsp:cNvSpPr/>
      </dsp:nvSpPr>
      <dsp:spPr>
        <a:xfrm>
          <a:off x="0" y="4312505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B14D2-601F-419B-84D9-5BA25A837B00}">
      <dsp:nvSpPr>
        <dsp:cNvPr id="0" name=""/>
        <dsp:cNvSpPr/>
      </dsp:nvSpPr>
      <dsp:spPr>
        <a:xfrm>
          <a:off x="347692" y="4571119"/>
          <a:ext cx="632168" cy="6321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3EC73-A701-4287-B123-7BCB47DD0690}">
      <dsp:nvSpPr>
        <dsp:cNvPr id="0" name=""/>
        <dsp:cNvSpPr/>
      </dsp:nvSpPr>
      <dsp:spPr>
        <a:xfrm>
          <a:off x="1327553" y="4312505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Continue with dissertation</a:t>
          </a:r>
          <a:endParaRPr lang="en-US" sz="2200" kern="1200"/>
        </a:p>
      </dsp:txBody>
      <dsp:txXfrm>
        <a:off x="1327553" y="4312505"/>
        <a:ext cx="4777207" cy="114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734BC-11DE-4B9F-84AA-E1DED778CCA8}">
      <dsp:nvSpPr>
        <dsp:cNvPr id="0" name=""/>
        <dsp:cNvSpPr/>
      </dsp:nvSpPr>
      <dsp:spPr>
        <a:xfrm>
          <a:off x="0" y="2267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05369-187C-4A98-8647-06631F5AFAFB}">
      <dsp:nvSpPr>
        <dsp:cNvPr id="0" name=""/>
        <dsp:cNvSpPr/>
      </dsp:nvSpPr>
      <dsp:spPr>
        <a:xfrm>
          <a:off x="347692" y="260882"/>
          <a:ext cx="632168" cy="6321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C3B88-319A-4CBB-82B9-CF00771646E1}">
      <dsp:nvSpPr>
        <dsp:cNvPr id="0" name=""/>
        <dsp:cNvSpPr/>
      </dsp:nvSpPr>
      <dsp:spPr>
        <a:xfrm>
          <a:off x="1327553" y="2267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Create Transpiler / preprocessor. </a:t>
          </a:r>
          <a:endParaRPr lang="en-US" sz="2200" kern="1200"/>
        </a:p>
      </dsp:txBody>
      <dsp:txXfrm>
        <a:off x="1327553" y="2267"/>
        <a:ext cx="4777207" cy="1149396"/>
      </dsp:txXfrm>
    </dsp:sp>
    <dsp:sp modelId="{82CE6F44-6F51-4EBA-9702-9B08019413F5}">
      <dsp:nvSpPr>
        <dsp:cNvPr id="0" name=""/>
        <dsp:cNvSpPr/>
      </dsp:nvSpPr>
      <dsp:spPr>
        <a:xfrm>
          <a:off x="0" y="1439013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D9107-9DE0-45B6-B2A4-62C5A14113FB}">
      <dsp:nvSpPr>
        <dsp:cNvPr id="0" name=""/>
        <dsp:cNvSpPr/>
      </dsp:nvSpPr>
      <dsp:spPr>
        <a:xfrm>
          <a:off x="347692" y="1697627"/>
          <a:ext cx="632168" cy="6321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EF08A-19E4-4C03-8D7D-5E2EF5A6FA1C}">
      <dsp:nvSpPr>
        <dsp:cNvPr id="0" name=""/>
        <dsp:cNvSpPr/>
      </dsp:nvSpPr>
      <dsp:spPr>
        <a:xfrm>
          <a:off x="1327553" y="1439013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Create Online IDE. </a:t>
          </a:r>
          <a:endParaRPr lang="en-US" sz="2200" kern="1200"/>
        </a:p>
      </dsp:txBody>
      <dsp:txXfrm>
        <a:off x="1327553" y="1439013"/>
        <a:ext cx="4777207" cy="1149396"/>
      </dsp:txXfrm>
    </dsp:sp>
    <dsp:sp modelId="{08FBF26F-B53A-4BF4-A539-AA9FE22A335F}">
      <dsp:nvSpPr>
        <dsp:cNvPr id="0" name=""/>
        <dsp:cNvSpPr/>
      </dsp:nvSpPr>
      <dsp:spPr>
        <a:xfrm>
          <a:off x="0" y="2875759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EB4E9-3D6B-4935-88D3-48D727CED84D}">
      <dsp:nvSpPr>
        <dsp:cNvPr id="0" name=""/>
        <dsp:cNvSpPr/>
      </dsp:nvSpPr>
      <dsp:spPr>
        <a:xfrm>
          <a:off x="347692" y="3134373"/>
          <a:ext cx="632168" cy="6321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03F00-9CFB-4EA8-AC75-FB5E38D29A56}">
      <dsp:nvSpPr>
        <dsp:cNvPr id="0" name=""/>
        <dsp:cNvSpPr/>
      </dsp:nvSpPr>
      <dsp:spPr>
        <a:xfrm>
          <a:off x="1327553" y="2875759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Populate Dissertation. </a:t>
          </a:r>
          <a:endParaRPr lang="en-US" sz="2200" kern="1200"/>
        </a:p>
      </dsp:txBody>
      <dsp:txXfrm>
        <a:off x="1327553" y="2875759"/>
        <a:ext cx="4777207" cy="1149396"/>
      </dsp:txXfrm>
    </dsp:sp>
    <dsp:sp modelId="{FDB7EB3F-5BE1-40F7-85D9-E40CA5E06084}">
      <dsp:nvSpPr>
        <dsp:cNvPr id="0" name=""/>
        <dsp:cNvSpPr/>
      </dsp:nvSpPr>
      <dsp:spPr>
        <a:xfrm>
          <a:off x="0" y="4312505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2C88E-2021-4C79-917B-4609695DF8CB}">
      <dsp:nvSpPr>
        <dsp:cNvPr id="0" name=""/>
        <dsp:cNvSpPr/>
      </dsp:nvSpPr>
      <dsp:spPr>
        <a:xfrm>
          <a:off x="347692" y="4571119"/>
          <a:ext cx="632168" cy="6321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9C9ED-40EF-4B0C-9633-C4ED8F91FA85}">
      <dsp:nvSpPr>
        <dsp:cNvPr id="0" name=""/>
        <dsp:cNvSpPr/>
      </dsp:nvSpPr>
      <dsp:spPr>
        <a:xfrm>
          <a:off x="1327553" y="4312505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Create remaining demos. </a:t>
          </a:r>
          <a:endParaRPr lang="en-US" sz="2200" kern="1200"/>
        </a:p>
      </dsp:txBody>
      <dsp:txXfrm>
        <a:off x="1327553" y="4312505"/>
        <a:ext cx="4777207" cy="114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7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93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9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9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0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1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0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6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9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9">
            <a:extLst>
              <a:ext uri="{FF2B5EF4-FFF2-40B4-BE49-F238E27FC236}">
                <a16:creationId xmlns:a16="http://schemas.microsoft.com/office/drawing/2014/main" id="{BD3956D6-6E4C-4E44-9836-75A08526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1191" y="0"/>
            <a:ext cx="1901686" cy="6858000"/>
            <a:chOff x="10290315" y="0"/>
            <a:chExt cx="1901686" cy="6858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B65B34-0BA8-6445-BE4D-E255D663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B4594FA9-86BB-9541-8441-05ABDCA9A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ED9FADB-330A-C348-B3C6-C38EA587D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BA4E9E9-74F6-4E47-AACC-1D1CB58EA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314F296-C7C9-B446-8D6A-EE1451890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BB3BB72F-9A10-FD4E-865E-BEBCD712F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AC5BAAD2-E767-7F41-9F1D-356D94B63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85DD40-2CA5-0B69-C184-2D734A8BF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5863082" cy="2866405"/>
          </a:xfrm>
        </p:spPr>
        <p:txBody>
          <a:bodyPr>
            <a:normAutofit/>
          </a:bodyPr>
          <a:lstStyle/>
          <a:p>
            <a:r>
              <a:rPr lang="en-US"/>
              <a:t>Week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9A2D0-4555-C191-622A-3F10AD331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5863082" cy="1475177"/>
          </a:xfrm>
        </p:spPr>
        <p:txBody>
          <a:bodyPr>
            <a:normAutofit/>
          </a:bodyPr>
          <a:lstStyle/>
          <a:p>
            <a:r>
              <a:rPr lang="en-US" err="1"/>
              <a:t>Espruino</a:t>
            </a:r>
            <a:r>
              <a:rPr lang="en-US"/>
              <a:t> Tools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57BEA24-3307-06F4-5F08-C1F74F157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2" r="10837"/>
          <a:stretch/>
        </p:blipFill>
        <p:spPr>
          <a:xfrm>
            <a:off x="7534655" y="1"/>
            <a:ext cx="46573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2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8073-44BE-F274-7391-7E3F53C7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E14A-90FE-6EA0-84DC-075147EB7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a Figma mockup for new demo site.</a:t>
            </a:r>
          </a:p>
          <a:p>
            <a:r>
              <a:rPr lang="en-US" dirty="0"/>
              <a:t>Investigated packages that could enable this design to work.</a:t>
            </a:r>
          </a:p>
          <a:p>
            <a:r>
              <a:rPr lang="en-US" dirty="0"/>
              <a:t>Started development on this new demo site.</a:t>
            </a:r>
          </a:p>
        </p:txBody>
      </p:sp>
    </p:spTree>
    <p:extLst>
      <p:ext uri="{BB962C8B-B14F-4D97-AF65-F5344CB8AC3E}">
        <p14:creationId xmlns:p14="http://schemas.microsoft.com/office/powerpoint/2010/main" val="78304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7447-90AD-C174-8B0A-BDD24720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F48A-EC97-5A69-68AA-0CD89B02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this week, have 3 deadlines this week and just couldn’t justify just leaving further progress a week.</a:t>
            </a:r>
          </a:p>
        </p:txBody>
      </p:sp>
    </p:spTree>
    <p:extLst>
      <p:ext uri="{BB962C8B-B14F-4D97-AF65-F5344CB8AC3E}">
        <p14:creationId xmlns:p14="http://schemas.microsoft.com/office/powerpoint/2010/main" val="53567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2484F-BF64-2A70-9B29-AD3A4B1F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 err="1"/>
              <a:t>Whats</a:t>
            </a:r>
            <a:r>
              <a:rPr lang="en-US" dirty="0"/>
              <a:t> Next? (This Semester)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7D4A66-3303-9FEB-9972-B8B960B1B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898973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01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508C0-4A90-80C2-1271-058C8E7D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 err="1"/>
              <a:t>Whats</a:t>
            </a:r>
            <a:r>
              <a:rPr lang="en-US" dirty="0"/>
              <a:t> Next? (Next Semester)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D2E638-A495-363F-F43F-8C4E851CF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135347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93425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98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PunchcardVTI</vt:lpstr>
      <vt:lpstr>Week 11</vt:lpstr>
      <vt:lpstr>Progress</vt:lpstr>
      <vt:lpstr>Decisions Made</vt:lpstr>
      <vt:lpstr>Whats Next? (This Semester)</vt:lpstr>
      <vt:lpstr>Whats Next? (Next Semester)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</dc:title>
  <dc:creator>Callum McLuskey (student)</dc:creator>
  <cp:lastModifiedBy>Callum McLuskey (student)</cp:lastModifiedBy>
  <cp:revision>1</cp:revision>
  <dcterms:created xsi:type="dcterms:W3CDTF">2022-11-29T10:47:04Z</dcterms:created>
  <dcterms:modified xsi:type="dcterms:W3CDTF">2022-11-29T11:10:42Z</dcterms:modified>
</cp:coreProperties>
</file>