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558"/>
  </p:normalViewPr>
  <p:slideViewPr>
    <p:cSldViewPr snapToGrid="0">
      <p:cViewPr varScale="1">
        <p:scale>
          <a:sx n="121" d="100"/>
          <a:sy n="121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814F-78CE-433A-B55D-38AA90962B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99CDE-85AD-46B4-956C-E33BD87C94FB}">
      <dgm:prSet/>
      <dgm:spPr/>
      <dgm:t>
        <a:bodyPr/>
        <a:lstStyle/>
        <a:p>
          <a:r>
            <a:rPr lang="en-US" dirty="0"/>
            <a:t>overhauling ‘</a:t>
          </a:r>
          <a:r>
            <a:rPr lang="en-US" dirty="0" err="1"/>
            <a:t>uart.js</a:t>
          </a:r>
          <a:r>
            <a:rPr lang="en-US" dirty="0"/>
            <a:t>’ to better fit my needs.</a:t>
          </a:r>
        </a:p>
      </dgm:t>
    </dgm:pt>
    <dgm:pt modelId="{F9006B50-5D38-4318-B892-0A8F70216625}" type="parTrans" cxnId="{7A5617B4-FC91-470F-B645-33B49FB9B1B9}">
      <dgm:prSet/>
      <dgm:spPr/>
      <dgm:t>
        <a:bodyPr/>
        <a:lstStyle/>
        <a:p>
          <a:endParaRPr lang="en-US"/>
        </a:p>
      </dgm:t>
    </dgm:pt>
    <dgm:pt modelId="{4357656B-DBD8-4379-88B7-BEB3B1A48842}" type="sibTrans" cxnId="{7A5617B4-FC91-470F-B645-33B49FB9B1B9}">
      <dgm:prSet/>
      <dgm:spPr/>
      <dgm:t>
        <a:bodyPr/>
        <a:lstStyle/>
        <a:p>
          <a:endParaRPr lang="en-US"/>
        </a:p>
      </dgm:t>
    </dgm:pt>
    <dgm:pt modelId="{9A3FCDA1-11E2-4AA4-977C-7E622B97E85F}">
      <dgm:prSet/>
      <dgm:spPr/>
      <dgm:t>
        <a:bodyPr/>
        <a:lstStyle/>
        <a:p>
          <a:r>
            <a:rPr lang="en-US"/>
            <a:t>further explore the commands available within the espruino sytem i.e. LED1.set() or setWatch()</a:t>
          </a:r>
        </a:p>
      </dgm:t>
    </dgm:pt>
    <dgm:pt modelId="{19EC6A11-D99A-46E0-AC19-5EEC545DBE05}" type="parTrans" cxnId="{CEC180DD-6F25-4E88-A4F0-15DE4A25286B}">
      <dgm:prSet/>
      <dgm:spPr/>
      <dgm:t>
        <a:bodyPr/>
        <a:lstStyle/>
        <a:p>
          <a:endParaRPr lang="en-US"/>
        </a:p>
      </dgm:t>
    </dgm:pt>
    <dgm:pt modelId="{A590542F-9513-419B-90C9-BAFF84409146}" type="sibTrans" cxnId="{CEC180DD-6F25-4E88-A4F0-15DE4A25286B}">
      <dgm:prSet/>
      <dgm:spPr/>
      <dgm:t>
        <a:bodyPr/>
        <a:lstStyle/>
        <a:p>
          <a:endParaRPr lang="en-US"/>
        </a:p>
      </dgm:t>
    </dgm:pt>
    <dgm:pt modelId="{45666AB9-05F1-4DF0-98A6-07BC0A0F79A1}">
      <dgm:prSet/>
      <dgm:spPr/>
      <dgm:t>
        <a:bodyPr/>
        <a:lstStyle/>
        <a:p>
          <a:r>
            <a:rPr lang="en-US"/>
            <a:t>implement primitive commands for lesser experienced users to work straight off with the ability to run direct espruino.js code through device.write() commands.</a:t>
          </a:r>
        </a:p>
      </dgm:t>
    </dgm:pt>
    <dgm:pt modelId="{DDD6B5BF-B3E4-4F86-B917-FB1B7DDD8FE7}" type="parTrans" cxnId="{39CF5486-D3F8-4C39-B0D6-E664DC3F1631}">
      <dgm:prSet/>
      <dgm:spPr/>
      <dgm:t>
        <a:bodyPr/>
        <a:lstStyle/>
        <a:p>
          <a:endParaRPr lang="en-US"/>
        </a:p>
      </dgm:t>
    </dgm:pt>
    <dgm:pt modelId="{71D02513-4A7F-4D9E-9DC8-8326F7C885C2}" type="sibTrans" cxnId="{39CF5486-D3F8-4C39-B0D6-E664DC3F1631}">
      <dgm:prSet/>
      <dgm:spPr/>
      <dgm:t>
        <a:bodyPr/>
        <a:lstStyle/>
        <a:p>
          <a:endParaRPr lang="en-US"/>
        </a:p>
      </dgm:t>
    </dgm:pt>
    <dgm:pt modelId="{DA70D579-E358-4DA0-BD65-5A838CB306A1}">
      <dgm:prSet/>
      <dgm:spPr/>
      <dgm:t>
        <a:bodyPr/>
        <a:lstStyle/>
        <a:p>
          <a:r>
            <a:rPr lang="en-US"/>
            <a:t>Implement device specific commands like ‘puck.onPress()’</a:t>
          </a:r>
        </a:p>
      </dgm:t>
    </dgm:pt>
    <dgm:pt modelId="{C6A972C4-0395-4B4E-A894-3FA434178B75}" type="parTrans" cxnId="{5FC3AEF0-8853-4432-9077-2561985D5F2E}">
      <dgm:prSet/>
      <dgm:spPr/>
      <dgm:t>
        <a:bodyPr/>
        <a:lstStyle/>
        <a:p>
          <a:endParaRPr lang="en-US"/>
        </a:p>
      </dgm:t>
    </dgm:pt>
    <dgm:pt modelId="{A2F7DC90-02A0-4102-B998-409E5670E9FF}" type="sibTrans" cxnId="{5FC3AEF0-8853-4432-9077-2561985D5F2E}">
      <dgm:prSet/>
      <dgm:spPr/>
      <dgm:t>
        <a:bodyPr/>
        <a:lstStyle/>
        <a:p>
          <a:endParaRPr lang="en-US"/>
        </a:p>
      </dgm:t>
    </dgm:pt>
    <dgm:pt modelId="{E02C67B7-7970-48C4-A157-3FF6A6A29281}">
      <dgm:prSet/>
      <dgm:spPr/>
      <dgm:t>
        <a:bodyPr/>
        <a:lstStyle/>
        <a:p>
          <a:r>
            <a:rPr lang="en-US" dirty="0"/>
            <a:t>Explore publishing an </a:t>
          </a:r>
          <a:r>
            <a:rPr lang="en-US" dirty="0" err="1"/>
            <a:t>npm</a:t>
          </a:r>
          <a:r>
            <a:rPr lang="en-US" dirty="0"/>
            <a:t> package &amp; </a:t>
          </a:r>
          <a:r>
            <a:rPr lang="en-US" dirty="0" err="1"/>
            <a:t>npx</a:t>
          </a:r>
          <a:r>
            <a:rPr lang="en-US" dirty="0"/>
            <a:t> tool</a:t>
          </a:r>
        </a:p>
      </dgm:t>
    </dgm:pt>
    <dgm:pt modelId="{F65549EB-E00C-423D-84E8-16679FDCF712}" type="parTrans" cxnId="{EF611FA6-81A0-45D7-B1E0-F69814C5CFBE}">
      <dgm:prSet/>
      <dgm:spPr/>
      <dgm:t>
        <a:bodyPr/>
        <a:lstStyle/>
        <a:p>
          <a:endParaRPr lang="en-US"/>
        </a:p>
      </dgm:t>
    </dgm:pt>
    <dgm:pt modelId="{4E00D97A-FD34-4E49-A36A-6A7643B84D66}" type="sibTrans" cxnId="{EF611FA6-81A0-45D7-B1E0-F69814C5CFBE}">
      <dgm:prSet/>
      <dgm:spPr/>
      <dgm:t>
        <a:bodyPr/>
        <a:lstStyle/>
        <a:p>
          <a:endParaRPr lang="en-US"/>
        </a:p>
      </dgm:t>
    </dgm:pt>
    <dgm:pt modelId="{0BE83ACE-4197-40C6-B31D-BD01B6FDC2BA}">
      <dgm:prSet/>
      <dgm:spPr/>
      <dgm:t>
        <a:bodyPr/>
        <a:lstStyle/>
        <a:p>
          <a:r>
            <a:rPr lang="en-US"/>
            <a:t>explore ssg tools such as hugo, Jekyll, nextjs, Gatsby for documentation</a:t>
          </a:r>
        </a:p>
      </dgm:t>
    </dgm:pt>
    <dgm:pt modelId="{3B19D063-62EB-4825-8CEE-FE772470DB29}" type="parTrans" cxnId="{45CEC8F2-D4D5-40AB-83DE-10DEDE03EDDE}">
      <dgm:prSet/>
      <dgm:spPr/>
      <dgm:t>
        <a:bodyPr/>
        <a:lstStyle/>
        <a:p>
          <a:endParaRPr lang="en-US"/>
        </a:p>
      </dgm:t>
    </dgm:pt>
    <dgm:pt modelId="{7863F214-8339-41B7-8034-03E9ECB57F05}" type="sibTrans" cxnId="{45CEC8F2-D4D5-40AB-83DE-10DEDE03EDDE}">
      <dgm:prSet/>
      <dgm:spPr/>
      <dgm:t>
        <a:bodyPr/>
        <a:lstStyle/>
        <a:p>
          <a:endParaRPr lang="en-US"/>
        </a:p>
      </dgm:t>
    </dgm:pt>
    <dgm:pt modelId="{D1259E98-5DCE-4C6E-B44C-78564C2C5527}">
      <dgm:prSet/>
      <dgm:spPr/>
      <dgm:t>
        <a:bodyPr/>
        <a:lstStyle/>
        <a:p>
          <a:r>
            <a:rPr lang="en-US" dirty="0"/>
            <a:t>Design and implement the online environment taking inspiration for the </a:t>
          </a:r>
          <a:r>
            <a:rPr lang="en-US" dirty="0" err="1"/>
            <a:t>espruino</a:t>
          </a:r>
          <a:r>
            <a:rPr lang="en-US" dirty="0"/>
            <a:t> IDE.</a:t>
          </a:r>
        </a:p>
      </dgm:t>
    </dgm:pt>
    <dgm:pt modelId="{097C7CA1-E218-494B-8B86-C15FA0BA12F0}" type="parTrans" cxnId="{0C69F327-19D6-4044-84FC-D1D8220437DF}">
      <dgm:prSet/>
      <dgm:spPr/>
      <dgm:t>
        <a:bodyPr/>
        <a:lstStyle/>
        <a:p>
          <a:endParaRPr lang="en-US"/>
        </a:p>
      </dgm:t>
    </dgm:pt>
    <dgm:pt modelId="{203A025B-A68A-4BE2-9C1F-16C943EDA0F7}" type="sibTrans" cxnId="{0C69F327-19D6-4044-84FC-D1D8220437DF}">
      <dgm:prSet/>
      <dgm:spPr/>
      <dgm:t>
        <a:bodyPr/>
        <a:lstStyle/>
        <a:p>
          <a:endParaRPr lang="en-US"/>
        </a:p>
      </dgm:t>
    </dgm:pt>
    <dgm:pt modelId="{84175F68-0D15-F640-A4E4-809F365D034E}">
      <dgm:prSet/>
      <dgm:spPr/>
      <dgm:t>
        <a:bodyPr/>
        <a:lstStyle/>
        <a:p>
          <a:r>
            <a:rPr lang="en-US" dirty="0"/>
            <a:t>Implement correct issue management and CI/CD to </a:t>
          </a:r>
          <a:r>
            <a:rPr lang="en-US" dirty="0" err="1"/>
            <a:t>github</a:t>
          </a:r>
          <a:r>
            <a:rPr lang="en-US" dirty="0"/>
            <a:t> repo</a:t>
          </a:r>
        </a:p>
      </dgm:t>
    </dgm:pt>
    <dgm:pt modelId="{84E30F58-1C26-C046-8F5C-FCFC1D11083F}" type="parTrans" cxnId="{245C0DF0-3474-A14F-9C93-DF936C41B30F}">
      <dgm:prSet/>
      <dgm:spPr/>
      <dgm:t>
        <a:bodyPr/>
        <a:lstStyle/>
        <a:p>
          <a:endParaRPr lang="en-GB"/>
        </a:p>
      </dgm:t>
    </dgm:pt>
    <dgm:pt modelId="{B01321B9-17A4-4C4B-9F2D-F823518C224E}" type="sibTrans" cxnId="{245C0DF0-3474-A14F-9C93-DF936C41B30F}">
      <dgm:prSet/>
      <dgm:spPr/>
      <dgm:t>
        <a:bodyPr/>
        <a:lstStyle/>
        <a:p>
          <a:endParaRPr lang="en-GB"/>
        </a:p>
      </dgm:t>
    </dgm:pt>
    <dgm:pt modelId="{74E7A813-7B67-BC43-8041-2B0A3B044A01}">
      <dgm:prSet/>
      <dgm:spPr/>
      <dgm:t>
        <a:bodyPr/>
        <a:lstStyle/>
        <a:p>
          <a:r>
            <a:rPr lang="en-US" dirty="0"/>
            <a:t>Explore testing</a:t>
          </a:r>
        </a:p>
      </dgm:t>
    </dgm:pt>
    <dgm:pt modelId="{A854FD81-F80E-CC42-B129-781BCB3EDF82}" type="parTrans" cxnId="{535E78B2-B83A-0C4D-B180-66B6A5412F0D}">
      <dgm:prSet/>
      <dgm:spPr/>
      <dgm:t>
        <a:bodyPr/>
        <a:lstStyle/>
        <a:p>
          <a:endParaRPr lang="en-GB"/>
        </a:p>
      </dgm:t>
    </dgm:pt>
    <dgm:pt modelId="{6876E29C-47D1-C54D-9AE5-3046C8FCA77D}" type="sibTrans" cxnId="{535E78B2-B83A-0C4D-B180-66B6A5412F0D}">
      <dgm:prSet/>
      <dgm:spPr/>
      <dgm:t>
        <a:bodyPr/>
        <a:lstStyle/>
        <a:p>
          <a:endParaRPr lang="en-GB"/>
        </a:p>
      </dgm:t>
    </dgm:pt>
    <dgm:pt modelId="{FB6D6C14-9C92-6B46-926B-8AB864D30B40}">
      <dgm:prSet/>
      <dgm:spPr/>
      <dgm:t>
        <a:bodyPr/>
        <a:lstStyle/>
        <a:p>
          <a:r>
            <a:rPr lang="en-US" dirty="0"/>
            <a:t>Develop an easy to use directory for the </a:t>
          </a:r>
          <a:r>
            <a:rPr lang="en-US" dirty="0" err="1"/>
            <a:t>npx</a:t>
          </a:r>
          <a:r>
            <a:rPr lang="en-US" dirty="0"/>
            <a:t> tool and explore potential tags for cli</a:t>
          </a:r>
        </a:p>
      </dgm:t>
    </dgm:pt>
    <dgm:pt modelId="{BB565E00-29D2-DF4E-A3D3-476BBBECB9A8}" type="parTrans" cxnId="{21B9205B-B21B-E445-929F-ED3291F1F868}">
      <dgm:prSet/>
      <dgm:spPr/>
      <dgm:t>
        <a:bodyPr/>
        <a:lstStyle/>
        <a:p>
          <a:endParaRPr lang="en-GB"/>
        </a:p>
      </dgm:t>
    </dgm:pt>
    <dgm:pt modelId="{83B25E9F-2292-6D4A-A065-BFBDC7B8665A}" type="sibTrans" cxnId="{21B9205B-B21B-E445-929F-ED3291F1F868}">
      <dgm:prSet/>
      <dgm:spPr/>
      <dgm:t>
        <a:bodyPr/>
        <a:lstStyle/>
        <a:p>
          <a:endParaRPr lang="en-GB"/>
        </a:p>
      </dgm:t>
    </dgm:pt>
    <dgm:pt modelId="{FFEC7BB1-F4C0-5341-B949-A631D197E7BE}" type="pres">
      <dgm:prSet presAssocID="{6DC7814F-78CE-433A-B55D-38AA90962B43}" presName="linear" presStyleCnt="0">
        <dgm:presLayoutVars>
          <dgm:animLvl val="lvl"/>
          <dgm:resizeHandles val="exact"/>
        </dgm:presLayoutVars>
      </dgm:prSet>
      <dgm:spPr/>
    </dgm:pt>
    <dgm:pt modelId="{38931B1E-F2C3-4547-B269-9F538F57889A}" type="pres">
      <dgm:prSet presAssocID="{84175F68-0D15-F640-A4E4-809F365D03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D385BD-7D28-D945-81F8-3BDD93DA429D}" type="pres">
      <dgm:prSet presAssocID="{B01321B9-17A4-4C4B-9F2D-F823518C224E}" presName="spacer" presStyleCnt="0"/>
      <dgm:spPr/>
    </dgm:pt>
    <dgm:pt modelId="{6DE340D1-530E-6E4B-98F8-26580E8F4BE4}" type="pres">
      <dgm:prSet presAssocID="{74E7A813-7B67-BC43-8041-2B0A3B044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8056147D-F229-EE44-9A7F-7889560630C8}" type="pres">
      <dgm:prSet presAssocID="{6876E29C-47D1-C54D-9AE5-3046C8FCA77D}" presName="spacer" presStyleCnt="0"/>
      <dgm:spPr/>
    </dgm:pt>
    <dgm:pt modelId="{A21BDFDF-2A5D-D646-BEF1-B508B615074C}" type="pres">
      <dgm:prSet presAssocID="{A8499CDE-85AD-46B4-956C-E33BD87C94F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79B2C22-C86B-B345-8A8F-D60EFE515F0B}" type="pres">
      <dgm:prSet presAssocID="{4357656B-DBD8-4379-88B7-BEB3B1A48842}" presName="spacer" presStyleCnt="0"/>
      <dgm:spPr/>
    </dgm:pt>
    <dgm:pt modelId="{0BCEB795-9CFD-534B-8B69-8F1579C841A9}" type="pres">
      <dgm:prSet presAssocID="{9A3FCDA1-11E2-4AA4-977C-7E622B97E85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14B79FE-A41F-BF4E-9129-D75DE3BD3EC2}" type="pres">
      <dgm:prSet presAssocID="{A590542F-9513-419B-90C9-BAFF84409146}" presName="spacer" presStyleCnt="0"/>
      <dgm:spPr/>
    </dgm:pt>
    <dgm:pt modelId="{1C692248-5507-C842-942C-324668DF12B2}" type="pres">
      <dgm:prSet presAssocID="{45666AB9-05F1-4DF0-98A6-07BC0A0F79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E21C8C-D8EE-5546-810C-E2722C2EE54B}" type="pres">
      <dgm:prSet presAssocID="{71D02513-4A7F-4D9E-9DC8-8326F7C885C2}" presName="spacer" presStyleCnt="0"/>
      <dgm:spPr/>
    </dgm:pt>
    <dgm:pt modelId="{12B7C379-3A4A-E94D-A1E1-2858619D4641}" type="pres">
      <dgm:prSet presAssocID="{DA70D579-E358-4DA0-BD65-5A838CB306A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74674B2-0C8E-1544-A234-817EF2DAF0FB}" type="pres">
      <dgm:prSet presAssocID="{A2F7DC90-02A0-4102-B998-409E5670E9FF}" presName="spacer" presStyleCnt="0"/>
      <dgm:spPr/>
    </dgm:pt>
    <dgm:pt modelId="{C83BF54A-A8EA-2E48-8959-965CBA823DA9}" type="pres">
      <dgm:prSet presAssocID="{E02C67B7-7970-48C4-A157-3FF6A6A2928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90A5D9C-337D-CE48-9D22-506360E498C6}" type="pres">
      <dgm:prSet presAssocID="{4E00D97A-FD34-4E49-A36A-6A7643B84D66}" presName="spacer" presStyleCnt="0"/>
      <dgm:spPr/>
    </dgm:pt>
    <dgm:pt modelId="{CEBF1562-48D8-1A45-BF77-F073E55D1049}" type="pres">
      <dgm:prSet presAssocID="{FB6D6C14-9C92-6B46-926B-8AB864D30B4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A737D31-1B57-754D-835B-11EC37F06810}" type="pres">
      <dgm:prSet presAssocID="{83B25E9F-2292-6D4A-A065-BFBDC7B8665A}" presName="spacer" presStyleCnt="0"/>
      <dgm:spPr/>
    </dgm:pt>
    <dgm:pt modelId="{F7EEE231-9DB4-C142-BD41-C41A171C465D}" type="pres">
      <dgm:prSet presAssocID="{0BE83ACE-4197-40C6-B31D-BD01B6FDC2B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41B9897-F4C8-C64E-8ED9-0A2590F73F76}" type="pres">
      <dgm:prSet presAssocID="{7863F214-8339-41B7-8034-03E9ECB57F05}" presName="spacer" presStyleCnt="0"/>
      <dgm:spPr/>
    </dgm:pt>
    <dgm:pt modelId="{92F97E59-D263-CA4C-8BBF-C9AFE5DD3FDB}" type="pres">
      <dgm:prSet presAssocID="{D1259E98-5DCE-4C6E-B44C-78564C2C552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8F96E24-3596-F04F-BF18-5415F43B2E48}" type="presOf" srcId="{6DC7814F-78CE-433A-B55D-38AA90962B43}" destId="{FFEC7BB1-F4C0-5341-B949-A631D197E7BE}" srcOrd="0" destOrd="0" presId="urn:microsoft.com/office/officeart/2005/8/layout/vList2"/>
    <dgm:cxn modelId="{4338D124-991A-7840-B639-A6020D028223}" type="presOf" srcId="{45666AB9-05F1-4DF0-98A6-07BC0A0F79A1}" destId="{1C692248-5507-C842-942C-324668DF12B2}" srcOrd="0" destOrd="0" presId="urn:microsoft.com/office/officeart/2005/8/layout/vList2"/>
    <dgm:cxn modelId="{0C69F327-19D6-4044-84FC-D1D8220437DF}" srcId="{6DC7814F-78CE-433A-B55D-38AA90962B43}" destId="{D1259E98-5DCE-4C6E-B44C-78564C2C5527}" srcOrd="9" destOrd="0" parTransId="{097C7CA1-E218-494B-8B86-C15FA0BA12F0}" sibTransId="{203A025B-A68A-4BE2-9C1F-16C943EDA0F7}"/>
    <dgm:cxn modelId="{E41B473A-B6B3-D146-B4B1-81F9FB2E5972}" type="presOf" srcId="{FB6D6C14-9C92-6B46-926B-8AB864D30B40}" destId="{CEBF1562-48D8-1A45-BF77-F073E55D1049}" srcOrd="0" destOrd="0" presId="urn:microsoft.com/office/officeart/2005/8/layout/vList2"/>
    <dgm:cxn modelId="{8F8EB640-91C3-4043-9BF8-D3E3BC08594A}" type="presOf" srcId="{0BE83ACE-4197-40C6-B31D-BD01B6FDC2BA}" destId="{F7EEE231-9DB4-C142-BD41-C41A171C465D}" srcOrd="0" destOrd="0" presId="urn:microsoft.com/office/officeart/2005/8/layout/vList2"/>
    <dgm:cxn modelId="{21B9205B-B21B-E445-929F-ED3291F1F868}" srcId="{6DC7814F-78CE-433A-B55D-38AA90962B43}" destId="{FB6D6C14-9C92-6B46-926B-8AB864D30B40}" srcOrd="7" destOrd="0" parTransId="{BB565E00-29D2-DF4E-A3D3-476BBBECB9A8}" sibTransId="{83B25E9F-2292-6D4A-A065-BFBDC7B8665A}"/>
    <dgm:cxn modelId="{207D895F-0CB5-EA43-963A-CE9A8C998AEF}" type="presOf" srcId="{74E7A813-7B67-BC43-8041-2B0A3B044A01}" destId="{6DE340D1-530E-6E4B-98F8-26580E8F4BE4}" srcOrd="0" destOrd="0" presId="urn:microsoft.com/office/officeart/2005/8/layout/vList2"/>
    <dgm:cxn modelId="{9C469A68-D31B-5947-9766-A56EF67D06BB}" type="presOf" srcId="{A8499CDE-85AD-46B4-956C-E33BD87C94FB}" destId="{A21BDFDF-2A5D-D646-BEF1-B508B615074C}" srcOrd="0" destOrd="0" presId="urn:microsoft.com/office/officeart/2005/8/layout/vList2"/>
    <dgm:cxn modelId="{39CF5486-D3F8-4C39-B0D6-E664DC3F1631}" srcId="{6DC7814F-78CE-433A-B55D-38AA90962B43}" destId="{45666AB9-05F1-4DF0-98A6-07BC0A0F79A1}" srcOrd="4" destOrd="0" parTransId="{DDD6B5BF-B3E4-4F86-B917-FB1B7DDD8FE7}" sibTransId="{71D02513-4A7F-4D9E-9DC8-8326F7C885C2}"/>
    <dgm:cxn modelId="{F9B2828C-3181-1548-95C0-3FF01C53C488}" type="presOf" srcId="{84175F68-0D15-F640-A4E4-809F365D034E}" destId="{38931B1E-F2C3-4547-B269-9F538F57889A}" srcOrd="0" destOrd="0" presId="urn:microsoft.com/office/officeart/2005/8/layout/vList2"/>
    <dgm:cxn modelId="{43C3E08D-E5EF-3C4E-AF07-42A8E2853882}" type="presOf" srcId="{E02C67B7-7970-48C4-A157-3FF6A6A29281}" destId="{C83BF54A-A8EA-2E48-8959-965CBA823DA9}" srcOrd="0" destOrd="0" presId="urn:microsoft.com/office/officeart/2005/8/layout/vList2"/>
    <dgm:cxn modelId="{EF611FA6-81A0-45D7-B1E0-F69814C5CFBE}" srcId="{6DC7814F-78CE-433A-B55D-38AA90962B43}" destId="{E02C67B7-7970-48C4-A157-3FF6A6A29281}" srcOrd="6" destOrd="0" parTransId="{F65549EB-E00C-423D-84E8-16679FDCF712}" sibTransId="{4E00D97A-FD34-4E49-A36A-6A7643B84D66}"/>
    <dgm:cxn modelId="{535E78B2-B83A-0C4D-B180-66B6A5412F0D}" srcId="{6DC7814F-78CE-433A-B55D-38AA90962B43}" destId="{74E7A813-7B67-BC43-8041-2B0A3B044A01}" srcOrd="1" destOrd="0" parTransId="{A854FD81-F80E-CC42-B129-781BCB3EDF82}" sibTransId="{6876E29C-47D1-C54D-9AE5-3046C8FCA77D}"/>
    <dgm:cxn modelId="{7A5617B4-FC91-470F-B645-33B49FB9B1B9}" srcId="{6DC7814F-78CE-433A-B55D-38AA90962B43}" destId="{A8499CDE-85AD-46B4-956C-E33BD87C94FB}" srcOrd="2" destOrd="0" parTransId="{F9006B50-5D38-4318-B892-0A8F70216625}" sibTransId="{4357656B-DBD8-4379-88B7-BEB3B1A48842}"/>
    <dgm:cxn modelId="{87B548BC-C322-7C4D-A476-84C81D70803F}" type="presOf" srcId="{D1259E98-5DCE-4C6E-B44C-78564C2C5527}" destId="{92F97E59-D263-CA4C-8BBF-C9AFE5DD3FDB}" srcOrd="0" destOrd="0" presId="urn:microsoft.com/office/officeart/2005/8/layout/vList2"/>
    <dgm:cxn modelId="{CEC180DD-6F25-4E88-A4F0-15DE4A25286B}" srcId="{6DC7814F-78CE-433A-B55D-38AA90962B43}" destId="{9A3FCDA1-11E2-4AA4-977C-7E622B97E85F}" srcOrd="3" destOrd="0" parTransId="{19EC6A11-D99A-46E0-AC19-5EEC545DBE05}" sibTransId="{A590542F-9513-419B-90C9-BAFF84409146}"/>
    <dgm:cxn modelId="{50C3CEDD-748E-8446-8C2D-66D77D6580DA}" type="presOf" srcId="{DA70D579-E358-4DA0-BD65-5A838CB306A1}" destId="{12B7C379-3A4A-E94D-A1E1-2858619D4641}" srcOrd="0" destOrd="0" presId="urn:microsoft.com/office/officeart/2005/8/layout/vList2"/>
    <dgm:cxn modelId="{245C0DF0-3474-A14F-9C93-DF936C41B30F}" srcId="{6DC7814F-78CE-433A-B55D-38AA90962B43}" destId="{84175F68-0D15-F640-A4E4-809F365D034E}" srcOrd="0" destOrd="0" parTransId="{84E30F58-1C26-C046-8F5C-FCFC1D11083F}" sibTransId="{B01321B9-17A4-4C4B-9F2D-F823518C224E}"/>
    <dgm:cxn modelId="{5FC3AEF0-8853-4432-9077-2561985D5F2E}" srcId="{6DC7814F-78CE-433A-B55D-38AA90962B43}" destId="{DA70D579-E358-4DA0-BD65-5A838CB306A1}" srcOrd="5" destOrd="0" parTransId="{C6A972C4-0395-4B4E-A894-3FA434178B75}" sibTransId="{A2F7DC90-02A0-4102-B998-409E5670E9FF}"/>
    <dgm:cxn modelId="{45CEC8F2-D4D5-40AB-83DE-10DEDE03EDDE}" srcId="{6DC7814F-78CE-433A-B55D-38AA90962B43}" destId="{0BE83ACE-4197-40C6-B31D-BD01B6FDC2BA}" srcOrd="8" destOrd="0" parTransId="{3B19D063-62EB-4825-8CEE-FE772470DB29}" sibTransId="{7863F214-8339-41B7-8034-03E9ECB57F05}"/>
    <dgm:cxn modelId="{050860F4-3722-8041-B765-1A4A55F774A4}" type="presOf" srcId="{9A3FCDA1-11E2-4AA4-977C-7E622B97E85F}" destId="{0BCEB795-9CFD-534B-8B69-8F1579C841A9}" srcOrd="0" destOrd="0" presId="urn:microsoft.com/office/officeart/2005/8/layout/vList2"/>
    <dgm:cxn modelId="{2B278373-EEC3-B047-9FBA-A157409C0FBE}" type="presParOf" srcId="{FFEC7BB1-F4C0-5341-B949-A631D197E7BE}" destId="{38931B1E-F2C3-4547-B269-9F538F57889A}" srcOrd="0" destOrd="0" presId="urn:microsoft.com/office/officeart/2005/8/layout/vList2"/>
    <dgm:cxn modelId="{5EEFE2D6-67A9-C546-B0DF-4AF5C5374661}" type="presParOf" srcId="{FFEC7BB1-F4C0-5341-B949-A631D197E7BE}" destId="{E0D385BD-7D28-D945-81F8-3BDD93DA429D}" srcOrd="1" destOrd="0" presId="urn:microsoft.com/office/officeart/2005/8/layout/vList2"/>
    <dgm:cxn modelId="{DB7D0930-B724-074F-88D6-403BBADCD9D3}" type="presParOf" srcId="{FFEC7BB1-F4C0-5341-B949-A631D197E7BE}" destId="{6DE340D1-530E-6E4B-98F8-26580E8F4BE4}" srcOrd="2" destOrd="0" presId="urn:microsoft.com/office/officeart/2005/8/layout/vList2"/>
    <dgm:cxn modelId="{F1E93619-64C7-C24E-BF5A-A78D2F1D12A2}" type="presParOf" srcId="{FFEC7BB1-F4C0-5341-B949-A631D197E7BE}" destId="{8056147D-F229-EE44-9A7F-7889560630C8}" srcOrd="3" destOrd="0" presId="urn:microsoft.com/office/officeart/2005/8/layout/vList2"/>
    <dgm:cxn modelId="{F3042299-352F-0144-AE74-DB17F6651C11}" type="presParOf" srcId="{FFEC7BB1-F4C0-5341-B949-A631D197E7BE}" destId="{A21BDFDF-2A5D-D646-BEF1-B508B615074C}" srcOrd="4" destOrd="0" presId="urn:microsoft.com/office/officeart/2005/8/layout/vList2"/>
    <dgm:cxn modelId="{358EFBDF-9FC6-5B4C-AA17-CB87B96FA671}" type="presParOf" srcId="{FFEC7BB1-F4C0-5341-B949-A631D197E7BE}" destId="{979B2C22-C86B-B345-8A8F-D60EFE515F0B}" srcOrd="5" destOrd="0" presId="urn:microsoft.com/office/officeart/2005/8/layout/vList2"/>
    <dgm:cxn modelId="{A5CEFCFC-E1AF-CA4F-A294-CE77B5511133}" type="presParOf" srcId="{FFEC7BB1-F4C0-5341-B949-A631D197E7BE}" destId="{0BCEB795-9CFD-534B-8B69-8F1579C841A9}" srcOrd="6" destOrd="0" presId="urn:microsoft.com/office/officeart/2005/8/layout/vList2"/>
    <dgm:cxn modelId="{0BA5A035-7012-EF4A-B4E4-A0996C9D5506}" type="presParOf" srcId="{FFEC7BB1-F4C0-5341-B949-A631D197E7BE}" destId="{D14B79FE-A41F-BF4E-9129-D75DE3BD3EC2}" srcOrd="7" destOrd="0" presId="urn:microsoft.com/office/officeart/2005/8/layout/vList2"/>
    <dgm:cxn modelId="{610B33CE-C196-9542-B1EB-3BB162CA3286}" type="presParOf" srcId="{FFEC7BB1-F4C0-5341-B949-A631D197E7BE}" destId="{1C692248-5507-C842-942C-324668DF12B2}" srcOrd="8" destOrd="0" presId="urn:microsoft.com/office/officeart/2005/8/layout/vList2"/>
    <dgm:cxn modelId="{56C508B0-AFC0-4F4A-A20A-49F6FAFD4574}" type="presParOf" srcId="{FFEC7BB1-F4C0-5341-B949-A631D197E7BE}" destId="{D7E21C8C-D8EE-5546-810C-E2722C2EE54B}" srcOrd="9" destOrd="0" presId="urn:microsoft.com/office/officeart/2005/8/layout/vList2"/>
    <dgm:cxn modelId="{88D3EB93-FDDC-2344-97C6-0A0E532655DD}" type="presParOf" srcId="{FFEC7BB1-F4C0-5341-B949-A631D197E7BE}" destId="{12B7C379-3A4A-E94D-A1E1-2858619D4641}" srcOrd="10" destOrd="0" presId="urn:microsoft.com/office/officeart/2005/8/layout/vList2"/>
    <dgm:cxn modelId="{FE1C16E5-827C-0D4D-BFE6-5F2FA228B674}" type="presParOf" srcId="{FFEC7BB1-F4C0-5341-B949-A631D197E7BE}" destId="{774674B2-0C8E-1544-A234-817EF2DAF0FB}" srcOrd="11" destOrd="0" presId="urn:microsoft.com/office/officeart/2005/8/layout/vList2"/>
    <dgm:cxn modelId="{04404721-B24F-D649-8480-54C36811322F}" type="presParOf" srcId="{FFEC7BB1-F4C0-5341-B949-A631D197E7BE}" destId="{C83BF54A-A8EA-2E48-8959-965CBA823DA9}" srcOrd="12" destOrd="0" presId="urn:microsoft.com/office/officeart/2005/8/layout/vList2"/>
    <dgm:cxn modelId="{A0621E79-28D1-AA47-9CB9-24218D3E6CEB}" type="presParOf" srcId="{FFEC7BB1-F4C0-5341-B949-A631D197E7BE}" destId="{290A5D9C-337D-CE48-9D22-506360E498C6}" srcOrd="13" destOrd="0" presId="urn:microsoft.com/office/officeart/2005/8/layout/vList2"/>
    <dgm:cxn modelId="{845F5580-C83D-F14A-A5FA-87F0E516ED04}" type="presParOf" srcId="{FFEC7BB1-F4C0-5341-B949-A631D197E7BE}" destId="{CEBF1562-48D8-1A45-BF77-F073E55D1049}" srcOrd="14" destOrd="0" presId="urn:microsoft.com/office/officeart/2005/8/layout/vList2"/>
    <dgm:cxn modelId="{907D227C-BD5C-C54D-9E94-F4ECFA2CBFEE}" type="presParOf" srcId="{FFEC7BB1-F4C0-5341-B949-A631D197E7BE}" destId="{4A737D31-1B57-754D-835B-11EC37F06810}" srcOrd="15" destOrd="0" presId="urn:microsoft.com/office/officeart/2005/8/layout/vList2"/>
    <dgm:cxn modelId="{C005623B-B995-A04D-9D2D-4C1E15C1DB71}" type="presParOf" srcId="{FFEC7BB1-F4C0-5341-B949-A631D197E7BE}" destId="{F7EEE231-9DB4-C142-BD41-C41A171C465D}" srcOrd="16" destOrd="0" presId="urn:microsoft.com/office/officeart/2005/8/layout/vList2"/>
    <dgm:cxn modelId="{091180BA-CFA0-0849-9705-0C4318714BB6}" type="presParOf" srcId="{FFEC7BB1-F4C0-5341-B949-A631D197E7BE}" destId="{A41B9897-F4C8-C64E-8ED9-0A2590F73F76}" srcOrd="17" destOrd="0" presId="urn:microsoft.com/office/officeart/2005/8/layout/vList2"/>
    <dgm:cxn modelId="{2753CE85-DA59-0B4E-BDAC-3F813C705CD6}" type="presParOf" srcId="{FFEC7BB1-F4C0-5341-B949-A631D197E7BE}" destId="{92F97E59-D263-CA4C-8BBF-C9AFE5DD3FD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6FF3F-4204-48D0-8A81-6BA8531D2F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3749D-460C-49BA-8079-76DD7A5281AB}">
      <dgm:prSet/>
      <dgm:spPr/>
      <dgm:t>
        <a:bodyPr/>
        <a:lstStyle/>
        <a:p>
          <a:r>
            <a:rPr lang="en-US"/>
            <a:t>Why Typescript?</a:t>
          </a:r>
        </a:p>
      </dgm:t>
    </dgm:pt>
    <dgm:pt modelId="{C33426F7-FDD9-4152-A169-6E9A2F02E719}" type="parTrans" cxnId="{AB67DE08-442D-4E9F-9B65-36755E779C0B}">
      <dgm:prSet/>
      <dgm:spPr/>
      <dgm:t>
        <a:bodyPr/>
        <a:lstStyle/>
        <a:p>
          <a:endParaRPr lang="en-US"/>
        </a:p>
      </dgm:t>
    </dgm:pt>
    <dgm:pt modelId="{0D19DAF5-B8CD-4CF4-A03A-CDB4415A3102}" type="sibTrans" cxnId="{AB67DE08-442D-4E9F-9B65-36755E779C0B}">
      <dgm:prSet/>
      <dgm:spPr/>
      <dgm:t>
        <a:bodyPr/>
        <a:lstStyle/>
        <a:p>
          <a:endParaRPr lang="en-US"/>
        </a:p>
      </dgm:t>
    </dgm:pt>
    <dgm:pt modelId="{9274985B-D4EE-46CA-82AE-18959DF5183A}">
      <dgm:prSet/>
      <dgm:spPr/>
      <dgm:t>
        <a:bodyPr/>
        <a:lstStyle/>
        <a:p>
          <a:r>
            <a:rPr lang="en-US"/>
            <a:t>Why reimplement uart.js?</a:t>
          </a:r>
        </a:p>
      </dgm:t>
    </dgm:pt>
    <dgm:pt modelId="{6E8DBB66-F494-4BDA-982E-7FBF223185B1}" type="parTrans" cxnId="{C2040013-CEE3-4091-A3F8-CA0E194C0B10}">
      <dgm:prSet/>
      <dgm:spPr/>
      <dgm:t>
        <a:bodyPr/>
        <a:lstStyle/>
        <a:p>
          <a:endParaRPr lang="en-US"/>
        </a:p>
      </dgm:t>
    </dgm:pt>
    <dgm:pt modelId="{F6BBE3A9-2AC0-458D-B2A9-F6E95E3A41F4}" type="sibTrans" cxnId="{C2040013-CEE3-4091-A3F8-CA0E194C0B10}">
      <dgm:prSet/>
      <dgm:spPr/>
      <dgm:t>
        <a:bodyPr/>
        <a:lstStyle/>
        <a:p>
          <a:endParaRPr lang="en-US"/>
        </a:p>
      </dgm:t>
    </dgm:pt>
    <dgm:pt modelId="{4A395772-5B2B-4AB1-BAA0-924D30286848}">
      <dgm:prSet/>
      <dgm:spPr/>
      <dgm:t>
        <a:bodyPr/>
        <a:lstStyle/>
        <a:p>
          <a:r>
            <a:rPr lang="en-US"/>
            <a:t>Why NPX tool?</a:t>
          </a:r>
        </a:p>
      </dgm:t>
    </dgm:pt>
    <dgm:pt modelId="{6846A8C2-53A3-4CAC-9BBB-29A7B73D794E}" type="parTrans" cxnId="{1DCFE4EB-2792-4976-A32E-487CDF0B8AB2}">
      <dgm:prSet/>
      <dgm:spPr/>
      <dgm:t>
        <a:bodyPr/>
        <a:lstStyle/>
        <a:p>
          <a:endParaRPr lang="en-US"/>
        </a:p>
      </dgm:t>
    </dgm:pt>
    <dgm:pt modelId="{9060D71E-DE21-4F4E-A73E-7E6418BCA726}" type="sibTrans" cxnId="{1DCFE4EB-2792-4976-A32E-487CDF0B8AB2}">
      <dgm:prSet/>
      <dgm:spPr/>
      <dgm:t>
        <a:bodyPr/>
        <a:lstStyle/>
        <a:p>
          <a:endParaRPr lang="en-US"/>
        </a:p>
      </dgm:t>
    </dgm:pt>
    <dgm:pt modelId="{D8DD1151-E876-1648-B71F-1B6F2358AF17}" type="pres">
      <dgm:prSet presAssocID="{E226FF3F-4204-48D0-8A81-6BA8531D2FE4}" presName="linear" presStyleCnt="0">
        <dgm:presLayoutVars>
          <dgm:dir/>
          <dgm:animLvl val="lvl"/>
          <dgm:resizeHandles val="exact"/>
        </dgm:presLayoutVars>
      </dgm:prSet>
      <dgm:spPr/>
    </dgm:pt>
    <dgm:pt modelId="{F2227360-F98C-1B46-9E15-A98A8A654CA8}" type="pres">
      <dgm:prSet presAssocID="{FE43749D-460C-49BA-8079-76DD7A5281AB}" presName="parentLin" presStyleCnt="0"/>
      <dgm:spPr/>
    </dgm:pt>
    <dgm:pt modelId="{FD2B1723-1F86-CA44-B03A-F04500946F1B}" type="pres">
      <dgm:prSet presAssocID="{FE43749D-460C-49BA-8079-76DD7A5281AB}" presName="parentLeftMargin" presStyleLbl="node1" presStyleIdx="0" presStyleCnt="3"/>
      <dgm:spPr/>
    </dgm:pt>
    <dgm:pt modelId="{4AE4B1A7-2489-9A48-A3D0-C3E4EE4EE0E7}" type="pres">
      <dgm:prSet presAssocID="{FE43749D-460C-49BA-8079-76DD7A528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B549A8-27F7-9F41-B6E2-10DBF095069F}" type="pres">
      <dgm:prSet presAssocID="{FE43749D-460C-49BA-8079-76DD7A5281AB}" presName="negativeSpace" presStyleCnt="0"/>
      <dgm:spPr/>
    </dgm:pt>
    <dgm:pt modelId="{79C1DDE8-EAEE-5344-8B43-427F61786D39}" type="pres">
      <dgm:prSet presAssocID="{FE43749D-460C-49BA-8079-76DD7A5281AB}" presName="childText" presStyleLbl="conFgAcc1" presStyleIdx="0" presStyleCnt="3">
        <dgm:presLayoutVars>
          <dgm:bulletEnabled val="1"/>
        </dgm:presLayoutVars>
      </dgm:prSet>
      <dgm:spPr/>
    </dgm:pt>
    <dgm:pt modelId="{801189CD-6590-6443-8714-208C03C8E30B}" type="pres">
      <dgm:prSet presAssocID="{0D19DAF5-B8CD-4CF4-A03A-CDB4415A3102}" presName="spaceBetweenRectangles" presStyleCnt="0"/>
      <dgm:spPr/>
    </dgm:pt>
    <dgm:pt modelId="{17E53D59-1F59-F049-9052-71DF903F8C91}" type="pres">
      <dgm:prSet presAssocID="{9274985B-D4EE-46CA-82AE-18959DF5183A}" presName="parentLin" presStyleCnt="0"/>
      <dgm:spPr/>
    </dgm:pt>
    <dgm:pt modelId="{00683FDD-0A04-E34E-A623-F7545F23704C}" type="pres">
      <dgm:prSet presAssocID="{9274985B-D4EE-46CA-82AE-18959DF5183A}" presName="parentLeftMargin" presStyleLbl="node1" presStyleIdx="0" presStyleCnt="3"/>
      <dgm:spPr/>
    </dgm:pt>
    <dgm:pt modelId="{8D58C5B4-E0B2-8141-AE2C-203072923AD7}" type="pres">
      <dgm:prSet presAssocID="{9274985B-D4EE-46CA-82AE-18959DF518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61C9A9-AD80-2A4C-90C6-5557CF23D411}" type="pres">
      <dgm:prSet presAssocID="{9274985B-D4EE-46CA-82AE-18959DF5183A}" presName="negativeSpace" presStyleCnt="0"/>
      <dgm:spPr/>
    </dgm:pt>
    <dgm:pt modelId="{B6910DDD-AF4F-BF46-8BA0-7F55F7133090}" type="pres">
      <dgm:prSet presAssocID="{9274985B-D4EE-46CA-82AE-18959DF5183A}" presName="childText" presStyleLbl="conFgAcc1" presStyleIdx="1" presStyleCnt="3">
        <dgm:presLayoutVars>
          <dgm:bulletEnabled val="1"/>
        </dgm:presLayoutVars>
      </dgm:prSet>
      <dgm:spPr/>
    </dgm:pt>
    <dgm:pt modelId="{2E2CACE9-1360-6940-A472-9D14A1ECF153}" type="pres">
      <dgm:prSet presAssocID="{F6BBE3A9-2AC0-458D-B2A9-F6E95E3A41F4}" presName="spaceBetweenRectangles" presStyleCnt="0"/>
      <dgm:spPr/>
    </dgm:pt>
    <dgm:pt modelId="{5963839E-A015-B04A-B076-D9051AB95A64}" type="pres">
      <dgm:prSet presAssocID="{4A395772-5B2B-4AB1-BAA0-924D30286848}" presName="parentLin" presStyleCnt="0"/>
      <dgm:spPr/>
    </dgm:pt>
    <dgm:pt modelId="{95E2571C-2CCF-434A-8A19-C6A84E01219B}" type="pres">
      <dgm:prSet presAssocID="{4A395772-5B2B-4AB1-BAA0-924D30286848}" presName="parentLeftMargin" presStyleLbl="node1" presStyleIdx="1" presStyleCnt="3"/>
      <dgm:spPr/>
    </dgm:pt>
    <dgm:pt modelId="{050CE0E4-4A13-0845-989E-2796C423FD87}" type="pres">
      <dgm:prSet presAssocID="{4A395772-5B2B-4AB1-BAA0-924D302868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144536-6434-9E4C-9AE0-C5427DFB7B85}" type="pres">
      <dgm:prSet presAssocID="{4A395772-5B2B-4AB1-BAA0-924D30286848}" presName="negativeSpace" presStyleCnt="0"/>
      <dgm:spPr/>
    </dgm:pt>
    <dgm:pt modelId="{D3E51549-7838-184E-8282-1B6F2C841F98}" type="pres">
      <dgm:prSet presAssocID="{4A395772-5B2B-4AB1-BAA0-924D302868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67DE08-442D-4E9F-9B65-36755E779C0B}" srcId="{E226FF3F-4204-48D0-8A81-6BA8531D2FE4}" destId="{FE43749D-460C-49BA-8079-76DD7A5281AB}" srcOrd="0" destOrd="0" parTransId="{C33426F7-FDD9-4152-A169-6E9A2F02E719}" sibTransId="{0D19DAF5-B8CD-4CF4-A03A-CDB4415A3102}"/>
    <dgm:cxn modelId="{C2040013-CEE3-4091-A3F8-CA0E194C0B10}" srcId="{E226FF3F-4204-48D0-8A81-6BA8531D2FE4}" destId="{9274985B-D4EE-46CA-82AE-18959DF5183A}" srcOrd="1" destOrd="0" parTransId="{6E8DBB66-F494-4BDA-982E-7FBF223185B1}" sibTransId="{F6BBE3A9-2AC0-458D-B2A9-F6E95E3A41F4}"/>
    <dgm:cxn modelId="{79B8143A-B6EF-4348-B1C5-9A3636480F56}" type="presOf" srcId="{9274985B-D4EE-46CA-82AE-18959DF5183A}" destId="{00683FDD-0A04-E34E-A623-F7545F23704C}" srcOrd="0" destOrd="0" presId="urn:microsoft.com/office/officeart/2005/8/layout/list1"/>
    <dgm:cxn modelId="{CDE45443-4D3B-6349-9554-E1291B62F633}" type="presOf" srcId="{4A395772-5B2B-4AB1-BAA0-924D30286848}" destId="{95E2571C-2CCF-434A-8A19-C6A84E01219B}" srcOrd="0" destOrd="0" presId="urn:microsoft.com/office/officeart/2005/8/layout/list1"/>
    <dgm:cxn modelId="{781AFB4D-DDA1-824D-A857-7DD106A0CBC8}" type="presOf" srcId="{E226FF3F-4204-48D0-8A81-6BA8531D2FE4}" destId="{D8DD1151-E876-1648-B71F-1B6F2358AF17}" srcOrd="0" destOrd="0" presId="urn:microsoft.com/office/officeart/2005/8/layout/list1"/>
    <dgm:cxn modelId="{EC507D67-E545-464B-A249-B33A42257A03}" type="presOf" srcId="{FE43749D-460C-49BA-8079-76DD7A5281AB}" destId="{FD2B1723-1F86-CA44-B03A-F04500946F1B}" srcOrd="0" destOrd="0" presId="urn:microsoft.com/office/officeart/2005/8/layout/list1"/>
    <dgm:cxn modelId="{AE98F894-C4CC-3240-AA85-5F9802AE1634}" type="presOf" srcId="{9274985B-D4EE-46CA-82AE-18959DF5183A}" destId="{8D58C5B4-E0B2-8141-AE2C-203072923AD7}" srcOrd="1" destOrd="0" presId="urn:microsoft.com/office/officeart/2005/8/layout/list1"/>
    <dgm:cxn modelId="{488077A3-A951-E746-9E87-313D1DACFE1F}" type="presOf" srcId="{4A395772-5B2B-4AB1-BAA0-924D30286848}" destId="{050CE0E4-4A13-0845-989E-2796C423FD87}" srcOrd="1" destOrd="0" presId="urn:microsoft.com/office/officeart/2005/8/layout/list1"/>
    <dgm:cxn modelId="{4E7217AD-16AF-C844-BA8E-63F5052103F6}" type="presOf" srcId="{FE43749D-460C-49BA-8079-76DD7A5281AB}" destId="{4AE4B1A7-2489-9A48-A3D0-C3E4EE4EE0E7}" srcOrd="1" destOrd="0" presId="urn:microsoft.com/office/officeart/2005/8/layout/list1"/>
    <dgm:cxn modelId="{1DCFE4EB-2792-4976-A32E-487CDF0B8AB2}" srcId="{E226FF3F-4204-48D0-8A81-6BA8531D2FE4}" destId="{4A395772-5B2B-4AB1-BAA0-924D30286848}" srcOrd="2" destOrd="0" parTransId="{6846A8C2-53A3-4CAC-9BBB-29A7B73D794E}" sibTransId="{9060D71E-DE21-4F4E-A73E-7E6418BCA726}"/>
    <dgm:cxn modelId="{30C27CBA-BAD2-7C49-8BEB-4DDBCBE66268}" type="presParOf" srcId="{D8DD1151-E876-1648-B71F-1B6F2358AF17}" destId="{F2227360-F98C-1B46-9E15-A98A8A654CA8}" srcOrd="0" destOrd="0" presId="urn:microsoft.com/office/officeart/2005/8/layout/list1"/>
    <dgm:cxn modelId="{56D2F9E7-C308-AD4A-B160-92329A5BD5DE}" type="presParOf" srcId="{F2227360-F98C-1B46-9E15-A98A8A654CA8}" destId="{FD2B1723-1F86-CA44-B03A-F04500946F1B}" srcOrd="0" destOrd="0" presId="urn:microsoft.com/office/officeart/2005/8/layout/list1"/>
    <dgm:cxn modelId="{64A21B36-0926-0241-8FC2-810E06425BB3}" type="presParOf" srcId="{F2227360-F98C-1B46-9E15-A98A8A654CA8}" destId="{4AE4B1A7-2489-9A48-A3D0-C3E4EE4EE0E7}" srcOrd="1" destOrd="0" presId="urn:microsoft.com/office/officeart/2005/8/layout/list1"/>
    <dgm:cxn modelId="{C5E283B2-BB38-7447-BAFD-A34C809DD98C}" type="presParOf" srcId="{D8DD1151-E876-1648-B71F-1B6F2358AF17}" destId="{23B549A8-27F7-9F41-B6E2-10DBF095069F}" srcOrd="1" destOrd="0" presId="urn:microsoft.com/office/officeart/2005/8/layout/list1"/>
    <dgm:cxn modelId="{AAD131EE-3CA6-F449-8BB7-9679E866C315}" type="presParOf" srcId="{D8DD1151-E876-1648-B71F-1B6F2358AF17}" destId="{79C1DDE8-EAEE-5344-8B43-427F61786D39}" srcOrd="2" destOrd="0" presId="urn:microsoft.com/office/officeart/2005/8/layout/list1"/>
    <dgm:cxn modelId="{F053ABFD-A755-A042-9BA7-DD09D460E6DD}" type="presParOf" srcId="{D8DD1151-E876-1648-B71F-1B6F2358AF17}" destId="{801189CD-6590-6443-8714-208C03C8E30B}" srcOrd="3" destOrd="0" presId="urn:microsoft.com/office/officeart/2005/8/layout/list1"/>
    <dgm:cxn modelId="{F91955E7-99D1-7A40-9318-0B4D59B66398}" type="presParOf" srcId="{D8DD1151-E876-1648-B71F-1B6F2358AF17}" destId="{17E53D59-1F59-F049-9052-71DF903F8C91}" srcOrd="4" destOrd="0" presId="urn:microsoft.com/office/officeart/2005/8/layout/list1"/>
    <dgm:cxn modelId="{54F8FC53-6CAA-D74F-B600-16B00D4C9AC0}" type="presParOf" srcId="{17E53D59-1F59-F049-9052-71DF903F8C91}" destId="{00683FDD-0A04-E34E-A623-F7545F23704C}" srcOrd="0" destOrd="0" presId="urn:microsoft.com/office/officeart/2005/8/layout/list1"/>
    <dgm:cxn modelId="{2454CF52-F53E-6449-AEE8-80681C1C1DE8}" type="presParOf" srcId="{17E53D59-1F59-F049-9052-71DF903F8C91}" destId="{8D58C5B4-E0B2-8141-AE2C-203072923AD7}" srcOrd="1" destOrd="0" presId="urn:microsoft.com/office/officeart/2005/8/layout/list1"/>
    <dgm:cxn modelId="{F194BD9C-D03D-CA46-9D89-B324E5E5BC7C}" type="presParOf" srcId="{D8DD1151-E876-1648-B71F-1B6F2358AF17}" destId="{1261C9A9-AD80-2A4C-90C6-5557CF23D411}" srcOrd="5" destOrd="0" presId="urn:microsoft.com/office/officeart/2005/8/layout/list1"/>
    <dgm:cxn modelId="{F6086AA9-A1BD-144D-B637-BDA74CA62381}" type="presParOf" srcId="{D8DD1151-E876-1648-B71F-1B6F2358AF17}" destId="{B6910DDD-AF4F-BF46-8BA0-7F55F7133090}" srcOrd="6" destOrd="0" presId="urn:microsoft.com/office/officeart/2005/8/layout/list1"/>
    <dgm:cxn modelId="{A8ADE46C-34D4-DD4D-8326-53B05BD9B54C}" type="presParOf" srcId="{D8DD1151-E876-1648-B71F-1B6F2358AF17}" destId="{2E2CACE9-1360-6940-A472-9D14A1ECF153}" srcOrd="7" destOrd="0" presId="urn:microsoft.com/office/officeart/2005/8/layout/list1"/>
    <dgm:cxn modelId="{976DA563-467D-7347-BA78-2B8DD131DDD9}" type="presParOf" srcId="{D8DD1151-E876-1648-B71F-1B6F2358AF17}" destId="{5963839E-A015-B04A-B076-D9051AB95A64}" srcOrd="8" destOrd="0" presId="urn:microsoft.com/office/officeart/2005/8/layout/list1"/>
    <dgm:cxn modelId="{170EDA23-7A9F-FD41-88D0-531673EEDCB5}" type="presParOf" srcId="{5963839E-A015-B04A-B076-D9051AB95A64}" destId="{95E2571C-2CCF-434A-8A19-C6A84E01219B}" srcOrd="0" destOrd="0" presId="urn:microsoft.com/office/officeart/2005/8/layout/list1"/>
    <dgm:cxn modelId="{4634D631-04EC-364B-9DFF-DD4DD653ECCD}" type="presParOf" srcId="{5963839E-A015-B04A-B076-D9051AB95A64}" destId="{050CE0E4-4A13-0845-989E-2796C423FD87}" srcOrd="1" destOrd="0" presId="urn:microsoft.com/office/officeart/2005/8/layout/list1"/>
    <dgm:cxn modelId="{AD911C1C-3CC3-904C-893E-7DD2EB0BD09E}" type="presParOf" srcId="{D8DD1151-E876-1648-B71F-1B6F2358AF17}" destId="{AF144536-6434-9E4C-9AE0-C5427DFB7B85}" srcOrd="9" destOrd="0" presId="urn:microsoft.com/office/officeart/2005/8/layout/list1"/>
    <dgm:cxn modelId="{1F8F8B0C-61D4-3F49-B558-98B75A79A7DB}" type="presParOf" srcId="{D8DD1151-E876-1648-B71F-1B6F2358AF17}" destId="{D3E51549-7838-184E-8282-1B6F2C841F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31B1E-F2C3-4547-B269-9F538F57889A}">
      <dsp:nvSpPr>
        <dsp:cNvPr id="0" name=""/>
        <dsp:cNvSpPr/>
      </dsp:nvSpPr>
      <dsp:spPr>
        <a:xfrm>
          <a:off x="0" y="438107"/>
          <a:ext cx="10982090" cy="30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correct issue management and CI/CD to </a:t>
          </a:r>
          <a:r>
            <a:rPr lang="en-US" sz="1200" kern="1200" dirty="0" err="1"/>
            <a:t>github</a:t>
          </a:r>
          <a:r>
            <a:rPr lang="en-US" sz="1200" kern="1200" dirty="0"/>
            <a:t> repo</a:t>
          </a:r>
        </a:p>
      </dsp:txBody>
      <dsp:txXfrm>
        <a:off x="15078" y="453185"/>
        <a:ext cx="10951934" cy="278723"/>
      </dsp:txXfrm>
    </dsp:sp>
    <dsp:sp modelId="{6DE340D1-530E-6E4B-98F8-26580E8F4BE4}">
      <dsp:nvSpPr>
        <dsp:cNvPr id="0" name=""/>
        <dsp:cNvSpPr/>
      </dsp:nvSpPr>
      <dsp:spPr>
        <a:xfrm>
          <a:off x="0" y="781547"/>
          <a:ext cx="10982090" cy="308879"/>
        </a:xfrm>
        <a:prstGeom prst="roundRect">
          <a:avLst/>
        </a:prstGeom>
        <a:solidFill>
          <a:schemeClr val="accent5">
            <a:hueOff val="-525956"/>
            <a:satOff val="-2889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testing</a:t>
          </a:r>
        </a:p>
      </dsp:txBody>
      <dsp:txXfrm>
        <a:off x="15078" y="796625"/>
        <a:ext cx="10951934" cy="278723"/>
      </dsp:txXfrm>
    </dsp:sp>
    <dsp:sp modelId="{A21BDFDF-2A5D-D646-BEF1-B508B615074C}">
      <dsp:nvSpPr>
        <dsp:cNvPr id="0" name=""/>
        <dsp:cNvSpPr/>
      </dsp:nvSpPr>
      <dsp:spPr>
        <a:xfrm>
          <a:off x="0" y="1124987"/>
          <a:ext cx="10982090" cy="308879"/>
        </a:xfrm>
        <a:prstGeom prst="roundRect">
          <a:avLst/>
        </a:prstGeom>
        <a:solidFill>
          <a:schemeClr val="accent5">
            <a:hueOff val="-1051912"/>
            <a:satOff val="-5778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overhauling ‘</a:t>
          </a:r>
          <a:r>
            <a:rPr lang="en-US" sz="1200" kern="1200" dirty="0" err="1"/>
            <a:t>uart.js</a:t>
          </a:r>
          <a:r>
            <a:rPr lang="en-US" sz="1200" kern="1200" dirty="0"/>
            <a:t>’ to better fit my needs.</a:t>
          </a:r>
        </a:p>
      </dsp:txBody>
      <dsp:txXfrm>
        <a:off x="15078" y="1140065"/>
        <a:ext cx="10951934" cy="278723"/>
      </dsp:txXfrm>
    </dsp:sp>
    <dsp:sp modelId="{0BCEB795-9CFD-534B-8B69-8F1579C841A9}">
      <dsp:nvSpPr>
        <dsp:cNvPr id="0" name=""/>
        <dsp:cNvSpPr/>
      </dsp:nvSpPr>
      <dsp:spPr>
        <a:xfrm>
          <a:off x="0" y="1468427"/>
          <a:ext cx="10982090" cy="308879"/>
        </a:xfrm>
        <a:prstGeom prst="round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further explore the commands available within the espruino sytem i.e. LED1.set() or setWatch()</a:t>
          </a:r>
        </a:p>
      </dsp:txBody>
      <dsp:txXfrm>
        <a:off x="15078" y="1483505"/>
        <a:ext cx="10951934" cy="278723"/>
      </dsp:txXfrm>
    </dsp:sp>
    <dsp:sp modelId="{1C692248-5507-C842-942C-324668DF12B2}">
      <dsp:nvSpPr>
        <dsp:cNvPr id="0" name=""/>
        <dsp:cNvSpPr/>
      </dsp:nvSpPr>
      <dsp:spPr>
        <a:xfrm>
          <a:off x="0" y="1811867"/>
          <a:ext cx="10982090" cy="308879"/>
        </a:xfrm>
        <a:prstGeom prst="roundRect">
          <a:avLst/>
        </a:prstGeom>
        <a:solidFill>
          <a:schemeClr val="accent5">
            <a:hueOff val="-2103824"/>
            <a:satOff val="-11557"/>
            <a:lumOff val="-1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primitive commands for lesser experienced users to work straight off with the ability to run direct espruino.js code through device.write() commands.</a:t>
          </a:r>
        </a:p>
      </dsp:txBody>
      <dsp:txXfrm>
        <a:off x="15078" y="1826945"/>
        <a:ext cx="10951934" cy="278723"/>
      </dsp:txXfrm>
    </dsp:sp>
    <dsp:sp modelId="{12B7C379-3A4A-E94D-A1E1-2858619D4641}">
      <dsp:nvSpPr>
        <dsp:cNvPr id="0" name=""/>
        <dsp:cNvSpPr/>
      </dsp:nvSpPr>
      <dsp:spPr>
        <a:xfrm>
          <a:off x="0" y="2155307"/>
          <a:ext cx="10982090" cy="308879"/>
        </a:xfrm>
        <a:prstGeom prst="roundRect">
          <a:avLst/>
        </a:prstGeom>
        <a:solidFill>
          <a:schemeClr val="accent5">
            <a:hueOff val="-2629781"/>
            <a:satOff val="-14446"/>
            <a:lumOff val="-143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device specific commands like ‘puck.onPress()’</a:t>
          </a:r>
        </a:p>
      </dsp:txBody>
      <dsp:txXfrm>
        <a:off x="15078" y="2170385"/>
        <a:ext cx="10951934" cy="278723"/>
      </dsp:txXfrm>
    </dsp:sp>
    <dsp:sp modelId="{C83BF54A-A8EA-2E48-8959-965CBA823DA9}">
      <dsp:nvSpPr>
        <dsp:cNvPr id="0" name=""/>
        <dsp:cNvSpPr/>
      </dsp:nvSpPr>
      <dsp:spPr>
        <a:xfrm>
          <a:off x="0" y="2498747"/>
          <a:ext cx="10982090" cy="308879"/>
        </a:xfrm>
        <a:prstGeom prst="round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publishing an </a:t>
          </a:r>
          <a:r>
            <a:rPr lang="en-US" sz="1200" kern="1200" dirty="0" err="1"/>
            <a:t>npm</a:t>
          </a:r>
          <a:r>
            <a:rPr lang="en-US" sz="1200" kern="1200" dirty="0"/>
            <a:t> package &amp; </a:t>
          </a:r>
          <a:r>
            <a:rPr lang="en-US" sz="1200" kern="1200" dirty="0" err="1"/>
            <a:t>npx</a:t>
          </a:r>
          <a:r>
            <a:rPr lang="en-US" sz="1200" kern="1200" dirty="0"/>
            <a:t> tool</a:t>
          </a:r>
        </a:p>
      </dsp:txBody>
      <dsp:txXfrm>
        <a:off x="15078" y="2513825"/>
        <a:ext cx="10951934" cy="278723"/>
      </dsp:txXfrm>
    </dsp:sp>
    <dsp:sp modelId="{CEBF1562-48D8-1A45-BF77-F073E55D1049}">
      <dsp:nvSpPr>
        <dsp:cNvPr id="0" name=""/>
        <dsp:cNvSpPr/>
      </dsp:nvSpPr>
      <dsp:spPr>
        <a:xfrm>
          <a:off x="0" y="2842187"/>
          <a:ext cx="10982090" cy="308879"/>
        </a:xfrm>
        <a:prstGeom prst="roundRect">
          <a:avLst/>
        </a:prstGeom>
        <a:solidFill>
          <a:schemeClr val="accent5">
            <a:hueOff val="-3681693"/>
            <a:satOff val="-20225"/>
            <a:lumOff val="-20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an easy to use directory for the </a:t>
          </a:r>
          <a:r>
            <a:rPr lang="en-US" sz="1200" kern="1200" dirty="0" err="1"/>
            <a:t>npx</a:t>
          </a:r>
          <a:r>
            <a:rPr lang="en-US" sz="1200" kern="1200" dirty="0"/>
            <a:t> tool and explore potential tags for cli</a:t>
          </a:r>
        </a:p>
      </dsp:txBody>
      <dsp:txXfrm>
        <a:off x="15078" y="2857265"/>
        <a:ext cx="10951934" cy="278723"/>
      </dsp:txXfrm>
    </dsp:sp>
    <dsp:sp modelId="{F7EEE231-9DB4-C142-BD41-C41A171C465D}">
      <dsp:nvSpPr>
        <dsp:cNvPr id="0" name=""/>
        <dsp:cNvSpPr/>
      </dsp:nvSpPr>
      <dsp:spPr>
        <a:xfrm>
          <a:off x="0" y="3185627"/>
          <a:ext cx="10982090" cy="308879"/>
        </a:xfrm>
        <a:prstGeom prst="roundRect">
          <a:avLst/>
        </a:prstGeom>
        <a:solidFill>
          <a:schemeClr val="accent5">
            <a:hueOff val="-4207649"/>
            <a:satOff val="-23114"/>
            <a:lumOff val="-23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ssg tools such as hugo, Jekyll, nextjs, Gatsby for documentation</a:t>
          </a:r>
        </a:p>
      </dsp:txBody>
      <dsp:txXfrm>
        <a:off x="15078" y="3200705"/>
        <a:ext cx="10951934" cy="278723"/>
      </dsp:txXfrm>
    </dsp:sp>
    <dsp:sp modelId="{92F97E59-D263-CA4C-8BBF-C9AFE5DD3FDB}">
      <dsp:nvSpPr>
        <dsp:cNvPr id="0" name=""/>
        <dsp:cNvSpPr/>
      </dsp:nvSpPr>
      <dsp:spPr>
        <a:xfrm>
          <a:off x="0" y="3529067"/>
          <a:ext cx="10982090" cy="308879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and implement the online environment taking inspiration for the </a:t>
          </a:r>
          <a:r>
            <a:rPr lang="en-US" sz="1200" kern="1200" dirty="0" err="1"/>
            <a:t>espruino</a:t>
          </a:r>
          <a:r>
            <a:rPr lang="en-US" sz="1200" kern="1200" dirty="0"/>
            <a:t> IDE.</a:t>
          </a:r>
        </a:p>
      </dsp:txBody>
      <dsp:txXfrm>
        <a:off x="15078" y="3544145"/>
        <a:ext cx="10951934" cy="278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1DDE8-EAEE-5344-8B43-427F61786D39}">
      <dsp:nvSpPr>
        <dsp:cNvPr id="0" name=""/>
        <dsp:cNvSpPr/>
      </dsp:nvSpPr>
      <dsp:spPr>
        <a:xfrm>
          <a:off x="0" y="51946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4B1A7-2489-9A48-A3D0-C3E4EE4EE0E7}">
      <dsp:nvSpPr>
        <dsp:cNvPr id="0" name=""/>
        <dsp:cNvSpPr/>
      </dsp:nvSpPr>
      <dsp:spPr>
        <a:xfrm>
          <a:off x="549104" y="47147"/>
          <a:ext cx="7687463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Typescript?</a:t>
          </a:r>
        </a:p>
      </dsp:txBody>
      <dsp:txXfrm>
        <a:off x="595218" y="93261"/>
        <a:ext cx="7595235" cy="852412"/>
      </dsp:txXfrm>
    </dsp:sp>
    <dsp:sp modelId="{B6910DDD-AF4F-BF46-8BA0-7F55F7133090}">
      <dsp:nvSpPr>
        <dsp:cNvPr id="0" name=""/>
        <dsp:cNvSpPr/>
      </dsp:nvSpPr>
      <dsp:spPr>
        <a:xfrm>
          <a:off x="0" y="197098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8C5B4-E0B2-8141-AE2C-203072923AD7}">
      <dsp:nvSpPr>
        <dsp:cNvPr id="0" name=""/>
        <dsp:cNvSpPr/>
      </dsp:nvSpPr>
      <dsp:spPr>
        <a:xfrm>
          <a:off x="549104" y="1498667"/>
          <a:ext cx="7687463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reimplement uart.js?</a:t>
          </a:r>
        </a:p>
      </dsp:txBody>
      <dsp:txXfrm>
        <a:off x="595218" y="1544781"/>
        <a:ext cx="7595235" cy="852412"/>
      </dsp:txXfrm>
    </dsp:sp>
    <dsp:sp modelId="{D3E51549-7838-184E-8282-1B6F2C841F98}">
      <dsp:nvSpPr>
        <dsp:cNvPr id="0" name=""/>
        <dsp:cNvSpPr/>
      </dsp:nvSpPr>
      <dsp:spPr>
        <a:xfrm>
          <a:off x="0" y="342250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CE0E4-4A13-0845-989E-2796C423FD87}">
      <dsp:nvSpPr>
        <dsp:cNvPr id="0" name=""/>
        <dsp:cNvSpPr/>
      </dsp:nvSpPr>
      <dsp:spPr>
        <a:xfrm>
          <a:off x="549104" y="2950187"/>
          <a:ext cx="768746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NPX tool?</a:t>
          </a:r>
        </a:p>
      </dsp:txBody>
      <dsp:txXfrm>
        <a:off x="595218" y="2996301"/>
        <a:ext cx="7595235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9B40E-0CF8-58C7-3EBD-0248167C7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317" r="-1" b="331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B8223B-FCD1-9C0B-EE62-8BA54125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 b="0" i="0">
                <a:solidFill>
                  <a:srgbClr val="FFFFFF"/>
                </a:solidFill>
                <a:effectLst/>
                <a:latin typeface="-apple-system"/>
              </a:rPr>
              <a:t>An asynchronous JavaScript library to control remote embedded devices [JavaScript, Promise, Arduino]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7CF3-9A84-E191-F6EF-20092C515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Week 3 Presentation</a:t>
            </a:r>
          </a:p>
        </p:txBody>
      </p:sp>
      <p:grpSp>
        <p:nvGrpSpPr>
          <p:cNvPr id="65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8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D97E-B35B-6D56-76F7-92B17B77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2818-DFDF-8C2B-7D93-60A60CA1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Over the past week I have</a:t>
            </a:r>
          </a:p>
          <a:p>
            <a:r>
              <a:rPr lang="en-US" dirty="0"/>
              <a:t> Initialized the git repositories required.</a:t>
            </a:r>
          </a:p>
          <a:p>
            <a:r>
              <a:rPr lang="en-US" dirty="0"/>
              <a:t> Re-implemented the functionality of the previous years project as a base point to work from.</a:t>
            </a:r>
          </a:p>
          <a:p>
            <a:r>
              <a:rPr lang="en-US" dirty="0"/>
              <a:t> Read materials regarding ‘</a:t>
            </a:r>
            <a:r>
              <a:rPr lang="en-US" dirty="0" err="1"/>
              <a:t>espruino</a:t>
            </a:r>
            <a:r>
              <a:rPr lang="en-US" dirty="0"/>
              <a:t>’, ‘</a:t>
            </a:r>
            <a:r>
              <a:rPr lang="en-US" dirty="0" err="1"/>
              <a:t>uart.js</a:t>
            </a:r>
            <a:r>
              <a:rPr lang="en-US" dirty="0"/>
              <a:t>’ &amp; ’</a:t>
            </a:r>
            <a:r>
              <a:rPr lang="en-US" dirty="0" err="1"/>
              <a:t>puck.js</a:t>
            </a:r>
            <a:r>
              <a:rPr lang="en-US" dirty="0"/>
              <a:t>’</a:t>
            </a:r>
          </a:p>
          <a:p>
            <a:r>
              <a:rPr lang="en-US" dirty="0"/>
              <a:t> Investigated an overhaul of the ’</a:t>
            </a:r>
            <a:r>
              <a:rPr lang="en-US" dirty="0" err="1"/>
              <a:t>uart.js</a:t>
            </a:r>
            <a:r>
              <a:rPr lang="en-US" dirty="0"/>
              <a:t>’ library which hasn’t been updated in 2 years and doesn’t support typescript.</a:t>
            </a:r>
          </a:p>
          <a:p>
            <a:r>
              <a:rPr lang="en-US" dirty="0"/>
              <a:t> Explored issue management systems like azure </a:t>
            </a:r>
            <a:r>
              <a:rPr lang="en-US" dirty="0" err="1"/>
              <a:t>devops</a:t>
            </a:r>
            <a:r>
              <a:rPr lang="en-US" dirty="0"/>
              <a:t> and </a:t>
            </a:r>
            <a:r>
              <a:rPr lang="en-US" dirty="0" err="1"/>
              <a:t>jira</a:t>
            </a:r>
            <a:endParaRPr lang="en-US" dirty="0"/>
          </a:p>
          <a:p>
            <a:r>
              <a:rPr lang="en-US" dirty="0"/>
              <a:t> Investigated appropriate CI/CD for the projects.</a:t>
            </a:r>
          </a:p>
        </p:txBody>
      </p:sp>
    </p:spTree>
    <p:extLst>
      <p:ext uri="{BB962C8B-B14F-4D97-AF65-F5344CB8AC3E}">
        <p14:creationId xmlns:p14="http://schemas.microsoft.com/office/powerpoint/2010/main" val="10408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E3318-A0DF-E609-344E-B5200A20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Whats</a:t>
            </a:r>
            <a:r>
              <a:rPr lang="en-US" dirty="0"/>
              <a:t> next?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D657A-485C-BF6B-A1B7-ED745F25A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2535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4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4F2FA-E2A2-339B-FB9F-4A1955B4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Explanation of Decisions (so far)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415B4-C2C9-0B00-ACAE-E24C47433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8426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32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734B-F0CB-B759-87AF-DECE7323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706F-61DD-42B4-A64B-108DED0C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Typescript allows for strict static typing on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 Typescript enforces good coding practices by showing the developer errors at developing time rather than run time.</a:t>
            </a:r>
          </a:p>
          <a:p>
            <a:r>
              <a:rPr lang="en-US" dirty="0"/>
              <a:t> Typescript provides syntax suggestions during development to remove the guessing when it comes to objects, this could be helpful for users unfamiliar with the syntax.</a:t>
            </a:r>
          </a:p>
          <a:p>
            <a:r>
              <a:rPr lang="en-US" dirty="0"/>
              <a:t> Typescript builds directly into </a:t>
            </a:r>
            <a:r>
              <a:rPr lang="en-US" dirty="0" err="1"/>
              <a:t>javascript</a:t>
            </a:r>
            <a:r>
              <a:rPr lang="en-US" dirty="0"/>
              <a:t> allowing for both </a:t>
            </a:r>
            <a:r>
              <a:rPr lang="en-US" dirty="0" err="1"/>
              <a:t>javascript</a:t>
            </a:r>
            <a:r>
              <a:rPr lang="en-US" dirty="0"/>
              <a:t> and typescript users to use the package as intended.</a:t>
            </a:r>
          </a:p>
          <a:p>
            <a:r>
              <a:rPr lang="en-US" dirty="0"/>
              <a:t> sidenote: typescript can compile into any desired version of </a:t>
            </a:r>
            <a:r>
              <a:rPr lang="en-US" dirty="0" err="1"/>
              <a:t>javascript</a:t>
            </a:r>
            <a:r>
              <a:rPr lang="en-US" dirty="0"/>
              <a:t>. So if you want to use the es2019</a:t>
            </a:r>
            <a:br>
              <a:rPr lang="en-US" dirty="0"/>
            </a:br>
            <a:r>
              <a:rPr lang="en-GB" dirty="0">
                <a:solidFill>
                  <a:srgbClr val="1F1C1B"/>
                </a:solidFill>
                <a:effectLst/>
              </a:rPr>
              <a:t>&gt; '</a:t>
            </a:r>
            <a:r>
              <a:rPr lang="en-GB" dirty="0" err="1">
                <a:solidFill>
                  <a:srgbClr val="1F1C1B"/>
                </a:solidFill>
                <a:effectLst/>
              </a:rPr>
              <a:t>abbbaab</a:t>
            </a:r>
            <a:r>
              <a:rPr lang="en-GB" dirty="0">
                <a:solidFill>
                  <a:srgbClr val="1F1C1B"/>
                </a:solidFill>
                <a:effectLst/>
              </a:rPr>
              <a:t>'.</a:t>
            </a:r>
            <a:r>
              <a:rPr lang="en-GB" dirty="0" err="1">
                <a:solidFill>
                  <a:srgbClr val="1F1C1B"/>
                </a:solidFill>
                <a:effectLst/>
              </a:rPr>
              <a:t>replaceAll</a:t>
            </a:r>
            <a:r>
              <a:rPr lang="en-GB" dirty="0">
                <a:solidFill>
                  <a:srgbClr val="1F1C1B"/>
                </a:solidFill>
                <a:effectLst/>
              </a:rPr>
              <a:t>('b', 'x’)</a:t>
            </a:r>
            <a:r>
              <a:rPr lang="en-GB" dirty="0"/>
              <a:t> //</a:t>
            </a:r>
            <a:r>
              <a:rPr lang="en-GB" b="1" dirty="0">
                <a:solidFill>
                  <a:srgbClr val="1F1C1B"/>
                </a:solidFill>
                <a:effectLst/>
              </a:rPr>
              <a:t>'</a:t>
            </a:r>
            <a:r>
              <a:rPr lang="en-GB" b="1" dirty="0" err="1">
                <a:solidFill>
                  <a:srgbClr val="1F1C1B"/>
                </a:solidFill>
                <a:effectLst/>
              </a:rPr>
              <a:t>axxxaax</a:t>
            </a:r>
            <a:r>
              <a:rPr lang="en-GB" b="1" dirty="0">
                <a:solidFill>
                  <a:srgbClr val="1F1C1B"/>
                </a:solidFill>
                <a:effectLst/>
              </a:rPr>
              <a:t>’</a:t>
            </a:r>
            <a:br>
              <a:rPr lang="en-GB" b="1" dirty="0">
                <a:solidFill>
                  <a:srgbClr val="1F1C1B"/>
                </a:solidFill>
                <a:effectLst/>
              </a:rPr>
            </a:br>
            <a:r>
              <a:rPr lang="en-GB" dirty="0">
                <a:solidFill>
                  <a:srgbClr val="1F1C1B"/>
                </a:solidFill>
                <a:effectLst/>
              </a:rPr>
              <a:t>method typescript could compile this to es5 to be compatible with all browsers not just ones that support the newest </a:t>
            </a:r>
            <a:r>
              <a:rPr lang="en-GB" dirty="0" err="1">
                <a:solidFill>
                  <a:srgbClr val="1F1C1B"/>
                </a:solidFill>
                <a:effectLst/>
              </a:rPr>
              <a:t>js</a:t>
            </a:r>
            <a:r>
              <a:rPr lang="en-GB" dirty="0">
                <a:solidFill>
                  <a:srgbClr val="1F1C1B"/>
                </a:solidFill>
                <a:effectLst/>
              </a:rPr>
              <a:t>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09C-5122-672F-2614-BEC4929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Re-implementing </a:t>
            </a:r>
            <a:r>
              <a:rPr lang="en-US" dirty="0" err="1"/>
              <a:t>UART.js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CA1B-A263-2EF9-041C-59839DE8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UART is not written in typescript so bringing it in line with what the rest of the project uses would be a benefit.</a:t>
            </a:r>
          </a:p>
          <a:p>
            <a:r>
              <a:rPr lang="en-US" dirty="0"/>
              <a:t> further this would allow for customization of the UI, i.e. changing the ugly connection modal.</a:t>
            </a:r>
          </a:p>
          <a:p>
            <a:r>
              <a:rPr lang="en-US" dirty="0"/>
              <a:t> This will provide a better understanding of the system.</a:t>
            </a:r>
          </a:p>
          <a:p>
            <a:r>
              <a:rPr lang="en-US" dirty="0"/>
              <a:t> This would also allow me to document my new </a:t>
            </a:r>
            <a:r>
              <a:rPr lang="en-US" dirty="0" err="1"/>
              <a:t>uart.js</a:t>
            </a:r>
            <a:r>
              <a:rPr lang="en-US" dirty="0"/>
              <a:t> package to keep everything in one place.</a:t>
            </a:r>
          </a:p>
        </p:txBody>
      </p:sp>
    </p:spTree>
    <p:extLst>
      <p:ext uri="{BB962C8B-B14F-4D97-AF65-F5344CB8AC3E}">
        <p14:creationId xmlns:p14="http://schemas.microsoft.com/office/powerpoint/2010/main" val="32185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6A7-7107-AA69-EF93-B6001162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NPX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D72-B909-A488-5025-03FF5C6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an </a:t>
            </a:r>
            <a:r>
              <a:rPr lang="en-US" dirty="0" err="1"/>
              <a:t>npx</a:t>
            </a:r>
            <a:r>
              <a:rPr lang="en-US" dirty="0"/>
              <a:t> tool would allow for easy creation of a ready to work local environment.</a:t>
            </a:r>
          </a:p>
          <a:p>
            <a:r>
              <a:rPr lang="en-US" dirty="0"/>
              <a:t>This would work like so… in terminal a user would type:</a:t>
            </a:r>
          </a:p>
          <a:p>
            <a:pPr marL="0" indent="0">
              <a:buNone/>
            </a:pPr>
            <a:r>
              <a:rPr lang="en-US" dirty="0"/>
              <a:t>		‘&gt;~ </a:t>
            </a:r>
            <a:r>
              <a:rPr lang="en-US" dirty="0" err="1"/>
              <a:t>npx</a:t>
            </a:r>
            <a:r>
              <a:rPr lang="en-US" dirty="0"/>
              <a:t> create-</a:t>
            </a:r>
            <a:r>
              <a:rPr lang="en-US" dirty="0" err="1"/>
              <a:t>espruino</a:t>
            </a:r>
            <a:r>
              <a:rPr lang="en-US" dirty="0"/>
              <a:t>-tool-app’</a:t>
            </a:r>
          </a:p>
          <a:p>
            <a:r>
              <a:rPr lang="en-US" dirty="0"/>
              <a:t> This would run all the necessary commands and create a base directory ready to code as shown in image.</a:t>
            </a:r>
          </a:p>
          <a:p>
            <a:r>
              <a:rPr lang="en-US" dirty="0"/>
              <a:t>This would have optional flags like</a:t>
            </a:r>
          </a:p>
          <a:p>
            <a:pPr marL="0" indent="0">
              <a:buNone/>
            </a:pPr>
            <a:r>
              <a:rPr lang="en-US" dirty="0"/>
              <a:t>   (--typescript, --</a:t>
            </a:r>
            <a:r>
              <a:rPr lang="en-US" dirty="0" err="1"/>
              <a:t>vue</a:t>
            </a:r>
            <a:r>
              <a:rPr lang="en-US" dirty="0"/>
              <a:t>, --react) to create</a:t>
            </a:r>
          </a:p>
          <a:p>
            <a:pPr marL="0" indent="0">
              <a:buNone/>
            </a:pPr>
            <a:r>
              <a:rPr lang="en-US" dirty="0"/>
              <a:t>   familiar environments for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7E998-9156-1732-91CB-02E3D43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4" y="4274757"/>
            <a:ext cx="2207742" cy="19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71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An asynchronous JavaScript library to control remote embedded devices [JavaScript, Promise, Arduino]</vt:lpstr>
      <vt:lpstr>Progress</vt:lpstr>
      <vt:lpstr>Whats next?</vt:lpstr>
      <vt:lpstr>Explanation of Decisions (so far)</vt:lpstr>
      <vt:lpstr>Typescript</vt:lpstr>
      <vt:lpstr>Re-implementing UART.js</vt:lpstr>
      <vt:lpstr>NPX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asynchronous JavaScript library to control remote embedded devices [JavaScript, Promise, Arduino]</dc:title>
  <dc:creator>Callum McLuskey (student)</dc:creator>
  <cp:lastModifiedBy>Callum McLuskey (student)</cp:lastModifiedBy>
  <cp:revision>2</cp:revision>
  <dcterms:created xsi:type="dcterms:W3CDTF">2022-10-04T16:54:55Z</dcterms:created>
  <dcterms:modified xsi:type="dcterms:W3CDTF">2022-10-04T18:55:27Z</dcterms:modified>
</cp:coreProperties>
</file>