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57"/>
    <p:restoredTop sz="96110"/>
  </p:normalViewPr>
  <p:slideViewPr>
    <p:cSldViewPr snapToGrid="0">
      <p:cViewPr>
        <p:scale>
          <a:sx n="83" d="100"/>
          <a:sy n="83" d="100"/>
        </p:scale>
        <p:origin x="-44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E1E25-AD33-4C31-91EC-D88EAE48EE4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AD9ED1-4050-46AE-885C-AC44FACA98EC}">
      <dgm:prSet/>
      <dgm:spPr/>
      <dgm:t>
        <a:bodyPr/>
        <a:lstStyle/>
        <a:p>
          <a:r>
            <a:rPr lang="en-US" dirty="0"/>
            <a:t>Fix webpack name, add the ability to change this.</a:t>
          </a:r>
        </a:p>
      </dgm:t>
    </dgm:pt>
    <dgm:pt modelId="{C00136C4-CCEE-4EE5-9495-2C54389AD9C4}" type="parTrans" cxnId="{6A8281BA-1E3C-437C-8131-373EC8C2ABCB}">
      <dgm:prSet/>
      <dgm:spPr/>
      <dgm:t>
        <a:bodyPr/>
        <a:lstStyle/>
        <a:p>
          <a:endParaRPr lang="en-US"/>
        </a:p>
      </dgm:t>
    </dgm:pt>
    <dgm:pt modelId="{3AC6512F-FAD0-4C35-896E-6595B49E4038}" type="sibTrans" cxnId="{6A8281BA-1E3C-437C-8131-373EC8C2ABCB}">
      <dgm:prSet/>
      <dgm:spPr/>
      <dgm:t>
        <a:bodyPr/>
        <a:lstStyle/>
        <a:p>
          <a:endParaRPr lang="en-US"/>
        </a:p>
      </dgm:t>
    </dgm:pt>
    <dgm:pt modelId="{7EC07C81-2DAE-409C-9B57-E1042961AFBE}">
      <dgm:prSet/>
      <dgm:spPr/>
      <dgm:t>
        <a:bodyPr/>
        <a:lstStyle/>
        <a:p>
          <a:r>
            <a:rPr lang="en-US" dirty="0"/>
            <a:t>Produce demos for each aspect produced in the packages</a:t>
          </a:r>
        </a:p>
      </dgm:t>
    </dgm:pt>
    <dgm:pt modelId="{053F8041-28C9-4373-8B6E-FF4ED39D1647}" type="parTrans" cxnId="{13D32003-2DA4-4A8E-9079-EC2495AFD764}">
      <dgm:prSet/>
      <dgm:spPr/>
      <dgm:t>
        <a:bodyPr/>
        <a:lstStyle/>
        <a:p>
          <a:endParaRPr lang="en-US"/>
        </a:p>
      </dgm:t>
    </dgm:pt>
    <dgm:pt modelId="{00F885C8-35FD-4299-ADC2-8C086C6FC8A8}" type="sibTrans" cxnId="{13D32003-2DA4-4A8E-9079-EC2495AFD764}">
      <dgm:prSet/>
      <dgm:spPr/>
      <dgm:t>
        <a:bodyPr/>
        <a:lstStyle/>
        <a:p>
          <a:endParaRPr lang="en-US"/>
        </a:p>
      </dgm:t>
    </dgm:pt>
    <dgm:pt modelId="{598ACE73-040B-4B64-BDA0-57D77E4C392F}">
      <dgm:prSet/>
      <dgm:spPr/>
      <dgm:t>
        <a:bodyPr/>
        <a:lstStyle/>
        <a:p>
          <a:r>
            <a:rPr lang="en-US" dirty="0"/>
            <a:t>Add unit tests to all of the packages</a:t>
          </a:r>
        </a:p>
      </dgm:t>
    </dgm:pt>
    <dgm:pt modelId="{3232F322-14E9-447E-A4B3-D58F45FCD363}" type="parTrans" cxnId="{D40525A2-72F6-4878-B031-11AEFEBEF79A}">
      <dgm:prSet/>
      <dgm:spPr/>
      <dgm:t>
        <a:bodyPr/>
        <a:lstStyle/>
        <a:p>
          <a:endParaRPr lang="en-US"/>
        </a:p>
      </dgm:t>
    </dgm:pt>
    <dgm:pt modelId="{C2504BCE-268A-4152-B906-2606BD53D3A0}" type="sibTrans" cxnId="{D40525A2-72F6-4878-B031-11AEFEBEF79A}">
      <dgm:prSet/>
      <dgm:spPr/>
      <dgm:t>
        <a:bodyPr/>
        <a:lstStyle/>
        <a:p>
          <a:endParaRPr lang="en-US"/>
        </a:p>
      </dgm:t>
    </dgm:pt>
    <dgm:pt modelId="{13F43AAD-FFEF-4436-9A60-84E0466CC5D1}">
      <dgm:prSet/>
      <dgm:spPr/>
      <dgm:t>
        <a:bodyPr/>
        <a:lstStyle/>
        <a:p>
          <a:r>
            <a:rPr lang="en-US" dirty="0"/>
            <a:t>Create the </a:t>
          </a:r>
          <a:r>
            <a:rPr lang="en-US" dirty="0" err="1"/>
            <a:t>transpiler</a:t>
          </a:r>
          <a:r>
            <a:rPr lang="en-US" dirty="0"/>
            <a:t>/preprocessor for the online tool</a:t>
          </a:r>
        </a:p>
      </dgm:t>
    </dgm:pt>
    <dgm:pt modelId="{3C82638C-6789-4EEF-886D-4557C6DDCC3A}" type="parTrans" cxnId="{88582CDD-673C-476C-BC28-A785AACD6B68}">
      <dgm:prSet/>
      <dgm:spPr/>
      <dgm:t>
        <a:bodyPr/>
        <a:lstStyle/>
        <a:p>
          <a:endParaRPr lang="en-US"/>
        </a:p>
      </dgm:t>
    </dgm:pt>
    <dgm:pt modelId="{A8F67317-AFFD-434B-BA7F-ACE2F16B5F47}" type="sibTrans" cxnId="{88582CDD-673C-476C-BC28-A785AACD6B68}">
      <dgm:prSet/>
      <dgm:spPr/>
      <dgm:t>
        <a:bodyPr/>
        <a:lstStyle/>
        <a:p>
          <a:endParaRPr lang="en-US"/>
        </a:p>
      </dgm:t>
    </dgm:pt>
    <dgm:pt modelId="{98D89BC7-5AA5-43AF-88F5-12357F8784C1}">
      <dgm:prSet/>
      <dgm:spPr/>
      <dgm:t>
        <a:bodyPr/>
        <a:lstStyle/>
        <a:p>
          <a:r>
            <a:rPr lang="en-US" dirty="0"/>
            <a:t>Create the online IDE tool</a:t>
          </a:r>
        </a:p>
      </dgm:t>
    </dgm:pt>
    <dgm:pt modelId="{E8F5A646-D633-47F7-B1CC-34E857583AD2}" type="parTrans" cxnId="{B179865F-D15A-4CDC-97CC-FF35CDEA7E8E}">
      <dgm:prSet/>
      <dgm:spPr/>
      <dgm:t>
        <a:bodyPr/>
        <a:lstStyle/>
        <a:p>
          <a:endParaRPr lang="en-US"/>
        </a:p>
      </dgm:t>
    </dgm:pt>
    <dgm:pt modelId="{9A6A6413-21FA-456F-BB83-F427546D499F}" type="sibTrans" cxnId="{B179865F-D15A-4CDC-97CC-FF35CDEA7E8E}">
      <dgm:prSet/>
      <dgm:spPr/>
      <dgm:t>
        <a:bodyPr/>
        <a:lstStyle/>
        <a:p>
          <a:endParaRPr lang="en-US"/>
        </a:p>
      </dgm:t>
    </dgm:pt>
    <dgm:pt modelId="{5A9FE543-173A-5249-8A6A-67383B5E5481}">
      <dgm:prSet/>
      <dgm:spPr/>
      <dgm:t>
        <a:bodyPr/>
        <a:lstStyle/>
        <a:p>
          <a:r>
            <a:rPr lang="en-GB" dirty="0"/>
            <a:t>Start populating the dissertation with the current work done so far</a:t>
          </a:r>
        </a:p>
      </dgm:t>
    </dgm:pt>
    <dgm:pt modelId="{B9E3F235-0AA6-9245-B4B0-7DFF1D657565}" type="parTrans" cxnId="{F08CBD58-7CFE-F540-8A21-0B79BDADD7C5}">
      <dgm:prSet/>
      <dgm:spPr/>
      <dgm:t>
        <a:bodyPr/>
        <a:lstStyle/>
        <a:p>
          <a:endParaRPr lang="en-GB"/>
        </a:p>
      </dgm:t>
    </dgm:pt>
    <dgm:pt modelId="{CD998AAB-BD31-2748-B1F3-A6AE586EDB4C}" type="sibTrans" cxnId="{F08CBD58-7CFE-F540-8A21-0B79BDADD7C5}">
      <dgm:prSet/>
      <dgm:spPr/>
      <dgm:t>
        <a:bodyPr/>
        <a:lstStyle/>
        <a:p>
          <a:endParaRPr lang="en-GB"/>
        </a:p>
      </dgm:t>
    </dgm:pt>
    <dgm:pt modelId="{0DCC2510-132F-B84F-8DFF-FA8709C75A97}">
      <dgm:prSet/>
      <dgm:spPr/>
      <dgm:t>
        <a:bodyPr/>
        <a:lstStyle/>
        <a:p>
          <a:r>
            <a:rPr lang="en-GB" dirty="0"/>
            <a:t>Revamp the demo site to allow for a directory instead of a single </a:t>
          </a:r>
          <a:r>
            <a:rPr lang="en-GB" dirty="0" err="1"/>
            <a:t>javascript</a:t>
          </a:r>
          <a:r>
            <a:rPr lang="en-GB" dirty="0"/>
            <a:t> file</a:t>
          </a:r>
        </a:p>
      </dgm:t>
    </dgm:pt>
    <dgm:pt modelId="{B2D85824-B788-5D46-B7DF-8C1DED38AC38}" type="parTrans" cxnId="{4498E0FA-1A67-4D4D-AC89-36686DD6A23E}">
      <dgm:prSet/>
      <dgm:spPr/>
      <dgm:t>
        <a:bodyPr/>
        <a:lstStyle/>
        <a:p>
          <a:endParaRPr lang="en-GB"/>
        </a:p>
      </dgm:t>
    </dgm:pt>
    <dgm:pt modelId="{F6B2E243-47A2-AB41-805D-57859281601A}" type="sibTrans" cxnId="{4498E0FA-1A67-4D4D-AC89-36686DD6A23E}">
      <dgm:prSet/>
      <dgm:spPr/>
      <dgm:t>
        <a:bodyPr/>
        <a:lstStyle/>
        <a:p>
          <a:endParaRPr lang="en-GB"/>
        </a:p>
      </dgm:t>
    </dgm:pt>
    <dgm:pt modelId="{54C67D8C-47B9-3949-AA08-122180B82140}" type="pres">
      <dgm:prSet presAssocID="{EFEE1E25-AD33-4C31-91EC-D88EAE48EE4F}" presName="linear" presStyleCnt="0">
        <dgm:presLayoutVars>
          <dgm:animLvl val="lvl"/>
          <dgm:resizeHandles val="exact"/>
        </dgm:presLayoutVars>
      </dgm:prSet>
      <dgm:spPr/>
    </dgm:pt>
    <dgm:pt modelId="{A1ABE96A-3404-A948-91EF-D3DB3DF79801}" type="pres">
      <dgm:prSet presAssocID="{2DAD9ED1-4050-46AE-885C-AC44FACA98E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14809B4-505F-C44B-BEDD-A090C85CC919}" type="pres">
      <dgm:prSet presAssocID="{3AC6512F-FAD0-4C35-896E-6595B49E4038}" presName="spacer" presStyleCnt="0"/>
      <dgm:spPr/>
    </dgm:pt>
    <dgm:pt modelId="{1CE67EE3-FA06-3B4D-A608-6E1EB1D4FC3F}" type="pres">
      <dgm:prSet presAssocID="{7EC07C81-2DAE-409C-9B57-E1042961AFB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3C07105-8C4B-8540-98DF-30EA4A3E44A6}" type="pres">
      <dgm:prSet presAssocID="{00F885C8-35FD-4299-ADC2-8C086C6FC8A8}" presName="spacer" presStyleCnt="0"/>
      <dgm:spPr/>
    </dgm:pt>
    <dgm:pt modelId="{E833BAD9-C797-5E41-A790-1C778D050F6E}" type="pres">
      <dgm:prSet presAssocID="{0DCC2510-132F-B84F-8DFF-FA8709C75A9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A313F80-6C39-0E45-B3BB-92B528779D02}" type="pres">
      <dgm:prSet presAssocID="{F6B2E243-47A2-AB41-805D-57859281601A}" presName="spacer" presStyleCnt="0"/>
      <dgm:spPr/>
    </dgm:pt>
    <dgm:pt modelId="{E78BF080-49BA-404E-8B0D-DB60455AC0FD}" type="pres">
      <dgm:prSet presAssocID="{598ACE73-040B-4B64-BDA0-57D77E4C392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746DEC3-F6D8-AB42-ADBD-DADF72CA9453}" type="pres">
      <dgm:prSet presAssocID="{C2504BCE-268A-4152-B906-2606BD53D3A0}" presName="spacer" presStyleCnt="0"/>
      <dgm:spPr/>
    </dgm:pt>
    <dgm:pt modelId="{DEBA0864-61FE-7647-857B-261674F9B811}" type="pres">
      <dgm:prSet presAssocID="{13F43AAD-FFEF-4436-9A60-84E0466CC5D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8CC187E-9E43-E64B-8852-1D8244035773}" type="pres">
      <dgm:prSet presAssocID="{A8F67317-AFFD-434B-BA7F-ACE2F16B5F47}" presName="spacer" presStyleCnt="0"/>
      <dgm:spPr/>
    </dgm:pt>
    <dgm:pt modelId="{39B9C897-EB4A-B24A-AEAE-1196776018D3}" type="pres">
      <dgm:prSet presAssocID="{98D89BC7-5AA5-43AF-88F5-12357F8784C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880036E-433A-D242-A3EC-B4C3A155B3E7}" type="pres">
      <dgm:prSet presAssocID="{9A6A6413-21FA-456F-BB83-F427546D499F}" presName="spacer" presStyleCnt="0"/>
      <dgm:spPr/>
    </dgm:pt>
    <dgm:pt modelId="{7F4C3376-0AD2-524A-9838-6F84F39AD13E}" type="pres">
      <dgm:prSet presAssocID="{5A9FE543-173A-5249-8A6A-67383B5E548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3D32003-2DA4-4A8E-9079-EC2495AFD764}" srcId="{EFEE1E25-AD33-4C31-91EC-D88EAE48EE4F}" destId="{7EC07C81-2DAE-409C-9B57-E1042961AFBE}" srcOrd="1" destOrd="0" parTransId="{053F8041-28C9-4373-8B6E-FF4ED39D1647}" sibTransId="{00F885C8-35FD-4299-ADC2-8C086C6FC8A8}"/>
    <dgm:cxn modelId="{E5F87607-EB3D-A941-8C47-434A768B6F23}" type="presOf" srcId="{5A9FE543-173A-5249-8A6A-67383B5E5481}" destId="{7F4C3376-0AD2-524A-9838-6F84F39AD13E}" srcOrd="0" destOrd="0" presId="urn:microsoft.com/office/officeart/2005/8/layout/vList2"/>
    <dgm:cxn modelId="{3DB82833-4AF3-ED46-9D51-39B63B53890E}" type="presOf" srcId="{598ACE73-040B-4B64-BDA0-57D77E4C392F}" destId="{E78BF080-49BA-404E-8B0D-DB60455AC0FD}" srcOrd="0" destOrd="0" presId="urn:microsoft.com/office/officeart/2005/8/layout/vList2"/>
    <dgm:cxn modelId="{60445734-1B3A-4947-A629-30E6D4628AE8}" type="presOf" srcId="{0DCC2510-132F-B84F-8DFF-FA8709C75A97}" destId="{E833BAD9-C797-5E41-A790-1C778D050F6E}" srcOrd="0" destOrd="0" presId="urn:microsoft.com/office/officeart/2005/8/layout/vList2"/>
    <dgm:cxn modelId="{74648454-2495-2144-8FB0-07CC66D4E42D}" type="presOf" srcId="{98D89BC7-5AA5-43AF-88F5-12357F8784C1}" destId="{39B9C897-EB4A-B24A-AEAE-1196776018D3}" srcOrd="0" destOrd="0" presId="urn:microsoft.com/office/officeart/2005/8/layout/vList2"/>
    <dgm:cxn modelId="{F08CBD58-7CFE-F540-8A21-0B79BDADD7C5}" srcId="{EFEE1E25-AD33-4C31-91EC-D88EAE48EE4F}" destId="{5A9FE543-173A-5249-8A6A-67383B5E5481}" srcOrd="6" destOrd="0" parTransId="{B9E3F235-0AA6-9245-B4B0-7DFF1D657565}" sibTransId="{CD998AAB-BD31-2748-B1F3-A6AE586EDB4C}"/>
    <dgm:cxn modelId="{B179865F-D15A-4CDC-97CC-FF35CDEA7E8E}" srcId="{EFEE1E25-AD33-4C31-91EC-D88EAE48EE4F}" destId="{98D89BC7-5AA5-43AF-88F5-12357F8784C1}" srcOrd="5" destOrd="0" parTransId="{E8F5A646-D633-47F7-B1CC-34E857583AD2}" sibTransId="{9A6A6413-21FA-456F-BB83-F427546D499F}"/>
    <dgm:cxn modelId="{48F4E868-D44B-1446-A7E1-859A65DD8B00}" type="presOf" srcId="{7EC07C81-2DAE-409C-9B57-E1042961AFBE}" destId="{1CE67EE3-FA06-3B4D-A608-6E1EB1D4FC3F}" srcOrd="0" destOrd="0" presId="urn:microsoft.com/office/officeart/2005/8/layout/vList2"/>
    <dgm:cxn modelId="{D40525A2-72F6-4878-B031-11AEFEBEF79A}" srcId="{EFEE1E25-AD33-4C31-91EC-D88EAE48EE4F}" destId="{598ACE73-040B-4B64-BDA0-57D77E4C392F}" srcOrd="3" destOrd="0" parTransId="{3232F322-14E9-447E-A4B3-D58F45FCD363}" sibTransId="{C2504BCE-268A-4152-B906-2606BD53D3A0}"/>
    <dgm:cxn modelId="{6A8281BA-1E3C-437C-8131-373EC8C2ABCB}" srcId="{EFEE1E25-AD33-4C31-91EC-D88EAE48EE4F}" destId="{2DAD9ED1-4050-46AE-885C-AC44FACA98EC}" srcOrd="0" destOrd="0" parTransId="{C00136C4-CCEE-4EE5-9495-2C54389AD9C4}" sibTransId="{3AC6512F-FAD0-4C35-896E-6595B49E4038}"/>
    <dgm:cxn modelId="{2B9134C1-F4EA-3B4C-9F00-3EAFCBCB3D38}" type="presOf" srcId="{2DAD9ED1-4050-46AE-885C-AC44FACA98EC}" destId="{A1ABE96A-3404-A948-91EF-D3DB3DF79801}" srcOrd="0" destOrd="0" presId="urn:microsoft.com/office/officeart/2005/8/layout/vList2"/>
    <dgm:cxn modelId="{0749F1C6-22F8-9C49-A7A7-2BAD5A8C0A70}" type="presOf" srcId="{EFEE1E25-AD33-4C31-91EC-D88EAE48EE4F}" destId="{54C67D8C-47B9-3949-AA08-122180B82140}" srcOrd="0" destOrd="0" presId="urn:microsoft.com/office/officeart/2005/8/layout/vList2"/>
    <dgm:cxn modelId="{AB9FF4DC-0504-1B48-8FCF-BA01915C91AE}" type="presOf" srcId="{13F43AAD-FFEF-4436-9A60-84E0466CC5D1}" destId="{DEBA0864-61FE-7647-857B-261674F9B811}" srcOrd="0" destOrd="0" presId="urn:microsoft.com/office/officeart/2005/8/layout/vList2"/>
    <dgm:cxn modelId="{88582CDD-673C-476C-BC28-A785AACD6B68}" srcId="{EFEE1E25-AD33-4C31-91EC-D88EAE48EE4F}" destId="{13F43AAD-FFEF-4436-9A60-84E0466CC5D1}" srcOrd="4" destOrd="0" parTransId="{3C82638C-6789-4EEF-886D-4557C6DDCC3A}" sibTransId="{A8F67317-AFFD-434B-BA7F-ACE2F16B5F47}"/>
    <dgm:cxn modelId="{4498E0FA-1A67-4D4D-AC89-36686DD6A23E}" srcId="{EFEE1E25-AD33-4C31-91EC-D88EAE48EE4F}" destId="{0DCC2510-132F-B84F-8DFF-FA8709C75A97}" srcOrd="2" destOrd="0" parTransId="{B2D85824-B788-5D46-B7DF-8C1DED38AC38}" sibTransId="{F6B2E243-47A2-AB41-805D-57859281601A}"/>
    <dgm:cxn modelId="{0523EBC7-07A1-2C42-A9F5-806EA3EFECFA}" type="presParOf" srcId="{54C67D8C-47B9-3949-AA08-122180B82140}" destId="{A1ABE96A-3404-A948-91EF-D3DB3DF79801}" srcOrd="0" destOrd="0" presId="urn:microsoft.com/office/officeart/2005/8/layout/vList2"/>
    <dgm:cxn modelId="{11EEDF26-A750-804C-86D4-0B5F0EEB3042}" type="presParOf" srcId="{54C67D8C-47B9-3949-AA08-122180B82140}" destId="{814809B4-505F-C44B-BEDD-A090C85CC919}" srcOrd="1" destOrd="0" presId="urn:microsoft.com/office/officeart/2005/8/layout/vList2"/>
    <dgm:cxn modelId="{315FB135-A1B3-AD4A-8508-A7181F151946}" type="presParOf" srcId="{54C67D8C-47B9-3949-AA08-122180B82140}" destId="{1CE67EE3-FA06-3B4D-A608-6E1EB1D4FC3F}" srcOrd="2" destOrd="0" presId="urn:microsoft.com/office/officeart/2005/8/layout/vList2"/>
    <dgm:cxn modelId="{27524CC8-C603-9749-9DEF-6045347386E7}" type="presParOf" srcId="{54C67D8C-47B9-3949-AA08-122180B82140}" destId="{13C07105-8C4B-8540-98DF-30EA4A3E44A6}" srcOrd="3" destOrd="0" presId="urn:microsoft.com/office/officeart/2005/8/layout/vList2"/>
    <dgm:cxn modelId="{3D9CFA7C-C6B1-CB46-B52A-A356080337AF}" type="presParOf" srcId="{54C67D8C-47B9-3949-AA08-122180B82140}" destId="{E833BAD9-C797-5E41-A790-1C778D050F6E}" srcOrd="4" destOrd="0" presId="urn:microsoft.com/office/officeart/2005/8/layout/vList2"/>
    <dgm:cxn modelId="{A6678664-5D64-524D-8C19-11B37A078E46}" type="presParOf" srcId="{54C67D8C-47B9-3949-AA08-122180B82140}" destId="{3A313F80-6C39-0E45-B3BB-92B528779D02}" srcOrd="5" destOrd="0" presId="urn:microsoft.com/office/officeart/2005/8/layout/vList2"/>
    <dgm:cxn modelId="{CE14255A-1558-4F45-944B-E5E9CC43AD99}" type="presParOf" srcId="{54C67D8C-47B9-3949-AA08-122180B82140}" destId="{E78BF080-49BA-404E-8B0D-DB60455AC0FD}" srcOrd="6" destOrd="0" presId="urn:microsoft.com/office/officeart/2005/8/layout/vList2"/>
    <dgm:cxn modelId="{C9FAEBF0-6CB3-4D4A-BCD6-5EB69AC4C8B8}" type="presParOf" srcId="{54C67D8C-47B9-3949-AA08-122180B82140}" destId="{F746DEC3-F6D8-AB42-ADBD-DADF72CA9453}" srcOrd="7" destOrd="0" presId="urn:microsoft.com/office/officeart/2005/8/layout/vList2"/>
    <dgm:cxn modelId="{A89CFC8A-F153-8D41-817D-DBC1D5E38394}" type="presParOf" srcId="{54C67D8C-47B9-3949-AA08-122180B82140}" destId="{DEBA0864-61FE-7647-857B-261674F9B811}" srcOrd="8" destOrd="0" presId="urn:microsoft.com/office/officeart/2005/8/layout/vList2"/>
    <dgm:cxn modelId="{5F815703-DDFA-3141-B7F3-8A34B4C74150}" type="presParOf" srcId="{54C67D8C-47B9-3949-AA08-122180B82140}" destId="{78CC187E-9E43-E64B-8852-1D8244035773}" srcOrd="9" destOrd="0" presId="urn:microsoft.com/office/officeart/2005/8/layout/vList2"/>
    <dgm:cxn modelId="{83350C6E-E7D0-FE4C-9911-F105A5102BA6}" type="presParOf" srcId="{54C67D8C-47B9-3949-AA08-122180B82140}" destId="{39B9C897-EB4A-B24A-AEAE-1196776018D3}" srcOrd="10" destOrd="0" presId="urn:microsoft.com/office/officeart/2005/8/layout/vList2"/>
    <dgm:cxn modelId="{CA0E0397-46B3-1C43-8F1E-D82BACE35000}" type="presParOf" srcId="{54C67D8C-47B9-3949-AA08-122180B82140}" destId="{5880036E-433A-D242-A3EC-B4C3A155B3E7}" srcOrd="11" destOrd="0" presId="urn:microsoft.com/office/officeart/2005/8/layout/vList2"/>
    <dgm:cxn modelId="{F0DF0D18-BAC5-8442-A810-A0253733E6C4}" type="presParOf" srcId="{54C67D8C-47B9-3949-AA08-122180B82140}" destId="{7F4C3376-0AD2-524A-9838-6F84F39AD13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BE96A-3404-A948-91EF-D3DB3DF79801}">
      <dsp:nvSpPr>
        <dsp:cNvPr id="0" name=""/>
        <dsp:cNvSpPr/>
      </dsp:nvSpPr>
      <dsp:spPr>
        <a:xfrm>
          <a:off x="0" y="117949"/>
          <a:ext cx="6177516" cy="6249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Fix webpack name, add the ability to change this.</a:t>
          </a:r>
        </a:p>
      </dsp:txBody>
      <dsp:txXfrm>
        <a:off x="30507" y="148456"/>
        <a:ext cx="6116502" cy="563930"/>
      </dsp:txXfrm>
    </dsp:sp>
    <dsp:sp modelId="{1CE67EE3-FA06-3B4D-A608-6E1EB1D4FC3F}">
      <dsp:nvSpPr>
        <dsp:cNvPr id="0" name=""/>
        <dsp:cNvSpPr/>
      </dsp:nvSpPr>
      <dsp:spPr>
        <a:xfrm>
          <a:off x="0" y="786094"/>
          <a:ext cx="6177516" cy="624944"/>
        </a:xfrm>
        <a:prstGeom prst="roundRect">
          <a:avLst/>
        </a:prstGeom>
        <a:solidFill>
          <a:schemeClr val="accent2">
            <a:hueOff val="-252289"/>
            <a:satOff val="32"/>
            <a:lumOff val="1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Produce demos for each aspect produced in the packages</a:t>
          </a:r>
        </a:p>
      </dsp:txBody>
      <dsp:txXfrm>
        <a:off x="30507" y="816601"/>
        <a:ext cx="6116502" cy="563930"/>
      </dsp:txXfrm>
    </dsp:sp>
    <dsp:sp modelId="{E833BAD9-C797-5E41-A790-1C778D050F6E}">
      <dsp:nvSpPr>
        <dsp:cNvPr id="0" name=""/>
        <dsp:cNvSpPr/>
      </dsp:nvSpPr>
      <dsp:spPr>
        <a:xfrm>
          <a:off x="0" y="1454238"/>
          <a:ext cx="6177516" cy="624944"/>
        </a:xfrm>
        <a:prstGeom prst="roundRect">
          <a:avLst/>
        </a:prstGeom>
        <a:solidFill>
          <a:schemeClr val="accent2">
            <a:hueOff val="-504577"/>
            <a:satOff val="63"/>
            <a:lumOff val="24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Revamp the demo site to allow for a directory instead of a single </a:t>
          </a:r>
          <a:r>
            <a:rPr lang="en-GB" sz="1500" kern="1200" dirty="0" err="1"/>
            <a:t>javascript</a:t>
          </a:r>
          <a:r>
            <a:rPr lang="en-GB" sz="1500" kern="1200" dirty="0"/>
            <a:t> file</a:t>
          </a:r>
        </a:p>
      </dsp:txBody>
      <dsp:txXfrm>
        <a:off x="30507" y="1484745"/>
        <a:ext cx="6116502" cy="563930"/>
      </dsp:txXfrm>
    </dsp:sp>
    <dsp:sp modelId="{E78BF080-49BA-404E-8B0D-DB60455AC0FD}">
      <dsp:nvSpPr>
        <dsp:cNvPr id="0" name=""/>
        <dsp:cNvSpPr/>
      </dsp:nvSpPr>
      <dsp:spPr>
        <a:xfrm>
          <a:off x="0" y="2122383"/>
          <a:ext cx="6177516" cy="624944"/>
        </a:xfrm>
        <a:prstGeom prst="roundRect">
          <a:avLst/>
        </a:prstGeom>
        <a:solidFill>
          <a:schemeClr val="accent2">
            <a:hueOff val="-756866"/>
            <a:satOff val="95"/>
            <a:lumOff val="3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Add unit tests to all of the packages</a:t>
          </a:r>
        </a:p>
      </dsp:txBody>
      <dsp:txXfrm>
        <a:off x="30507" y="2152890"/>
        <a:ext cx="6116502" cy="563930"/>
      </dsp:txXfrm>
    </dsp:sp>
    <dsp:sp modelId="{DEBA0864-61FE-7647-857B-261674F9B811}">
      <dsp:nvSpPr>
        <dsp:cNvPr id="0" name=""/>
        <dsp:cNvSpPr/>
      </dsp:nvSpPr>
      <dsp:spPr>
        <a:xfrm>
          <a:off x="0" y="2790527"/>
          <a:ext cx="6177516" cy="624944"/>
        </a:xfrm>
        <a:prstGeom prst="roundRect">
          <a:avLst/>
        </a:prstGeom>
        <a:solidFill>
          <a:schemeClr val="accent2">
            <a:hueOff val="-1009154"/>
            <a:satOff val="126"/>
            <a:lumOff val="48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 the </a:t>
          </a:r>
          <a:r>
            <a:rPr lang="en-US" sz="1500" kern="1200" dirty="0" err="1"/>
            <a:t>transpiler</a:t>
          </a:r>
          <a:r>
            <a:rPr lang="en-US" sz="1500" kern="1200" dirty="0"/>
            <a:t>/preprocessor for the online tool</a:t>
          </a:r>
        </a:p>
      </dsp:txBody>
      <dsp:txXfrm>
        <a:off x="30507" y="2821034"/>
        <a:ext cx="6116502" cy="563930"/>
      </dsp:txXfrm>
    </dsp:sp>
    <dsp:sp modelId="{39B9C897-EB4A-B24A-AEAE-1196776018D3}">
      <dsp:nvSpPr>
        <dsp:cNvPr id="0" name=""/>
        <dsp:cNvSpPr/>
      </dsp:nvSpPr>
      <dsp:spPr>
        <a:xfrm>
          <a:off x="0" y="3458672"/>
          <a:ext cx="6177516" cy="624944"/>
        </a:xfrm>
        <a:prstGeom prst="roundRect">
          <a:avLst/>
        </a:prstGeom>
        <a:solidFill>
          <a:schemeClr val="accent2">
            <a:hueOff val="-1261443"/>
            <a:satOff val="158"/>
            <a:lumOff val="6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 the online IDE tool</a:t>
          </a:r>
        </a:p>
      </dsp:txBody>
      <dsp:txXfrm>
        <a:off x="30507" y="3489179"/>
        <a:ext cx="6116502" cy="563930"/>
      </dsp:txXfrm>
    </dsp:sp>
    <dsp:sp modelId="{7F4C3376-0AD2-524A-9838-6F84F39AD13E}">
      <dsp:nvSpPr>
        <dsp:cNvPr id="0" name=""/>
        <dsp:cNvSpPr/>
      </dsp:nvSpPr>
      <dsp:spPr>
        <a:xfrm>
          <a:off x="0" y="4126816"/>
          <a:ext cx="6177516" cy="624944"/>
        </a:xfrm>
        <a:prstGeom prst="roundRect">
          <a:avLst/>
        </a:prstGeom>
        <a:solidFill>
          <a:schemeClr val="accent2">
            <a:hueOff val="-1513731"/>
            <a:satOff val="189"/>
            <a:lumOff val="7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Start populating the dissertation with the current work done so far</a:t>
          </a:r>
        </a:p>
      </dsp:txBody>
      <dsp:txXfrm>
        <a:off x="30507" y="4157323"/>
        <a:ext cx="6116502" cy="563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9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9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2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7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8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5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5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9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November 9,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625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310E7-6888-F8EF-D0F9-587AF5964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Week 8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B3774-1E24-8E30-FAED-E3D053B81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</a:rPr>
              <a:t>Espruino 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22B2B-9AE4-329B-63DF-7484717E2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15" r="29648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5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4498-5136-E211-B398-29768F54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50866-835B-4648-EC3E-C86CC0ADB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NPX TOOL</a:t>
            </a:r>
          </a:p>
          <a:p>
            <a:r>
              <a:rPr lang="en-US" dirty="0"/>
              <a:t>New 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--peer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tag for easy initialization of peer project.</a:t>
            </a:r>
          </a:p>
          <a:p>
            <a:pPr lvl="1"/>
            <a:r>
              <a:rPr lang="en-US" dirty="0"/>
              <a:t>2 projects for vanilla </a:t>
            </a:r>
            <a:r>
              <a:rPr lang="en-US" dirty="0" err="1"/>
              <a:t>javascript</a:t>
            </a:r>
            <a:r>
              <a:rPr lang="en-US" dirty="0"/>
              <a:t> and typescript</a:t>
            </a:r>
          </a:p>
          <a:p>
            <a:pPr lvl="1"/>
            <a:r>
              <a:rPr lang="en-US" dirty="0"/>
              <a:t>Routing using react-router and </a:t>
            </a:r>
            <a:r>
              <a:rPr lang="en-US" dirty="0" err="1"/>
              <a:t>vue</a:t>
            </a:r>
            <a:r>
              <a:rPr lang="en-US" dirty="0"/>
              <a:t>-router for react and </a:t>
            </a:r>
            <a:r>
              <a:rPr lang="en-US" dirty="0" err="1"/>
              <a:t>vue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PEER TO PEER</a:t>
            </a:r>
          </a:p>
          <a:p>
            <a:r>
              <a:rPr lang="en-US" dirty="0"/>
              <a:t>New package under name @</a:t>
            </a:r>
            <a:r>
              <a:rPr lang="en-US" dirty="0" err="1"/>
              <a:t>espruino</a:t>
            </a:r>
            <a:r>
              <a:rPr lang="en-US" dirty="0"/>
              <a:t>-tools/peer</a:t>
            </a:r>
          </a:p>
          <a:p>
            <a:pPr lvl="1"/>
            <a:r>
              <a:rPr lang="en-US" dirty="0"/>
              <a:t>No unnecessary dependencies if project doesn’t need peer to peer connection.</a:t>
            </a:r>
          </a:p>
          <a:p>
            <a:pPr lvl="1"/>
            <a:r>
              <a:rPr lang="en-US" dirty="0"/>
              <a:t>Clearer usage no more `new </a:t>
            </a:r>
            <a:r>
              <a:rPr lang="en-US" dirty="0" err="1"/>
              <a:t>DeviceControler.Peer.Host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Promotes better software engineering practices</a:t>
            </a:r>
          </a:p>
          <a:p>
            <a:r>
              <a:rPr lang="en-US" dirty="0"/>
              <a:t>Allow both data and video to be sent via connection</a:t>
            </a:r>
          </a:p>
          <a:p>
            <a:r>
              <a:rPr lang="en-US" dirty="0"/>
              <a:t>Clearer syntax</a:t>
            </a:r>
          </a:p>
          <a:p>
            <a:pPr marL="0" indent="0">
              <a:buNone/>
            </a:pPr>
            <a:r>
              <a:rPr lang="en-US" dirty="0"/>
              <a:t>Device Controller</a:t>
            </a:r>
          </a:p>
          <a:p>
            <a:r>
              <a:rPr lang="en-US" dirty="0"/>
              <a:t>Package renamed to @</a:t>
            </a:r>
            <a:r>
              <a:rPr lang="en-US" dirty="0" err="1"/>
              <a:t>espruino</a:t>
            </a:r>
            <a:r>
              <a:rPr lang="en-US" dirty="0"/>
              <a:t>-tools/core to follow the standard naming convention for base packages in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organisations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Documentation</a:t>
            </a:r>
          </a:p>
          <a:p>
            <a:r>
              <a:rPr lang="en-US" dirty="0"/>
              <a:t>Fully populated documentation with current methods</a:t>
            </a:r>
          </a:p>
        </p:txBody>
      </p:sp>
    </p:spTree>
    <p:extLst>
      <p:ext uri="{BB962C8B-B14F-4D97-AF65-F5344CB8AC3E}">
        <p14:creationId xmlns:p14="http://schemas.microsoft.com/office/powerpoint/2010/main" val="90476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52882-629E-3FD4-E45A-0CC87366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2A3B-406E-4697-35D9-260187808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Peerjs</a:t>
            </a:r>
            <a:r>
              <a:rPr lang="en-US" dirty="0"/>
              <a:t> had issues with sending data and video at the same time, this was resolved through the new peer package.</a:t>
            </a:r>
          </a:p>
          <a:p>
            <a:r>
              <a:rPr lang="en-US" dirty="0"/>
              <a:t>Issues with how peer should be implemented with the </a:t>
            </a:r>
            <a:r>
              <a:rPr lang="en-US" dirty="0" err="1"/>
              <a:t>npx</a:t>
            </a:r>
            <a:r>
              <a:rPr lang="en-US" dirty="0"/>
              <a:t> tool, this was resolved by using 2 separate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97492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EE22-285A-C22F-13E0-D089954D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2DEFF-8F65-0392-B5F1-E4955F290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package for peer</a:t>
            </a:r>
          </a:p>
          <a:p>
            <a:r>
              <a:rPr lang="en-US" dirty="0"/>
              <a:t>New package name for device controller</a:t>
            </a:r>
          </a:p>
        </p:txBody>
      </p:sp>
    </p:spTree>
    <p:extLst>
      <p:ext uri="{BB962C8B-B14F-4D97-AF65-F5344CB8AC3E}">
        <p14:creationId xmlns:p14="http://schemas.microsoft.com/office/powerpoint/2010/main" val="96638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25689-7FC2-7C59-069E-4E240738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90" y="1028700"/>
            <a:ext cx="3330452" cy="4472690"/>
          </a:xfrm>
        </p:spPr>
        <p:txBody>
          <a:bodyPr anchor="ctr">
            <a:normAutofit/>
          </a:bodyPr>
          <a:lstStyle/>
          <a:p>
            <a:r>
              <a:rPr lang="en-US" sz="3200"/>
              <a:t>Whats Next?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16BC48-638F-F82D-6EE8-34FB9E26EA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102539"/>
              </p:ext>
            </p:extLst>
          </p:nvPr>
        </p:nvGraphicFramePr>
        <p:xfrm>
          <a:off x="5172741" y="882502"/>
          <a:ext cx="6177516" cy="486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52119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2E8E4"/>
      </a:lt2>
      <a:accent1>
        <a:srgbClr val="DD80BB"/>
      </a:accent1>
      <a:accent2>
        <a:srgbClr val="CF63D5"/>
      </a:accent2>
      <a:accent3>
        <a:srgbClr val="B180DD"/>
      </a:accent3>
      <a:accent4>
        <a:srgbClr val="7163D5"/>
      </a:accent4>
      <a:accent5>
        <a:srgbClr val="809CDD"/>
      </a:accent5>
      <a:accent6>
        <a:srgbClr val="55AED1"/>
      </a:accent6>
      <a:hlink>
        <a:srgbClr val="568D6A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243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Nova</vt:lpstr>
      <vt:lpstr>GradientRiseVTI</vt:lpstr>
      <vt:lpstr>Week 8 Presentation</vt:lpstr>
      <vt:lpstr>Progress</vt:lpstr>
      <vt:lpstr>Problems</vt:lpstr>
      <vt:lpstr>Decisions made</vt:lpstr>
      <vt:lpstr>Whats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 Presentation</dc:title>
  <dc:creator>Callum McLuskey (student)</dc:creator>
  <cp:lastModifiedBy>Callum McLuskey (student)</cp:lastModifiedBy>
  <cp:revision>2</cp:revision>
  <dcterms:created xsi:type="dcterms:W3CDTF">2022-11-09T12:08:14Z</dcterms:created>
  <dcterms:modified xsi:type="dcterms:W3CDTF">2022-11-09T12:20:36Z</dcterms:modified>
</cp:coreProperties>
</file>