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92"/>
  </p:normalViewPr>
  <p:slideViewPr>
    <p:cSldViewPr snapToGrid="0">
      <p:cViewPr varScale="1">
        <p:scale>
          <a:sx n="96" d="100"/>
          <a:sy n="96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7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7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4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7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7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6D657599-289B-E267-1DA8-3560FFCE8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5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93048-F340-CEDE-0C9F-A3692C6F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499" y="663959"/>
            <a:ext cx="6088798" cy="5048548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Week 9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CEFD-4609-19AF-D733-CEF16767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663959"/>
            <a:ext cx="2656820" cy="5048549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Espruino</a:t>
            </a:r>
            <a:r>
              <a:rPr lang="en-US" dirty="0">
                <a:solidFill>
                  <a:srgbClr val="FFFFFF"/>
                </a:solidFill>
              </a:rPr>
              <a:t> Tools</a:t>
            </a:r>
          </a:p>
        </p:txBody>
      </p:sp>
      <p:cxnSp>
        <p:nvCxnSpPr>
          <p:cNvPr id="56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6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4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EF6E-4F8F-46EF-8AB2-9E9E3BA8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67ED-C0AC-00E7-BEB4-8386E278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NPX Tool</a:t>
            </a:r>
          </a:p>
          <a:p>
            <a:pPr marL="0" indent="0">
              <a:buNone/>
            </a:pPr>
            <a:r>
              <a:rPr lang="en-US" dirty="0"/>
              <a:t>	Repos</a:t>
            </a:r>
          </a:p>
          <a:p>
            <a:pPr lvl="3"/>
            <a:r>
              <a:rPr lang="en-US" dirty="0"/>
              <a:t>Webpack resolved into a single file</a:t>
            </a:r>
          </a:p>
          <a:p>
            <a:pPr lvl="3"/>
            <a:r>
              <a:rPr lang="en-US" dirty="0"/>
              <a:t>Revamped peer layout for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ts</a:t>
            </a:r>
            <a:r>
              <a:rPr lang="en-US" dirty="0"/>
              <a:t> repos</a:t>
            </a:r>
          </a:p>
          <a:p>
            <a:pPr lvl="3"/>
            <a:r>
              <a:rPr lang="en-US" dirty="0"/>
              <a:t>Cleaned up unnecessary imported packages in repos</a:t>
            </a:r>
          </a:p>
          <a:p>
            <a:pPr lvl="3"/>
            <a:r>
              <a:rPr lang="en-US" dirty="0"/>
              <a:t>Added `.env` file to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ts</a:t>
            </a:r>
            <a:r>
              <a:rPr lang="en-US" dirty="0"/>
              <a:t> repos for easy app name change, this could be used for more in the future</a:t>
            </a:r>
          </a:p>
          <a:p>
            <a:pPr marL="685800" lvl="2" indent="0">
              <a:buNone/>
            </a:pPr>
            <a:r>
              <a:rPr lang="en-US" dirty="0"/>
              <a:t>	CLI</a:t>
            </a:r>
          </a:p>
          <a:p>
            <a:pPr lvl="3"/>
            <a:r>
              <a:rPr lang="en-US" dirty="0"/>
              <a:t>Improved the way peer package is incorporated when –peer tag is used. Meaning most current version will be pulled by default</a:t>
            </a:r>
          </a:p>
        </p:txBody>
      </p:sp>
    </p:spTree>
    <p:extLst>
      <p:ext uri="{BB962C8B-B14F-4D97-AF65-F5344CB8AC3E}">
        <p14:creationId xmlns:p14="http://schemas.microsoft.com/office/powerpoint/2010/main" val="205407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CF7F-16DB-317D-27CA-A7BE89ED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3F3D-0FCA-942A-539B-527A993A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Peer</a:t>
            </a:r>
          </a:p>
          <a:p>
            <a:r>
              <a:rPr lang="en-US" dirty="0"/>
              <a:t>Fixed any need to change domain in `let host = new Host()`, This should by default be set up for most use cases, and for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 the webpack file was changed to accommodate this.</a:t>
            </a:r>
          </a:p>
          <a:p>
            <a:r>
              <a:rPr lang="en-US" dirty="0"/>
              <a:t>Modal update, now QR Code has a link under to lead to same page.</a:t>
            </a:r>
          </a:p>
          <a:p>
            <a:pPr marL="0" indent="0">
              <a:buNone/>
            </a:pPr>
            <a:r>
              <a:rPr lang="en-US" dirty="0"/>
              <a:t>General</a:t>
            </a:r>
          </a:p>
          <a:p>
            <a:r>
              <a:rPr lang="en-US" dirty="0"/>
              <a:t>Minified versions of core, peer and </a:t>
            </a:r>
            <a:r>
              <a:rPr lang="en-US" dirty="0" err="1"/>
              <a:t>uart</a:t>
            </a:r>
            <a:r>
              <a:rPr lang="en-US" dirty="0"/>
              <a:t> have been made. These have been added to pipeline build process and work with </a:t>
            </a:r>
            <a:r>
              <a:rPr lang="en-US" dirty="0" err="1"/>
              <a:t>unpkg</a:t>
            </a:r>
            <a:r>
              <a:rPr lang="en-US" dirty="0"/>
              <a:t> as expected.</a:t>
            </a:r>
          </a:p>
          <a:p>
            <a:r>
              <a:rPr lang="en-US" dirty="0"/>
              <a:t>Documentation has been updated with this.</a:t>
            </a:r>
          </a:p>
          <a:p>
            <a:pPr marL="0" indent="0">
              <a:buNone/>
            </a:pPr>
            <a:r>
              <a:rPr lang="en-US" dirty="0"/>
              <a:t>Dissertation</a:t>
            </a:r>
          </a:p>
          <a:p>
            <a:r>
              <a:rPr lang="en-US" dirty="0"/>
              <a:t>Have started making notes for dissertation.</a:t>
            </a:r>
          </a:p>
        </p:txBody>
      </p:sp>
    </p:spTree>
    <p:extLst>
      <p:ext uri="{BB962C8B-B14F-4D97-AF65-F5344CB8AC3E}">
        <p14:creationId xmlns:p14="http://schemas.microsoft.com/office/powerpoint/2010/main" val="11689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804C-5A28-07AB-45F9-9D2086AA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C97D-6299-5610-3AE3-D3EB9D34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using Husky for better package versioning, currently we just increment a minor version regardless this would mean commit messages would be used to determine the change, minor: message and major: message.</a:t>
            </a:r>
          </a:p>
          <a:p>
            <a:r>
              <a:rPr lang="en-US" dirty="0"/>
              <a:t>Found better documentation link.</a:t>
            </a:r>
          </a:p>
          <a:p>
            <a:r>
              <a:rPr lang="en-US" dirty="0"/>
              <a:t>Made a post on the </a:t>
            </a:r>
            <a:r>
              <a:rPr lang="en-US" dirty="0" err="1"/>
              <a:t>espruino</a:t>
            </a:r>
            <a:r>
              <a:rPr lang="en-US" dirty="0"/>
              <a:t> forum, sadly no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4130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745-67B6-EB91-123A-BD99CCB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5E4B-1C6C-3E15-4CC0-2452B70A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up work remaining into time frame, </a:t>
            </a:r>
            <a:r>
              <a:rPr lang="en-US" dirty="0" err="1"/>
              <a:t>transpiler</a:t>
            </a:r>
            <a:r>
              <a:rPr lang="en-US" dirty="0"/>
              <a:t> (followed by potential core revamp using new </a:t>
            </a:r>
            <a:r>
              <a:rPr lang="en-US"/>
              <a:t>transpiler) </a:t>
            </a:r>
            <a:r>
              <a:rPr lang="en-US" dirty="0"/>
              <a:t>and online IDE for next semester</a:t>
            </a:r>
          </a:p>
          <a:p>
            <a:r>
              <a:rPr lang="en-US" dirty="0" err="1"/>
              <a:t>Dynalist</a:t>
            </a:r>
            <a:r>
              <a:rPr lang="en-US" dirty="0"/>
              <a:t> for </a:t>
            </a:r>
            <a:r>
              <a:rPr lang="en-US" dirty="0" err="1"/>
              <a:t>todo</a:t>
            </a:r>
            <a:r>
              <a:rPr lang="en-US" dirty="0"/>
              <a:t> list and dissertation notes.</a:t>
            </a:r>
          </a:p>
        </p:txBody>
      </p:sp>
    </p:spTree>
    <p:extLst>
      <p:ext uri="{BB962C8B-B14F-4D97-AF65-F5344CB8AC3E}">
        <p14:creationId xmlns:p14="http://schemas.microsoft.com/office/powerpoint/2010/main" val="594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3A5F-9A4F-4293-52C6-678A5D4F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(This semester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D72B-84E7-11EE-53BF-2A07C728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Revamp Demo Site</a:t>
            </a:r>
          </a:p>
          <a:p>
            <a:r>
              <a:rPr lang="en-US" dirty="0"/>
              <a:t>Add Unit Tests to all packages, investigate </a:t>
            </a:r>
            <a:r>
              <a:rPr lang="en-US" dirty="0" err="1"/>
              <a:t>npx</a:t>
            </a:r>
            <a:r>
              <a:rPr lang="en-US" dirty="0"/>
              <a:t> testing</a:t>
            </a:r>
          </a:p>
          <a:p>
            <a:r>
              <a:rPr lang="en-US" dirty="0"/>
              <a:t>Improve Repos with README (and wiki if necessary)</a:t>
            </a:r>
          </a:p>
          <a:p>
            <a:r>
              <a:rPr lang="en-US" dirty="0"/>
              <a:t>Add video stats to peer package</a:t>
            </a:r>
          </a:p>
          <a:p>
            <a:r>
              <a:rPr lang="en-US" dirty="0"/>
              <a:t>Start producing Demos</a:t>
            </a:r>
          </a:p>
          <a:p>
            <a:r>
              <a:rPr lang="en-US" dirty="0"/>
              <a:t>Get started on dissertation</a:t>
            </a:r>
          </a:p>
        </p:txBody>
      </p:sp>
    </p:spTree>
    <p:extLst>
      <p:ext uri="{BB962C8B-B14F-4D97-AF65-F5344CB8AC3E}">
        <p14:creationId xmlns:p14="http://schemas.microsoft.com/office/powerpoint/2010/main" val="18232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2EBA-9D20-122D-BC00-B482431F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16E3-20FC-DDF7-A4DD-E7FF9C98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transpiler</a:t>
            </a:r>
            <a:r>
              <a:rPr lang="en-US" dirty="0"/>
              <a:t> / preprocessor</a:t>
            </a:r>
          </a:p>
          <a:p>
            <a:r>
              <a:rPr lang="en-US" dirty="0"/>
              <a:t>Create Online IDE</a:t>
            </a:r>
          </a:p>
          <a:p>
            <a:r>
              <a:rPr lang="en-US" dirty="0"/>
              <a:t>Populate Dissertation</a:t>
            </a:r>
          </a:p>
          <a:p>
            <a:r>
              <a:rPr lang="en-US" dirty="0"/>
              <a:t>Create remaining demos</a:t>
            </a:r>
          </a:p>
        </p:txBody>
      </p:sp>
    </p:spTree>
    <p:extLst>
      <p:ext uri="{BB962C8B-B14F-4D97-AF65-F5344CB8AC3E}">
        <p14:creationId xmlns:p14="http://schemas.microsoft.com/office/powerpoint/2010/main" val="3870847078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5E4D"/>
      </a:accent1>
      <a:accent2>
        <a:srgbClr val="B13B5B"/>
      </a:accent2>
      <a:accent3>
        <a:srgbClr val="C34D9E"/>
      </a:accent3>
      <a:accent4>
        <a:srgbClr val="A53BB1"/>
      </a:accent4>
      <a:accent5>
        <a:srgbClr val="854DC3"/>
      </a:accent5>
      <a:accent6>
        <a:srgbClr val="4740B3"/>
      </a:accent6>
      <a:hlink>
        <a:srgbClr val="923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337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Elephant</vt:lpstr>
      <vt:lpstr>Univers Condensed</vt:lpstr>
      <vt:lpstr>MimeoVTI</vt:lpstr>
      <vt:lpstr>Week 9 Presentation</vt:lpstr>
      <vt:lpstr>Progress</vt:lpstr>
      <vt:lpstr>Progress (cont.)</vt:lpstr>
      <vt:lpstr>Extra’s</vt:lpstr>
      <vt:lpstr>Decisions Made</vt:lpstr>
      <vt:lpstr>What’s Next? (This semester)</vt:lpstr>
      <vt:lpstr>What’s Next? (Next semester)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Presentation</dc:title>
  <dc:creator>Callum McLuskey (student)</dc:creator>
  <cp:lastModifiedBy>Callum McLuskey (student)</cp:lastModifiedBy>
  <cp:revision>2</cp:revision>
  <dcterms:created xsi:type="dcterms:W3CDTF">2022-11-14T21:57:14Z</dcterms:created>
  <dcterms:modified xsi:type="dcterms:W3CDTF">2022-11-14T22:18:18Z</dcterms:modified>
</cp:coreProperties>
</file>