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/>
    <p:restoredTop sz="96176"/>
  </p:normalViewPr>
  <p:slideViewPr>
    <p:cSldViewPr snapToGrid="0">
      <p:cViewPr varScale="1">
        <p:scale>
          <a:sx n="122" d="100"/>
          <a:sy n="122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2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86609F-3DA3-0E47-87DF-778A7D3166F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9A48F3-2418-7941-A2D1-D8DB4EF8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3238-F3CE-7FE4-7953-7D2395BCB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4D63D-EAFF-31C6-812C-AE6AE535C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163635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720F-203A-8DB5-0F26-86C2BC84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B62-C488-300D-09F6-11421666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 the last week</a:t>
            </a:r>
          </a:p>
          <a:p>
            <a:r>
              <a:rPr lang="en-US" dirty="0"/>
              <a:t>Cleaned up NPX Tool improving the user experience</a:t>
            </a:r>
          </a:p>
          <a:p>
            <a:r>
              <a:rPr lang="en-US" dirty="0"/>
              <a:t>Cleaned up </a:t>
            </a:r>
            <a:r>
              <a:rPr lang="en-US" dirty="0" err="1"/>
              <a:t>Espruino</a:t>
            </a:r>
            <a:r>
              <a:rPr lang="en-US" dirty="0"/>
              <a:t> Tools package</a:t>
            </a:r>
          </a:p>
          <a:p>
            <a:r>
              <a:rPr lang="en-US" dirty="0"/>
              <a:t>Added information to documentation</a:t>
            </a:r>
          </a:p>
          <a:p>
            <a:r>
              <a:rPr lang="en-US" dirty="0"/>
              <a:t>Explored </a:t>
            </a:r>
            <a:r>
              <a:rPr lang="en-US" dirty="0" err="1"/>
              <a:t>peerjs</a:t>
            </a:r>
            <a:r>
              <a:rPr lang="en-US" dirty="0"/>
              <a:t>, (massive headache)</a:t>
            </a:r>
          </a:p>
        </p:txBody>
      </p:sp>
    </p:spTree>
    <p:extLst>
      <p:ext uri="{BB962C8B-B14F-4D97-AF65-F5344CB8AC3E}">
        <p14:creationId xmlns:p14="http://schemas.microsoft.com/office/powerpoint/2010/main" val="58909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398-88D5-106B-8231-25E4D1A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NPX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73FA-63D6-4A76-C6C5-B42B0A2D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Promises used to give a proper progress state instead of just </a:t>
            </a:r>
            <a:r>
              <a:rPr lang="en-US" dirty="0" err="1"/>
              <a:t>console.logging</a:t>
            </a:r>
            <a:r>
              <a:rPr lang="en-US" dirty="0"/>
              <a:t> everything at once.</a:t>
            </a:r>
          </a:p>
          <a:p>
            <a:r>
              <a:rPr lang="en-US" dirty="0"/>
              <a:t>Minor style changes, allowing for console output to be shown for packages installing.</a:t>
            </a:r>
          </a:p>
          <a:p>
            <a:r>
              <a:rPr lang="en-US" dirty="0"/>
              <a:t>‘--clean-install’ an option to get started on a clean template.</a:t>
            </a:r>
          </a:p>
        </p:txBody>
      </p:sp>
    </p:spTree>
    <p:extLst>
      <p:ext uri="{BB962C8B-B14F-4D97-AF65-F5344CB8AC3E}">
        <p14:creationId xmlns:p14="http://schemas.microsoft.com/office/powerpoint/2010/main" val="15935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8B64-22D4-1AA2-75A5-9EF89BD0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EB89-9D8D-C3D8-9A79-79F6EA4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example added.</a:t>
            </a:r>
          </a:p>
          <a:p>
            <a:r>
              <a:rPr lang="en-US" dirty="0" err="1"/>
              <a:t>Npx</a:t>
            </a:r>
            <a:r>
              <a:rPr lang="en-US" dirty="0"/>
              <a:t> tool details added.</a:t>
            </a:r>
          </a:p>
          <a:p>
            <a:r>
              <a:rPr lang="en-US" dirty="0"/>
              <a:t>File structure explanation started.</a:t>
            </a:r>
          </a:p>
        </p:txBody>
      </p:sp>
    </p:spTree>
    <p:extLst>
      <p:ext uri="{BB962C8B-B14F-4D97-AF65-F5344CB8AC3E}">
        <p14:creationId xmlns:p14="http://schemas.microsoft.com/office/powerpoint/2010/main" val="23162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988-9AC4-6D32-9409-54D2239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6FE3-2418-1112-9C98-3B01E0EC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Got a working example started, ran into a lot of issues.</a:t>
            </a:r>
          </a:p>
          <a:p>
            <a:pPr lvl="1"/>
            <a:r>
              <a:rPr lang="en-US" dirty="0"/>
              <a:t>Webcam content cannot be shared over non secure site, i.e. local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File structure, would be want a new </a:t>
            </a:r>
            <a:r>
              <a:rPr lang="en-US" dirty="0" err="1"/>
              <a:t>phone.html</a:t>
            </a:r>
            <a:r>
              <a:rPr lang="en-US" dirty="0"/>
              <a:t> file for this and if so would we need to add routing (which would be framework specific)</a:t>
            </a:r>
          </a:p>
          <a:p>
            <a:pPr lvl="1"/>
            <a:r>
              <a:rPr lang="en-US" dirty="0"/>
              <a:t>Do we create a cli tool which the user can run `</a:t>
            </a:r>
            <a:r>
              <a:rPr lang="en-US" dirty="0" err="1"/>
              <a:t>npx</a:t>
            </a:r>
            <a:r>
              <a:rPr lang="en-US" dirty="0"/>
              <a:t> @</a:t>
            </a:r>
            <a:r>
              <a:rPr lang="en-US" dirty="0" err="1"/>
              <a:t>espruino</a:t>
            </a:r>
            <a:r>
              <a:rPr lang="en-US" dirty="0"/>
              <a:t>-tools/add-p2p-to-project` which would add another project which has the sole purpose of being hosted. </a:t>
            </a:r>
            <a:r>
              <a:rPr lang="en-US" b="1" dirty="0"/>
              <a:t>This seems backwards</a:t>
            </a:r>
            <a:r>
              <a:rPr lang="en-US" dirty="0"/>
              <a:t>.</a:t>
            </a:r>
          </a:p>
          <a:p>
            <a:pPr marL="228600" lvl="1" indent="0">
              <a:buNone/>
            </a:pPr>
            <a:r>
              <a:rPr lang="en-US" dirty="0"/>
              <a:t>Sidenote:</a:t>
            </a:r>
          </a:p>
          <a:p>
            <a:pPr marL="228600" lvl="1" indent="0">
              <a:buNone/>
            </a:pPr>
            <a:r>
              <a:rPr lang="en-US" dirty="0"/>
              <a:t>The webcam features are specific to `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navigator.mediaDevices</a:t>
            </a:r>
            <a:br>
              <a:rPr lang="en-GB" dirty="0"/>
            </a:br>
            <a:r>
              <a:rPr lang="en-GB" b="0" i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getUserMedia</a:t>
            </a:r>
            <a:r>
              <a:rPr lang="en-GB" b="0" i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` the method required to ask for access to the webcam. If the mobile device is doing anything that is not camera it will work fine.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Work around (</a:t>
            </a:r>
            <a:r>
              <a:rPr lang="en-US" i="1" dirty="0"/>
              <a:t>less than ideal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Have a base camera p2p site hosted on </a:t>
            </a:r>
            <a:r>
              <a:rPr lang="en-US" dirty="0" err="1"/>
              <a:t>ghpages</a:t>
            </a:r>
            <a:r>
              <a:rPr lang="en-US" dirty="0"/>
              <a:t> that can be used by anyone, if users want they can fork this to make changes.</a:t>
            </a:r>
          </a:p>
          <a:p>
            <a:pPr lvl="2"/>
            <a:r>
              <a:rPr lang="en-US" dirty="0"/>
              <a:t>If this can be avoided </a:t>
            </a:r>
            <a:r>
              <a:rPr lang="en-US" dirty="0" err="1"/>
              <a:t>i</a:t>
            </a:r>
            <a:r>
              <a:rPr lang="en-US" dirty="0"/>
              <a:t> will be happy, its not a nice way of doing things</a:t>
            </a:r>
          </a:p>
        </p:txBody>
      </p:sp>
    </p:spTree>
    <p:extLst>
      <p:ext uri="{BB962C8B-B14F-4D97-AF65-F5344CB8AC3E}">
        <p14:creationId xmlns:p14="http://schemas.microsoft.com/office/powerpoint/2010/main" val="379668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7529-D11E-9F77-4404-048800FA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7FA4-79AD-9A2A-D667-C94BFC95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site completely broken so no online updates of progress, will get something made by next week whether its twitter or a blog site or my own site.</a:t>
            </a:r>
          </a:p>
          <a:p>
            <a:r>
              <a:rPr lang="en-US" dirty="0"/>
              <a:t>Lots of </a:t>
            </a:r>
            <a:r>
              <a:rPr lang="en-US" dirty="0" err="1"/>
              <a:t>peerjs</a:t>
            </a:r>
            <a:r>
              <a:rPr lang="en-US" dirty="0"/>
              <a:t> problems sadly.</a:t>
            </a:r>
          </a:p>
        </p:txBody>
      </p:sp>
    </p:spTree>
    <p:extLst>
      <p:ext uri="{BB962C8B-B14F-4D97-AF65-F5344CB8AC3E}">
        <p14:creationId xmlns:p14="http://schemas.microsoft.com/office/powerpoint/2010/main" val="34629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E4F-975E-790B-495A-8FA21F9E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E9A-4634-0530-500E-680E0245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this week, the week was spent cleaning things up and researching </a:t>
            </a:r>
            <a:r>
              <a:rPr lang="en-US" dirty="0" err="1"/>
              <a:t>peerjs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3634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{566F9E11-5EE5-A54F-95BA-86929F7813FA}tf10001120</Template>
  <TotalTime>16</TotalTime>
  <Words>345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Menlo</vt:lpstr>
      <vt:lpstr>Parcel</vt:lpstr>
      <vt:lpstr>Week 7 Presentation</vt:lpstr>
      <vt:lpstr>Progress</vt:lpstr>
      <vt:lpstr>NPX Tool</vt:lpstr>
      <vt:lpstr>Documentation</vt:lpstr>
      <vt:lpstr>peerjs</vt:lpstr>
      <vt:lpstr>PROBlems</vt:lpstr>
      <vt:lpstr>Decisions made?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Presentation</dc:title>
  <dc:creator>Callum McLuskey (student)</dc:creator>
  <cp:lastModifiedBy>Callum McLuskey (student)</cp:lastModifiedBy>
  <cp:revision>1</cp:revision>
  <dcterms:created xsi:type="dcterms:W3CDTF">2022-11-02T13:30:24Z</dcterms:created>
  <dcterms:modified xsi:type="dcterms:W3CDTF">2022-11-02T13:46:26Z</dcterms:modified>
</cp:coreProperties>
</file>