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327"/>
  </p:normalViewPr>
  <p:slideViewPr>
    <p:cSldViewPr snapToGrid="0">
      <p:cViewPr varScale="1">
        <p:scale>
          <a:sx n="124" d="100"/>
          <a:sy n="124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3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6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3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9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4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099E1-D65C-7D87-9A39-49EF65E74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1" r="-2" b="-2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663D6-890B-267A-A65E-EE63EF447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17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453C8-EC6E-1A06-A833-2446AAAB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Espruino</a:t>
            </a:r>
            <a:r>
              <a:rPr lang="en-US" dirty="0">
                <a:solidFill>
                  <a:srgbClr val="FFFFFF"/>
                </a:solidFill>
              </a:rPr>
              <a:t> Tools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3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341F-2882-C69F-8B64-1885ED2D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184B-45DE-31C5-6620-D5F3D423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have began re-drafting the abstract, aim and 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have a draft of the Background section and began a draft of the tools / technologies section.</a:t>
            </a:r>
          </a:p>
          <a:p>
            <a:r>
              <a:rPr lang="en-US" b="1" dirty="0"/>
              <a:t>Demos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have fixed the piano demo (issues on the site itself)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have added the Puck light sensor demo and </a:t>
            </a:r>
            <a:r>
              <a:rPr lang="en-US" dirty="0" err="1"/>
              <a:t>transpiler</a:t>
            </a:r>
            <a:r>
              <a:rPr lang="en-US"/>
              <a:t> demo</a:t>
            </a:r>
            <a:endParaRPr lang="en-US" dirty="0"/>
          </a:p>
          <a:p>
            <a:r>
              <a:rPr lang="en-US" b="1" dirty="0"/>
              <a:t>UART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have made no progress with the issue, I have marked potential slow down areas but even with changing them have not come to a conclusion as to how it should be fixed.</a:t>
            </a:r>
          </a:p>
        </p:txBody>
      </p:sp>
    </p:spTree>
    <p:extLst>
      <p:ext uri="{BB962C8B-B14F-4D97-AF65-F5344CB8AC3E}">
        <p14:creationId xmlns:p14="http://schemas.microsoft.com/office/powerpoint/2010/main" val="143616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17F3-3210-C505-E622-0EF8BB63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6812-8681-3196-B517-31BE5526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 site now takes </a:t>
            </a:r>
            <a:r>
              <a:rPr lang="en-US" u="sng" dirty="0"/>
              <a:t>exclusively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links as gathering a video from </a:t>
            </a:r>
            <a:r>
              <a:rPr lang="en-US" dirty="0" err="1"/>
              <a:t>youtube</a:t>
            </a:r>
            <a:r>
              <a:rPr lang="en-US" dirty="0"/>
              <a:t> without using their embedded method would require too much messing about.</a:t>
            </a:r>
          </a:p>
        </p:txBody>
      </p:sp>
    </p:spTree>
    <p:extLst>
      <p:ext uri="{BB962C8B-B14F-4D97-AF65-F5344CB8AC3E}">
        <p14:creationId xmlns:p14="http://schemas.microsoft.com/office/powerpoint/2010/main" val="370446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BF3B-3BB4-FDE5-279D-D9EAF29C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636C-96A2-BCF9-98E4-682B84C6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Demos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Fix UART, Peer</a:t>
            </a:r>
          </a:p>
        </p:txBody>
      </p:sp>
    </p:spTree>
    <p:extLst>
      <p:ext uri="{BB962C8B-B14F-4D97-AF65-F5344CB8AC3E}">
        <p14:creationId xmlns:p14="http://schemas.microsoft.com/office/powerpoint/2010/main" val="211216870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213B39"/>
      </a:dk2>
      <a:lt2>
        <a:srgbClr val="E8E7E2"/>
      </a:lt2>
      <a:accent1>
        <a:srgbClr val="7A90E3"/>
      </a:accent1>
      <a:accent2>
        <a:srgbClr val="59ACDC"/>
      </a:accent2>
      <a:accent3>
        <a:srgbClr val="57B1AD"/>
      </a:accent3>
      <a:accent4>
        <a:srgbClr val="4CB584"/>
      </a:accent4>
      <a:accent5>
        <a:srgbClr val="4CB959"/>
      </a:accent5>
      <a:accent6>
        <a:srgbClr val="6BB54C"/>
      </a:accent6>
      <a:hlink>
        <a:srgbClr val="8E8256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134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Bierstadt</vt:lpstr>
      <vt:lpstr>BevelVTI</vt:lpstr>
      <vt:lpstr>Week 17 Presentation</vt:lpstr>
      <vt:lpstr>Progress</vt:lpstr>
      <vt:lpstr>Decisions Made</vt:lpstr>
      <vt:lpstr>Whats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17 Presentation</dc:title>
  <dc:creator>Callum McLuskey (student)</dc:creator>
  <cp:lastModifiedBy>Callum McLuskey (student)</cp:lastModifiedBy>
  <cp:revision>2</cp:revision>
  <dcterms:created xsi:type="dcterms:W3CDTF">2023-02-07T17:17:11Z</dcterms:created>
  <dcterms:modified xsi:type="dcterms:W3CDTF">2023-02-14T14:36:51Z</dcterms:modified>
</cp:coreProperties>
</file>