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03"/>
  </p:normalViewPr>
  <p:slideViewPr>
    <p:cSldViewPr snapToGrid="0">
      <p:cViewPr>
        <p:scale>
          <a:sx n="120" d="100"/>
          <a:sy n="120" d="100"/>
        </p:scale>
        <p:origin x="4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8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7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5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4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4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5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2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13AE4BC-2211-4D4F-3686-2ACF60F9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E97AB-086E-2917-641D-2224945BB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5" r="2339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F8B7E8-12B2-753C-7477-05B85D1D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3729474" y="2822080"/>
            <a:ext cx="8481958" cy="4109294"/>
          </a:xfrm>
          <a:custGeom>
            <a:avLst/>
            <a:gdLst>
              <a:gd name="connsiteX0" fmla="*/ 2129133 w 8481958"/>
              <a:gd name="connsiteY0" fmla="*/ 1770 h 4109294"/>
              <a:gd name="connsiteX1" fmla="*/ 54314 w 8481958"/>
              <a:gd name="connsiteY1" fmla="*/ 918720 h 4109294"/>
              <a:gd name="connsiteX2" fmla="*/ 0 w 8481958"/>
              <a:gd name="connsiteY2" fmla="*/ 978213 h 4109294"/>
              <a:gd name="connsiteX3" fmla="*/ 54654 w 8481958"/>
              <a:gd name="connsiteY3" fmla="*/ 4109294 h 4109294"/>
              <a:gd name="connsiteX4" fmla="*/ 8481958 w 8481958"/>
              <a:gd name="connsiteY4" fmla="*/ 3962195 h 4109294"/>
              <a:gd name="connsiteX5" fmla="*/ 4000639 w 8481958"/>
              <a:gd name="connsiteY5" fmla="*/ 570502 h 4109294"/>
              <a:gd name="connsiteX6" fmla="*/ 3936789 w 8481958"/>
              <a:gd name="connsiteY6" fmla="*/ 524650 h 4109294"/>
              <a:gd name="connsiteX7" fmla="*/ 2305851 w 8481958"/>
              <a:gd name="connsiteY7" fmla="*/ 872 h 4109294"/>
              <a:gd name="connsiteX8" fmla="*/ 2129133 w 8481958"/>
              <a:gd name="connsiteY8" fmla="*/ 1770 h 410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1958" h="4109294">
                <a:moveTo>
                  <a:pt x="2129133" y="1770"/>
                </a:moveTo>
                <a:cubicBezTo>
                  <a:pt x="1364196" y="27835"/>
                  <a:pt x="614660" y="341491"/>
                  <a:pt x="54314" y="918720"/>
                </a:cubicBezTo>
                <a:lnTo>
                  <a:pt x="0" y="978213"/>
                </a:lnTo>
                <a:lnTo>
                  <a:pt x="54654" y="4109294"/>
                </a:lnTo>
                <a:lnTo>
                  <a:pt x="8481958" y="3962195"/>
                </a:lnTo>
                <a:lnTo>
                  <a:pt x="4000639" y="570502"/>
                </a:lnTo>
                <a:lnTo>
                  <a:pt x="3936789" y="524650"/>
                </a:lnTo>
                <a:cubicBezTo>
                  <a:pt x="3438692" y="185770"/>
                  <a:pt x="2871718" y="14402"/>
                  <a:pt x="2305851" y="872"/>
                </a:cubicBezTo>
                <a:cubicBezTo>
                  <a:pt x="2246907" y="-538"/>
                  <a:pt x="2187974" y="-235"/>
                  <a:pt x="2129133" y="1770"/>
                </a:cubicBezTo>
                <a:close/>
              </a:path>
            </a:pathLst>
          </a:custGeom>
          <a:gradFill>
            <a:gsLst>
              <a:gs pos="18000">
                <a:schemeClr val="bg2">
                  <a:alpha val="79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3E39D-062D-055E-EA0F-1FF04D20E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3754" y="4385256"/>
            <a:ext cx="4679325" cy="1558341"/>
          </a:xfrm>
        </p:spPr>
        <p:txBody>
          <a:bodyPr anchor="b">
            <a:normAutofit/>
          </a:bodyPr>
          <a:lstStyle/>
          <a:p>
            <a:pPr algn="r"/>
            <a:r>
              <a:rPr lang="en-US"/>
              <a:t>Week 18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292B9-AE08-F568-9ACD-97E4A8BEE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767" y="3429000"/>
            <a:ext cx="3181436" cy="956256"/>
          </a:xfrm>
        </p:spPr>
        <p:txBody>
          <a:bodyPr anchor="b">
            <a:normAutofit/>
          </a:bodyPr>
          <a:lstStyle/>
          <a:p>
            <a:pPr algn="r"/>
            <a:r>
              <a:rPr lang="en-US" dirty="0" err="1"/>
              <a:t>Espruino</a:t>
            </a:r>
            <a:r>
              <a:rPr lang="en-US" dirty="0"/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253919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635" y="29354"/>
            <a:ext cx="2225779" cy="1789140"/>
          </a:xfrm>
        </p:spPr>
        <p:txBody>
          <a:bodyPr anchor="b">
            <a:normAutofit/>
          </a:bodyPr>
          <a:lstStyle/>
          <a:p>
            <a:pPr algn="r"/>
            <a:r>
              <a:rPr lang="en-US" sz="3600" dirty="0"/>
              <a:t>Progress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F44CBA-6187-7260-37EE-B4BEA4B80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963570"/>
            <a:ext cx="10433616" cy="3970506"/>
          </a:xfrm>
        </p:spPr>
        <p:txBody>
          <a:bodyPr/>
          <a:lstStyle/>
          <a:p>
            <a:r>
              <a:rPr lang="en-US" b="1" dirty="0"/>
              <a:t>Writing</a:t>
            </a:r>
          </a:p>
          <a:p>
            <a:r>
              <a:rPr lang="en-US" dirty="0"/>
              <a:t>This week I continued writing dissertation, mainly rewording what I previously had written. </a:t>
            </a:r>
          </a:p>
          <a:p>
            <a:r>
              <a:rPr lang="en-US" dirty="0"/>
              <a:t>Made a planning out the flow of the dissertation instead of just points to cover.</a:t>
            </a:r>
          </a:p>
          <a:p>
            <a:r>
              <a:rPr lang="en-US" b="1" dirty="0"/>
              <a:t>Demos</a:t>
            </a:r>
          </a:p>
          <a:p>
            <a:r>
              <a:rPr lang="en-US" dirty="0"/>
              <a:t>I haven’t managed to get any new demos made this week, with focus on applying for jobs.</a:t>
            </a: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2/14/23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Progress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2344" y="3380778"/>
            <a:ext cx="4748924" cy="1789140"/>
          </a:xfrm>
        </p:spPr>
        <p:txBody>
          <a:bodyPr anchor="b">
            <a:normAutofit/>
          </a:bodyPr>
          <a:lstStyle/>
          <a:p>
            <a:pPr algn="r"/>
            <a:r>
              <a:rPr lang="en-US"/>
              <a:t>Decisions Made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F44CBA-6187-7260-37EE-B4BEA4B80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2344" y="5281684"/>
            <a:ext cx="4748924" cy="652391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1700"/>
              <a:t>No decisions have been made this week, since focus is on writing.</a:t>
            </a: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2/14/23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Decisions Made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4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5601128" cy="2981274"/>
          </a:xfrm>
        </p:spPr>
        <p:txBody>
          <a:bodyPr anchor="b">
            <a:normAutofit/>
          </a:bodyPr>
          <a:lstStyle/>
          <a:p>
            <a:pPr algn="r"/>
            <a:r>
              <a:rPr lang="en-US" sz="6600" dirty="0"/>
              <a:t>What’s Next?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F44CBA-6187-7260-37EE-B4BEA4B80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writing (refining structure, filling out sections)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Demos (cover each area of the packages minimum)</a:t>
            </a: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2/14/23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What’s Next?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9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4951483" cy="2305246"/>
          </a:xfrm>
        </p:spPr>
        <p:txBody>
          <a:bodyPr anchor="b">
            <a:normAutofit/>
          </a:bodyPr>
          <a:lstStyle/>
          <a:p>
            <a:r>
              <a:rPr lang="en-US" sz="6600" dirty="0"/>
              <a:t>Jobs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F44CBA-6187-7260-37EE-B4BEA4B80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10286998" cy="19562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Refined the tech I want to work with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Adjusted my </a:t>
            </a:r>
            <a:r>
              <a:rPr lang="en-US" dirty="0" err="1"/>
              <a:t>linkedin</a:t>
            </a:r>
            <a:r>
              <a:rPr lang="en-US" dirty="0"/>
              <a:t> description to include technology keywords.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Looked further into how much I can make leaving uni.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Reached out to smaller startups about positions with my desired tech stacks.</a:t>
            </a:r>
          </a:p>
          <a:p>
            <a:endParaRPr lang="en-US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2/14/23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Jobs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A801A-EF72-8EE5-4BD4-4B5F637F251A}"/>
              </a:ext>
            </a:extLst>
          </p:cNvPr>
          <p:cNvSpPr txBox="1"/>
          <p:nvPr/>
        </p:nvSpPr>
        <p:spPr>
          <a:xfrm>
            <a:off x="6018284" y="1296376"/>
            <a:ext cx="578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FRONTEND:</a:t>
            </a:r>
            <a:r>
              <a:rPr lang="en-US" dirty="0"/>
              <a:t> React (</a:t>
            </a:r>
            <a:r>
              <a:rPr lang="en-US" dirty="0" err="1"/>
              <a:t>NextJS</a:t>
            </a:r>
            <a:r>
              <a:rPr lang="en-US" dirty="0"/>
              <a:t>), Typescript.</a:t>
            </a:r>
          </a:p>
          <a:p>
            <a:r>
              <a:rPr lang="en-US" b="1" dirty="0"/>
              <a:t>BACKEND:    Go</a:t>
            </a:r>
            <a:r>
              <a:rPr lang="en-US" dirty="0"/>
              <a:t> or .NET (C#) or Java or Python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B9443-BF45-7EF4-3D03-59F2421D6004}"/>
              </a:ext>
            </a:extLst>
          </p:cNvPr>
          <p:cNvSpPr txBox="1"/>
          <p:nvPr/>
        </p:nvSpPr>
        <p:spPr>
          <a:xfrm>
            <a:off x="6018284" y="2672432"/>
            <a:ext cx="578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FRONTEND:</a:t>
            </a:r>
            <a:r>
              <a:rPr lang="en-US" dirty="0"/>
              <a:t> Redux, Angular</a:t>
            </a:r>
          </a:p>
          <a:p>
            <a:r>
              <a:rPr lang="en-US" b="1" dirty="0"/>
              <a:t>BACKEND:    </a:t>
            </a:r>
            <a:r>
              <a:rPr lang="en-US" dirty="0"/>
              <a:t>Ruby, PHP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87C02-642F-49D8-9BA2-0723BF9272D9}"/>
              </a:ext>
            </a:extLst>
          </p:cNvPr>
          <p:cNvSpPr txBox="1"/>
          <p:nvPr/>
        </p:nvSpPr>
        <p:spPr>
          <a:xfrm>
            <a:off x="6018284" y="835258"/>
            <a:ext cx="578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WANT TO WORK WITH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A3D9B-2112-66CA-C610-A8E31FBBC9EE}"/>
              </a:ext>
            </a:extLst>
          </p:cNvPr>
          <p:cNvSpPr txBox="1"/>
          <p:nvPr/>
        </p:nvSpPr>
        <p:spPr>
          <a:xfrm>
            <a:off x="6018284" y="2274263"/>
            <a:ext cx="578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DO NOT WANT TO WORK WITH</a:t>
            </a:r>
          </a:p>
        </p:txBody>
      </p:sp>
    </p:spTree>
    <p:extLst>
      <p:ext uri="{BB962C8B-B14F-4D97-AF65-F5344CB8AC3E}">
        <p14:creationId xmlns:p14="http://schemas.microsoft.com/office/powerpoint/2010/main" val="250885978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_2SEEDS">
      <a:dk1>
        <a:srgbClr val="000000"/>
      </a:dk1>
      <a:lt1>
        <a:srgbClr val="FFFFFF"/>
      </a:lt1>
      <a:dk2>
        <a:srgbClr val="3B2441"/>
      </a:dk2>
      <a:lt2>
        <a:srgbClr val="E3E8E2"/>
      </a:lt2>
      <a:accent1>
        <a:srgbClr val="AF7FBA"/>
      </a:accent1>
      <a:accent2>
        <a:srgbClr val="A996C6"/>
      </a:accent2>
      <a:accent3>
        <a:srgbClr val="C593B9"/>
      </a:accent3>
      <a:accent4>
        <a:srgbClr val="77AE8F"/>
      </a:accent4>
      <a:accent5>
        <a:srgbClr val="82ACA6"/>
      </a:accent5>
      <a:accent6>
        <a:srgbClr val="7FAABA"/>
      </a:accent6>
      <a:hlink>
        <a:srgbClr val="618F57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196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SwellVTI</vt:lpstr>
      <vt:lpstr>Week 18 Presentation</vt:lpstr>
      <vt:lpstr>Progress</vt:lpstr>
      <vt:lpstr>Decisions Made</vt:lpstr>
      <vt:lpstr>What’s Next?</vt:lpstr>
      <vt:lpstr>Jobs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18 Presentation</dc:title>
  <dc:creator>Callum McLuskey (student)</dc:creator>
  <cp:lastModifiedBy>Callum McLuskey (student)</cp:lastModifiedBy>
  <cp:revision>1</cp:revision>
  <dcterms:created xsi:type="dcterms:W3CDTF">2023-02-14T14:08:22Z</dcterms:created>
  <dcterms:modified xsi:type="dcterms:W3CDTF">2023-02-14T14:36:03Z</dcterms:modified>
</cp:coreProperties>
</file>