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4"/>
    <p:restoredTop sz="96213"/>
  </p:normalViewPr>
  <p:slideViewPr>
    <p:cSldViewPr snapToGrid="0">
      <p:cViewPr varScale="1">
        <p:scale>
          <a:sx n="125" d="100"/>
          <a:sy n="125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1/22/23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2358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7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5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44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6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7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4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3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6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0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1/22/23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94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E66B9-3B92-78B4-EAFB-54BEF3E24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US" dirty="0"/>
              <a:t>Week 15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2F69B-D360-C027-09D8-F3882C4E9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602163"/>
            <a:ext cx="4451347" cy="1720850"/>
          </a:xfrm>
        </p:spPr>
        <p:txBody>
          <a:bodyPr anchor="ctr">
            <a:normAutofit/>
          </a:bodyPr>
          <a:lstStyle/>
          <a:p>
            <a:r>
              <a:rPr lang="en-US" dirty="0" err="1"/>
              <a:t>Espruino</a:t>
            </a:r>
            <a:r>
              <a:rPr lang="en-US" dirty="0"/>
              <a:t> Tools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882BE3-D771-8D6B-EB5A-8834824649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48" b="23893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10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493D-2E5E-DD59-E343-0CD2BFBC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AC506-9C15-4543-AC22-8A853D750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Transpiler</a:t>
            </a:r>
          </a:p>
          <a:p>
            <a:r>
              <a:rPr lang="en-US" dirty="0"/>
              <a:t>Covered all cases in the </a:t>
            </a:r>
            <a:r>
              <a:rPr lang="en-US" dirty="0" err="1"/>
              <a:t>esprima</a:t>
            </a:r>
            <a:r>
              <a:rPr lang="en-US" dirty="0"/>
              <a:t> package.</a:t>
            </a:r>
          </a:p>
          <a:p>
            <a:r>
              <a:rPr lang="en-US" dirty="0"/>
              <a:t>Added an optional try catch case where if code cant be converted it will not throw an error but rather just not try to compile it.</a:t>
            </a:r>
          </a:p>
          <a:p>
            <a:r>
              <a:rPr lang="en-US" dirty="0"/>
              <a:t>Added tests for all mentioned test cases.</a:t>
            </a:r>
          </a:p>
          <a:p>
            <a:pPr marL="0" indent="0">
              <a:buNone/>
            </a:pPr>
            <a:r>
              <a:rPr lang="en-US" b="1" dirty="0"/>
              <a:t>General</a:t>
            </a:r>
          </a:p>
          <a:p>
            <a:r>
              <a:rPr lang="en-US" dirty="0"/>
              <a:t>Removed unused dependencies from packages.</a:t>
            </a:r>
          </a:p>
        </p:txBody>
      </p:sp>
    </p:spTree>
    <p:extLst>
      <p:ext uri="{BB962C8B-B14F-4D97-AF65-F5344CB8AC3E}">
        <p14:creationId xmlns:p14="http://schemas.microsoft.com/office/powerpoint/2010/main" val="422061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590E-35A6-08D2-F13E-35E7F75E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8BB36-E0E8-BA9B-D858-9BCF634E2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Online Environment</a:t>
            </a:r>
          </a:p>
          <a:p>
            <a:r>
              <a:rPr lang="en-US" dirty="0"/>
              <a:t>Added some basic functionality to the site, you can now run code, download code, upload code, get terminal output </a:t>
            </a:r>
            <a:r>
              <a:rPr lang="en-US" dirty="0" err="1"/>
              <a:t>aswell</a:t>
            </a:r>
            <a:r>
              <a:rPr lang="en-US" dirty="0"/>
              <a:t> as connecting devices, due to </a:t>
            </a:r>
            <a:r>
              <a:rPr lang="en-US" dirty="0" err="1"/>
              <a:t>transpilers</a:t>
            </a:r>
            <a:r>
              <a:rPr lang="en-US" dirty="0"/>
              <a:t> no errors options it can now run either </a:t>
            </a:r>
            <a:r>
              <a:rPr lang="en-US" dirty="0" err="1"/>
              <a:t>espruino</a:t>
            </a:r>
            <a:r>
              <a:rPr lang="en-US" dirty="0"/>
              <a:t> native code or </a:t>
            </a:r>
            <a:r>
              <a:rPr lang="en-US" dirty="0" err="1"/>
              <a:t>espruino</a:t>
            </a:r>
            <a:r>
              <a:rPr lang="en-US" dirty="0"/>
              <a:t> tools code in the same code editor.</a:t>
            </a:r>
          </a:p>
          <a:p>
            <a:r>
              <a:rPr lang="en-US" dirty="0"/>
              <a:t>Getting methods from device is supported</a:t>
            </a:r>
          </a:p>
          <a:p>
            <a:pPr marL="0" indent="0">
              <a:buNone/>
            </a:pPr>
            <a:r>
              <a:rPr lang="en-US" b="1" dirty="0"/>
              <a:t>Core Package</a:t>
            </a:r>
          </a:p>
          <a:p>
            <a:r>
              <a:rPr lang="en-US" dirty="0"/>
              <a:t>Core package now utilizes transpiler package.</a:t>
            </a:r>
          </a:p>
          <a:p>
            <a:pPr marL="0" indent="0">
              <a:buNone/>
            </a:pPr>
            <a:r>
              <a:rPr lang="en-US" b="1" dirty="0"/>
              <a:t>Documentation</a:t>
            </a:r>
          </a:p>
          <a:p>
            <a:r>
              <a:rPr lang="en-US" dirty="0"/>
              <a:t>Added docs for transpiler and online IDE.</a:t>
            </a:r>
          </a:p>
        </p:txBody>
      </p:sp>
    </p:spTree>
    <p:extLst>
      <p:ext uri="{BB962C8B-B14F-4D97-AF65-F5344CB8AC3E}">
        <p14:creationId xmlns:p14="http://schemas.microsoft.com/office/powerpoint/2010/main" val="232546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6ADB-D645-D6DF-3EEB-AEF178D7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B7AA2-7FE9-77F8-CD60-0226819F4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properly display code output in the terminal.</a:t>
            </a:r>
          </a:p>
        </p:txBody>
      </p:sp>
    </p:spTree>
    <p:extLst>
      <p:ext uri="{BB962C8B-B14F-4D97-AF65-F5344CB8AC3E}">
        <p14:creationId xmlns:p14="http://schemas.microsoft.com/office/powerpoint/2010/main" val="424355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9FA57-C088-7900-8BF7-FAB86066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DEA5C-0C16-9668-E234-65653FCDA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the code editor to Monaco editor</a:t>
            </a:r>
          </a:p>
          <a:p>
            <a:pPr lvl="1"/>
            <a:r>
              <a:rPr lang="en-US" dirty="0"/>
              <a:t>Monaco editor is based on the </a:t>
            </a:r>
            <a:r>
              <a:rPr lang="en-US" dirty="0" err="1"/>
              <a:t>vscode</a:t>
            </a:r>
            <a:r>
              <a:rPr lang="en-US" dirty="0"/>
              <a:t> editor and includes syntax highlighting and autocomplete</a:t>
            </a:r>
          </a:p>
        </p:txBody>
      </p:sp>
    </p:spTree>
    <p:extLst>
      <p:ext uri="{BB962C8B-B14F-4D97-AF65-F5344CB8AC3E}">
        <p14:creationId xmlns:p14="http://schemas.microsoft.com/office/powerpoint/2010/main" val="120062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74506-D25D-E66C-F6C8-C206AB83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093AD-5A00-9DAF-2934-C50F10BD5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Online IDE</a:t>
            </a:r>
          </a:p>
          <a:p>
            <a:pPr marL="0" indent="0">
              <a:buNone/>
            </a:pPr>
            <a:r>
              <a:rPr lang="en-US" dirty="0"/>
              <a:t>For the online IDE its mainly polishing left.</a:t>
            </a:r>
          </a:p>
          <a:p>
            <a:pPr marL="0" indent="0">
              <a:buNone/>
            </a:pPr>
            <a:r>
              <a:rPr lang="en-US" b="1" dirty="0"/>
              <a:t>UART</a:t>
            </a:r>
          </a:p>
          <a:p>
            <a:pPr marL="0" indent="0">
              <a:buNone/>
            </a:pPr>
            <a:r>
              <a:rPr lang="en-US" dirty="0"/>
              <a:t>Any final </a:t>
            </a:r>
            <a:r>
              <a:rPr lang="en-US" dirty="0" err="1"/>
              <a:t>optimisations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DEMOS</a:t>
            </a:r>
          </a:p>
          <a:p>
            <a:pPr marL="0" indent="0">
              <a:buNone/>
            </a:pPr>
            <a:r>
              <a:rPr lang="en-US" dirty="0"/>
              <a:t>Build as many as possible, </a:t>
            </a:r>
            <a:r>
              <a:rPr lang="en-US"/>
              <a:t>once UART </a:t>
            </a:r>
            <a:r>
              <a:rPr lang="en-US" dirty="0"/>
              <a:t>is done aim for 2+ a week</a:t>
            </a:r>
          </a:p>
          <a:p>
            <a:pPr marL="0" indent="0">
              <a:buNone/>
            </a:pPr>
            <a:r>
              <a:rPr lang="en-US" b="1" dirty="0"/>
              <a:t>WRITING DISSERTATION</a:t>
            </a:r>
          </a:p>
          <a:p>
            <a:pPr marL="0" indent="0">
              <a:buNone/>
            </a:pPr>
            <a:r>
              <a:rPr lang="en-US" dirty="0"/>
              <a:t>Heavy focus on writing in the coming weeks.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3239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0D04-5E74-C5E0-7D56-E26ED8AE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MOSCOW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D2CB-26EE-755C-A711-747C5602D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GB" dirty="0"/>
              <a:t>Must have</a:t>
            </a:r>
            <a:br>
              <a:rPr lang="en-GB" dirty="0"/>
            </a:br>
            <a:r>
              <a:rPr lang="en-GB" b="1" strike="sngStrike" dirty="0" err="1"/>
              <a:t>Transpiler</a:t>
            </a:r>
            <a:br>
              <a:rPr lang="en-GB" dirty="0"/>
            </a:br>
            <a:r>
              <a:rPr lang="en-GB" dirty="0"/>
              <a:t>Online IDE</a:t>
            </a:r>
            <a:br>
              <a:rPr lang="en-GB" dirty="0"/>
            </a:br>
            <a:r>
              <a:rPr lang="en-GB" dirty="0"/>
              <a:t>Demos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GB" dirty="0"/>
              <a:t>Should have</a:t>
            </a:r>
            <a:br>
              <a:rPr lang="en-GB" dirty="0"/>
            </a:br>
            <a:r>
              <a:rPr lang="en-GB" b="1" strike="sngStrike" dirty="0"/>
              <a:t>Improve Demo site (Demo site config)</a:t>
            </a:r>
            <a:endParaRPr lang="en-GB" strike="sngStrike" dirty="0"/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GB" dirty="0"/>
              <a:t>Could have</a:t>
            </a:r>
            <a:br>
              <a:rPr lang="en-GB" dirty="0"/>
            </a:br>
            <a:r>
              <a:rPr lang="en-GB" dirty="0"/>
              <a:t>UART QOL improvements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GB" dirty="0"/>
              <a:t>Would be nice to have</a:t>
            </a:r>
          </a:p>
          <a:p>
            <a:pPr marL="97200" indent="0">
              <a:buNone/>
            </a:pPr>
            <a:r>
              <a:rPr lang="en-GB" b="1" dirty="0"/>
              <a:t>            </a:t>
            </a:r>
            <a:r>
              <a:rPr lang="en-GB" b="1" strike="sngStrike" dirty="0"/>
              <a:t>Check each package for incorrect dependencies (It works but would be nice to make it clean)</a:t>
            </a:r>
            <a:endParaRPr lang="en-GB" strike="sngStrike" dirty="0"/>
          </a:p>
          <a:p>
            <a:pPr marL="97200" indent="0">
              <a:buNone/>
            </a:pPr>
            <a:r>
              <a:rPr lang="en-GB" dirty="0"/>
              <a:t>            </a:t>
            </a:r>
            <a:r>
              <a:rPr lang="en-GB" dirty="0" err="1"/>
              <a:t>Transpiler</a:t>
            </a:r>
            <a:r>
              <a:rPr lang="en-GB" dirty="0"/>
              <a:t> CLI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34903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3200</TotalTime>
  <Words>275</Words>
  <Application>Microsoft Macintosh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 Light</vt:lpstr>
      <vt:lpstr>Rockwell Nova Light</vt:lpstr>
      <vt:lpstr>Wingdings</vt:lpstr>
      <vt:lpstr>LeafVTI</vt:lpstr>
      <vt:lpstr>Week 15 Presentation</vt:lpstr>
      <vt:lpstr>Progress</vt:lpstr>
      <vt:lpstr>Progress(cont.)</vt:lpstr>
      <vt:lpstr>ISSUEs</vt:lpstr>
      <vt:lpstr>DECISIONS MADE</vt:lpstr>
      <vt:lpstr>WHAT’s Next?</vt:lpstr>
      <vt:lpstr>MOSCOW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15 Presentation</dc:title>
  <dc:creator>Callum McLuskey (student)</dc:creator>
  <cp:lastModifiedBy>Callum McLuskey (student)</cp:lastModifiedBy>
  <cp:revision>5</cp:revision>
  <dcterms:created xsi:type="dcterms:W3CDTF">2023-01-22T11:33:09Z</dcterms:created>
  <dcterms:modified xsi:type="dcterms:W3CDTF">2023-01-24T17:14:46Z</dcterms:modified>
</cp:coreProperties>
</file>