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255"/>
  </p:normalViewPr>
  <p:slideViewPr>
    <p:cSldViewPr snapToGrid="0">
      <p:cViewPr varScale="1"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5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2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6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0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4D0D9AA-A4C9-0CE1-6CA1-3571D7DDD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15F06-E993-4BBC-81D7-3DCE684E7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Espruino</a:t>
            </a:r>
            <a:r>
              <a:rPr lang="en-GB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Tools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E147-4F8F-7927-8FB7-B90C9EAC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 exploration of remote embedded systems programming through modern web technologies.</a:t>
            </a:r>
            <a:endParaRPr lang="en-US" sz="1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6AB7-AF52-4121-1CD8-9C484D90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CD96-3D4C-7BEB-C4EC-871FDA9E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Espruino</a:t>
            </a:r>
            <a:r>
              <a:rPr lang="en-US" dirty="0"/>
              <a:t>?</a:t>
            </a:r>
          </a:p>
          <a:p>
            <a:r>
              <a:rPr lang="en-US" dirty="0" err="1"/>
              <a:t>Espruino</a:t>
            </a:r>
            <a:r>
              <a:rPr lang="en-US" dirty="0"/>
              <a:t> Tools is an extension of the </a:t>
            </a:r>
            <a:r>
              <a:rPr lang="en-US" dirty="0" err="1"/>
              <a:t>Espruino</a:t>
            </a:r>
            <a:r>
              <a:rPr lang="en-US" dirty="0"/>
              <a:t> Ecosystem.</a:t>
            </a:r>
          </a:p>
          <a:p>
            <a:r>
              <a:rPr lang="en-US" dirty="0"/>
              <a:t>It’s an ecosystem of JS packages and web applications.</a:t>
            </a:r>
          </a:p>
          <a:p>
            <a:r>
              <a:rPr lang="en-US" dirty="0"/>
              <a:t>What does it cover? (environment creation, device connection, p2p device usage)</a:t>
            </a:r>
          </a:p>
        </p:txBody>
      </p:sp>
    </p:spTree>
    <p:extLst>
      <p:ext uri="{BB962C8B-B14F-4D97-AF65-F5344CB8AC3E}">
        <p14:creationId xmlns:p14="http://schemas.microsoft.com/office/powerpoint/2010/main" val="2122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A07-BC51-FC47-2815-D81A826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BDE0-8A2C-84FD-EC8E-8D1DCC08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documentation</a:t>
            </a:r>
          </a:p>
          <a:p>
            <a:r>
              <a:rPr lang="en-US" dirty="0"/>
              <a:t>Mention demos hub</a:t>
            </a:r>
          </a:p>
        </p:txBody>
      </p:sp>
    </p:spTree>
    <p:extLst>
      <p:ext uri="{BB962C8B-B14F-4D97-AF65-F5344CB8AC3E}">
        <p14:creationId xmlns:p14="http://schemas.microsoft.com/office/powerpoint/2010/main" val="23043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B60-3C98-0653-1C84-31C4E7D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CAF-0360-742D-8686-E7F6098A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NPX tool population, 30 seconds. Timelapse, side by side comparison with and without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4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B766-19FD-267C-3317-03DE383A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 studies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87BF-7E29-CA80-188F-60E1558C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2755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89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Elephant</vt:lpstr>
      <vt:lpstr>Georgia Pro Light</vt:lpstr>
      <vt:lpstr>VaultVTI</vt:lpstr>
      <vt:lpstr>BrushVTI</vt:lpstr>
      <vt:lpstr>Espruino Tools</vt:lpstr>
      <vt:lpstr>What Espruino Tools</vt:lpstr>
      <vt:lpstr>Notes</vt:lpstr>
      <vt:lpstr>Demos to include</vt:lpstr>
      <vt:lpstr>Show user studies /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Espruino Tools</dc:title>
  <dc:creator>Callum McLuskey (student)</dc:creator>
  <cp:lastModifiedBy>Callum McLuskey (student)</cp:lastModifiedBy>
  <cp:revision>3</cp:revision>
  <dcterms:created xsi:type="dcterms:W3CDTF">2023-03-15T12:50:17Z</dcterms:created>
  <dcterms:modified xsi:type="dcterms:W3CDTF">2023-03-17T19:06:05Z</dcterms:modified>
</cp:coreProperties>
</file>