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3"/>
    <p:restoredTop sz="96110"/>
  </p:normalViewPr>
  <p:slideViewPr>
    <p:cSldViewPr snapToGrid="0">
      <p:cViewPr>
        <p:scale>
          <a:sx n="72" d="100"/>
          <a:sy n="72" d="100"/>
        </p:scale>
        <p:origin x="1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31C5-D428-4DC2-95AF-EB53F2132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D811-0D27-FD35-58C7-546817D9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F22B9-33E7-7575-8A34-09E2C4AE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22EE-FEC5-7D1C-E5AB-84BAA24B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A08C-B202-5D51-BDA6-923EBFD6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4722-314B-1CE4-17A8-6F849F9B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C486-ADC5-DCEF-D7EB-BFF7D5A6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255D-F68B-2E96-F750-28A13358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A5F7-7D51-E33A-B560-C34F8ECE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54EFB-AD04-0C2D-8C6D-F5198F6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2E928-DD62-5BF3-F16A-06C253F1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B3DAD-F77B-7DB8-32A2-EEE50FCF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2E3B-6DA0-2958-1A2A-20F1A2C6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A979-4D8C-61FE-EC70-22B1E31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77856-D35D-8D6A-7491-14B64082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B246-7E0F-0C2E-418B-36DC6807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E8FCC-561E-83B8-69DE-C8F37324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748D-31BF-1438-39F1-DD817651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10D4-6845-BB74-2762-97FF3FBE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EE41-5E20-C091-1B50-04585294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C7BF-67EE-3C3C-7F81-7AA79969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19FB-6F3F-7F4A-754A-427D04C7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62B46-2309-9777-F7E5-4CC62BCD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88AE-4924-7C58-8ED2-B9FB28E2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7468-E1F6-82CC-A76B-3D5034B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A244-F29F-7FED-A5C9-92EB3DE7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A325-89CE-A4D8-13A0-73836FC1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D757-E5C1-403D-5FC3-9E044977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2674-2A55-6D86-CDAC-C9FDE81C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E0C4-2588-D4DB-F86F-D65A769B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CBF0-28A3-1BE9-658C-6901EE83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AE2-14BB-E53D-4463-0B3610A2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BA45-7BED-0053-90F4-D633F83F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0B769-FAFC-854A-950E-F35CBF56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E529D-E2B3-4963-844C-A5B69AA5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83509-187F-D906-3A50-636CAA298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3E293-E465-9A93-0725-1E189DE7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B1AE9-514A-2322-412D-E55B7A56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13906-F184-3D0D-172A-1956639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B5A7-3A12-937A-2EB7-B0EA878C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15AF3-208E-1B50-2BD0-FAFA0793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79992-0ADD-2D19-FDA9-4526C207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446D9-9CBA-D9E8-7234-7ACCC03E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7E0C-2947-DA9E-147E-35F8DFB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0393E-FDC9-3CB3-8DD0-A1A71C6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8FAF-65C1-0019-D343-CC78F75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BFB-1287-D186-7F44-923A29C0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42F7-5E78-301C-EE05-4E47A411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3FD0-4320-DFC2-2186-62C571E9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C6543-73C5-EC19-DD1F-EAB785C1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90C2F-ED29-0087-1ABD-EFF5606B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B80B5-9579-F062-A266-EE89ED0B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25D9-B953-EAEA-F814-06B4924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160B8-7F27-403F-E04B-372E7C7D3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A118-CCFF-B999-D456-F83498B3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5FCB1-C928-6D7F-FBD6-69A8D5B9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4279-FB62-ABB0-76CE-BF75D73C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262E-FB4C-DFBC-FFFF-357EA567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7FC98-B104-1AE6-F77B-BBAB1C6E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3C019-1E63-0301-0B0C-009079CC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2F38-4409-6396-553E-FCC250594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C295-FFA7-E444-AF7A-17C90E93DCF8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B273-2F5A-C32B-0C8C-40C6F7DB1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0CC9-29B4-59A7-1A03-E0A204E59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C860B-D450-534A-9332-FF8A93700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8353F-3AD0-4159-B24E-01A02665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Week 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CE155-015A-3158-784F-ABA23C9F9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Espruino</a:t>
            </a:r>
            <a:r>
              <a:rPr lang="en-US" dirty="0"/>
              <a:t>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B478C-D2AD-67E1-4ECB-8E84899E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C868-AD1B-5BA7-F551-D558D680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Over the last week I have</a:t>
            </a:r>
          </a:p>
          <a:p>
            <a:r>
              <a:rPr lang="en-US" sz="2000"/>
              <a:t>Figured out previous issues with puck and resolved them.</a:t>
            </a:r>
          </a:p>
          <a:p>
            <a:r>
              <a:rPr lang="en-US" sz="2000"/>
              <a:t>Overhauled UART to allow for custom modal designing.</a:t>
            </a:r>
          </a:p>
          <a:p>
            <a:r>
              <a:rPr lang="en-US" sz="2000"/>
              <a:t>Added a close button to UART connection modal.</a:t>
            </a:r>
          </a:p>
          <a:p>
            <a:r>
              <a:rPr lang="en-US" sz="2000"/>
              <a:t>Implemented method to gather functions on device and call on them.</a:t>
            </a:r>
          </a:p>
          <a:p>
            <a:r>
              <a:rPr lang="en-US" sz="2000"/>
              <a:t>Investigated BLE controls</a:t>
            </a:r>
          </a:p>
        </p:txBody>
      </p:sp>
    </p:spTree>
    <p:extLst>
      <p:ext uri="{BB962C8B-B14F-4D97-AF65-F5344CB8AC3E}">
        <p14:creationId xmlns:p14="http://schemas.microsoft.com/office/powerpoint/2010/main" val="41251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945E-C71C-03DE-C18B-03154F1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Problems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7322-7DA4-C094-3AFF-951C44A0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Active</a:t>
            </a:r>
          </a:p>
          <a:p>
            <a:r>
              <a:rPr lang="en-US" sz="1900"/>
              <a:t>HDE plugins do not seem to have a clean easy way of implementing as devices need to restart to allow functionality to work, on top of this Ive not been able to get this working at all.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 b="1"/>
              <a:t>Resolved</a:t>
            </a:r>
          </a:p>
          <a:p>
            <a:r>
              <a:rPr lang="en-US" sz="1900"/>
              <a:t>UART modal had issues which required UART refactoring to fix, as a side affect we now can tell if eval calls are successful.</a:t>
            </a:r>
          </a:p>
        </p:txBody>
      </p:sp>
    </p:spTree>
    <p:extLst>
      <p:ext uri="{BB962C8B-B14F-4D97-AF65-F5344CB8AC3E}">
        <p14:creationId xmlns:p14="http://schemas.microsoft.com/office/powerpoint/2010/main" val="43342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79027-AC38-FADC-7804-5688D0DA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Decisions Made?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7A76-C1BA-C44F-D9F5-7EABE98ED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Not many this week.</a:t>
            </a:r>
          </a:p>
          <a:p>
            <a:r>
              <a:rPr lang="en-US" sz="2400"/>
              <a:t>Addition of JSS to UART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962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5BE6F-B5CA-BB54-0369-07895F95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JSS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9BAD-E0A5-F769-E122-30004703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700"/>
              <a:t>Jss also known as cssinjs is a package wich allows for style sheets to be constructed and implemented using javascript.</a:t>
            </a:r>
            <a:br>
              <a:rPr lang="en-US" sz="1700"/>
            </a:br>
            <a:endParaRPr lang="en-US" sz="1700"/>
          </a:p>
          <a:p>
            <a:pPr marL="0" indent="0">
              <a:buNone/>
            </a:pPr>
            <a:r>
              <a:rPr lang="en-US" sz="1700"/>
              <a:t>WHY</a:t>
            </a:r>
          </a:p>
          <a:p>
            <a:r>
              <a:rPr lang="en-US" sz="1700"/>
              <a:t>This allows us to easily overwrite this styling using a standard css file, meaning there is additional control by the end developer to mess with the modals design.</a:t>
            </a:r>
          </a:p>
          <a:p>
            <a:r>
              <a:rPr lang="en-US" sz="1700"/>
              <a:t>This avoided embedding and worrying about bringing an external css sheet into the npm package.</a:t>
            </a:r>
          </a:p>
        </p:txBody>
      </p:sp>
    </p:spTree>
    <p:extLst>
      <p:ext uri="{BB962C8B-B14F-4D97-AF65-F5344CB8AC3E}">
        <p14:creationId xmlns:p14="http://schemas.microsoft.com/office/powerpoint/2010/main" val="125904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5F89D-4C90-0E17-919B-480EC5A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/>
              <a:t>Minor Plans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FD91C42-8032-911C-C2B9-734C404D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370823"/>
            <a:ext cx="3533985" cy="20232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2817-0E4F-7A24-D597-D707C4D12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/>
              <a:t>Styling guide on documentation</a:t>
            </a:r>
          </a:p>
          <a:p>
            <a:r>
              <a:rPr lang="en-US" sz="2000"/>
              <a:t>If time permits, additional default modal designs.</a:t>
            </a:r>
          </a:p>
        </p:txBody>
      </p:sp>
    </p:spTree>
    <p:extLst>
      <p:ext uri="{BB962C8B-B14F-4D97-AF65-F5344CB8AC3E}">
        <p14:creationId xmlns:p14="http://schemas.microsoft.com/office/powerpoint/2010/main" val="231303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5E16F-EBFA-CECF-9661-69756E2D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Whats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3119-D22F-9925-C81F-7F189D98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Implement relevant device specific methods to ease development time</a:t>
            </a:r>
          </a:p>
          <a:p>
            <a:r>
              <a:rPr lang="en-US" sz="2000"/>
              <a:t>Fix issue with onPress</a:t>
            </a:r>
          </a:p>
          <a:p>
            <a:r>
              <a:rPr lang="en-US" sz="2000"/>
              <a:t>Implement NPX tool</a:t>
            </a:r>
          </a:p>
          <a:p>
            <a:r>
              <a:rPr lang="en-US" sz="2000"/>
              <a:t>Create Demos to display ease of functionality using new package.</a:t>
            </a:r>
          </a:p>
          <a:p>
            <a:r>
              <a:rPr lang="en-US" sz="2000"/>
              <a:t>Populate documentation.</a:t>
            </a:r>
          </a:p>
          <a:p>
            <a:r>
              <a:rPr lang="en-US" sz="2000"/>
              <a:t>Investigate relevance, need to implement IDE</a:t>
            </a:r>
          </a:p>
        </p:txBody>
      </p:sp>
    </p:spTree>
    <p:extLst>
      <p:ext uri="{BB962C8B-B14F-4D97-AF65-F5344CB8AC3E}">
        <p14:creationId xmlns:p14="http://schemas.microsoft.com/office/powerpoint/2010/main" val="163414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5 Presentation</vt:lpstr>
      <vt:lpstr>Progress</vt:lpstr>
      <vt:lpstr>Problems</vt:lpstr>
      <vt:lpstr>Decisions Made?</vt:lpstr>
      <vt:lpstr>JSS</vt:lpstr>
      <vt:lpstr>Minor Plans</vt:lpstr>
      <vt:lpstr>Whats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Callum McLuskey (student)</dc:creator>
  <cp:lastModifiedBy>Callum McLuskey (student)</cp:lastModifiedBy>
  <cp:revision>1</cp:revision>
  <dcterms:created xsi:type="dcterms:W3CDTF">2022-10-18T20:17:55Z</dcterms:created>
  <dcterms:modified xsi:type="dcterms:W3CDTF">2022-10-18T20:39:45Z</dcterms:modified>
</cp:coreProperties>
</file>