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  <p:sldMasterId id="2147483660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255"/>
  </p:normalViewPr>
  <p:slideViewPr>
    <p:cSldViewPr snapToGrid="0">
      <p:cViewPr varScale="1">
        <p:scale>
          <a:sx n="126" d="100"/>
          <a:sy n="126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7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7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59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97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3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4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06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15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62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2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92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062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934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20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5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9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9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7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0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5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76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99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3/15/23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404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9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A4D0D9AA-A4C9-0CE1-6CA1-3571D7DDD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15F06-E993-4BBC-81D7-3DCE684E7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5663" y="1161232"/>
            <a:ext cx="5004176" cy="2485479"/>
          </a:xfrm>
        </p:spPr>
        <p:txBody>
          <a:bodyPr anchor="b">
            <a:normAutofit/>
          </a:bodyPr>
          <a:lstStyle/>
          <a:p>
            <a:r>
              <a:rPr lang="en-GB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Espruino</a:t>
            </a:r>
            <a:r>
              <a:rPr lang="en-GB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Tools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FE147-4F8F-7927-8FB7-B90C9EAC5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004" y="4993240"/>
            <a:ext cx="3694048" cy="1137107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300" b="0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An exploration of remote embedded systems programming through modern web technologies.</a:t>
            </a:r>
            <a:endParaRPr lang="en-US" sz="1300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96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6AB7-AF52-4121-1CD8-9C484D90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Espruino</a:t>
            </a:r>
            <a:r>
              <a:rPr lang="en-US" dirty="0"/>
              <a:t>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CD96-3D4C-7BEB-C4EC-871FDA9E0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Espruino</a:t>
            </a:r>
            <a:r>
              <a:rPr lang="en-US" dirty="0"/>
              <a:t>?</a:t>
            </a:r>
          </a:p>
          <a:p>
            <a:r>
              <a:rPr lang="en-US" dirty="0"/>
              <a:t>Extension of the </a:t>
            </a:r>
            <a:r>
              <a:rPr lang="en-US" dirty="0" err="1"/>
              <a:t>Espruino</a:t>
            </a:r>
            <a:r>
              <a:rPr lang="en-US" dirty="0"/>
              <a:t> Ecosystem.</a:t>
            </a:r>
          </a:p>
          <a:p>
            <a:r>
              <a:rPr lang="en-US" dirty="0"/>
              <a:t>Ecosystem of JS packages and web applications.</a:t>
            </a:r>
          </a:p>
          <a:p>
            <a:r>
              <a:rPr lang="en-US" dirty="0"/>
              <a:t>What does it cover?</a:t>
            </a:r>
          </a:p>
        </p:txBody>
      </p:sp>
    </p:spTree>
    <p:extLst>
      <p:ext uri="{BB962C8B-B14F-4D97-AF65-F5344CB8AC3E}">
        <p14:creationId xmlns:p14="http://schemas.microsoft.com/office/powerpoint/2010/main" val="2122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4B60-3C98-0653-1C84-31C4E7D1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B9CAF-0360-742D-8686-E7F6098AF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6350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LightSeedRightStep">
      <a:dk1>
        <a:srgbClr val="000000"/>
      </a:dk1>
      <a:lt1>
        <a:srgbClr val="FFFFFF"/>
      </a:lt1>
      <a:dk2>
        <a:srgbClr val="242E41"/>
      </a:dk2>
      <a:lt2>
        <a:srgbClr val="E8E2E6"/>
      </a:lt2>
      <a:accent1>
        <a:srgbClr val="30B567"/>
      </a:accent1>
      <a:accent2>
        <a:srgbClr val="35B29D"/>
      </a:accent2>
      <a:accent3>
        <a:srgbClr val="23ADDB"/>
      </a:accent3>
      <a:accent4>
        <a:srgbClr val="4E82EB"/>
      </a:accent4>
      <a:accent5>
        <a:srgbClr val="786EEE"/>
      </a:accent5>
      <a:accent6>
        <a:srgbClr val="9C4EEB"/>
      </a:accent6>
      <a:hlink>
        <a:srgbClr val="AE6992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02B1B"/>
      </a:dk2>
      <a:lt2>
        <a:srgbClr val="F0F0F3"/>
      </a:lt2>
      <a:accent1>
        <a:srgbClr val="A3A541"/>
      </a:accent1>
      <a:accent2>
        <a:srgbClr val="B1833B"/>
      </a:accent2>
      <a:accent3>
        <a:srgbClr val="C3634D"/>
      </a:accent3>
      <a:accent4>
        <a:srgbClr val="B13B56"/>
      </a:accent4>
      <a:accent5>
        <a:srgbClr val="C34D99"/>
      </a:accent5>
      <a:accent6>
        <a:srgbClr val="AA3BB1"/>
      </a:accent6>
      <a:hlink>
        <a:srgbClr val="C14782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Century Gothic</vt:lpstr>
      <vt:lpstr>Elephant</vt:lpstr>
      <vt:lpstr>Georgia Pro Light</vt:lpstr>
      <vt:lpstr>VaultVTI</vt:lpstr>
      <vt:lpstr>BrushVTI</vt:lpstr>
      <vt:lpstr>Espruino Tools</vt:lpstr>
      <vt:lpstr>What Espruino Tools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Espruino Tools</dc:title>
  <dc:creator>Callum McLuskey (student)</dc:creator>
  <cp:lastModifiedBy>Callum McLuskey (student)</cp:lastModifiedBy>
  <cp:revision>1</cp:revision>
  <dcterms:created xsi:type="dcterms:W3CDTF">2023-03-15T12:50:17Z</dcterms:created>
  <dcterms:modified xsi:type="dcterms:W3CDTF">2023-03-15T12:54:50Z</dcterms:modified>
</cp:coreProperties>
</file>