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4"/>
    <p:restoredTop sz="96176"/>
  </p:normalViewPr>
  <p:slideViewPr>
    <p:cSldViewPr snapToGrid="0">
      <p:cViewPr varScale="1">
        <p:scale>
          <a:sx n="123" d="100"/>
          <a:sy n="123" d="100"/>
        </p:scale>
        <p:origin x="39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33659-D42D-46A4-9436-5D17BE0C28B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6844B2-EC42-448F-A568-976B40480C2D}">
      <dgm:prSet/>
      <dgm:spPr/>
      <dgm:t>
        <a:bodyPr/>
        <a:lstStyle/>
        <a:p>
          <a:r>
            <a:rPr lang="en-US" baseline="0"/>
            <a:t>Create Transpiler</a:t>
          </a:r>
          <a:endParaRPr lang="en-US"/>
        </a:p>
      </dgm:t>
    </dgm:pt>
    <dgm:pt modelId="{972981D7-03E6-4603-8D1B-371B0EEA39BE}" type="parTrans" cxnId="{BF655379-A858-4557-9969-F2FDE61D879C}">
      <dgm:prSet/>
      <dgm:spPr/>
      <dgm:t>
        <a:bodyPr/>
        <a:lstStyle/>
        <a:p>
          <a:endParaRPr lang="en-US"/>
        </a:p>
      </dgm:t>
    </dgm:pt>
    <dgm:pt modelId="{E3A0E3EA-9146-4B60-9CE5-E57F6C7A3DF1}" type="sibTrans" cxnId="{BF655379-A858-4557-9969-F2FDE61D879C}">
      <dgm:prSet/>
      <dgm:spPr/>
      <dgm:t>
        <a:bodyPr/>
        <a:lstStyle/>
        <a:p>
          <a:endParaRPr lang="en-US"/>
        </a:p>
      </dgm:t>
    </dgm:pt>
    <dgm:pt modelId="{DF3C5F2F-B1CA-46C3-950D-5DBE2F65FAAB}">
      <dgm:prSet/>
      <dgm:spPr/>
      <dgm:t>
        <a:bodyPr/>
        <a:lstStyle/>
        <a:p>
          <a:r>
            <a:rPr lang="en-US" baseline="0"/>
            <a:t>Create Online IDE</a:t>
          </a:r>
          <a:endParaRPr lang="en-US"/>
        </a:p>
      </dgm:t>
    </dgm:pt>
    <dgm:pt modelId="{698CBF4F-B754-4776-A166-1C1C1EA6B812}" type="parTrans" cxnId="{32A89EDA-2AEE-4F66-85A8-0639B30B4113}">
      <dgm:prSet/>
      <dgm:spPr/>
      <dgm:t>
        <a:bodyPr/>
        <a:lstStyle/>
        <a:p>
          <a:endParaRPr lang="en-US"/>
        </a:p>
      </dgm:t>
    </dgm:pt>
    <dgm:pt modelId="{8614CD38-482F-4F91-B58E-75CCAE33A14A}" type="sibTrans" cxnId="{32A89EDA-2AEE-4F66-85A8-0639B30B4113}">
      <dgm:prSet/>
      <dgm:spPr/>
      <dgm:t>
        <a:bodyPr/>
        <a:lstStyle/>
        <a:p>
          <a:endParaRPr lang="en-US"/>
        </a:p>
      </dgm:t>
    </dgm:pt>
    <dgm:pt modelId="{4554298C-C91E-4035-9334-B91E31968825}">
      <dgm:prSet/>
      <dgm:spPr/>
      <dgm:t>
        <a:bodyPr/>
        <a:lstStyle/>
        <a:p>
          <a:r>
            <a:rPr lang="en-US" baseline="0"/>
            <a:t>Populate Dissertation</a:t>
          </a:r>
          <a:endParaRPr lang="en-US"/>
        </a:p>
      </dgm:t>
    </dgm:pt>
    <dgm:pt modelId="{BD7F0D04-1C09-4EC2-913B-B3F33FA59A59}" type="parTrans" cxnId="{CD457A16-4554-4402-B1AD-2D54A023C646}">
      <dgm:prSet/>
      <dgm:spPr/>
      <dgm:t>
        <a:bodyPr/>
        <a:lstStyle/>
        <a:p>
          <a:endParaRPr lang="en-US"/>
        </a:p>
      </dgm:t>
    </dgm:pt>
    <dgm:pt modelId="{60206E09-19A2-419C-8D30-21B2ECFA7332}" type="sibTrans" cxnId="{CD457A16-4554-4402-B1AD-2D54A023C646}">
      <dgm:prSet/>
      <dgm:spPr/>
      <dgm:t>
        <a:bodyPr/>
        <a:lstStyle/>
        <a:p>
          <a:endParaRPr lang="en-US"/>
        </a:p>
      </dgm:t>
    </dgm:pt>
    <dgm:pt modelId="{3CF77328-9BBC-47F6-9ACE-E8CDED7D143A}">
      <dgm:prSet/>
      <dgm:spPr/>
      <dgm:t>
        <a:bodyPr/>
        <a:lstStyle/>
        <a:p>
          <a:r>
            <a:rPr lang="en-US" baseline="0"/>
            <a:t>Produce remaining demos and as many more as possible</a:t>
          </a:r>
          <a:endParaRPr lang="en-US"/>
        </a:p>
      </dgm:t>
    </dgm:pt>
    <dgm:pt modelId="{290CCE14-8FE6-4AFF-A8CD-38B2362E23BE}" type="parTrans" cxnId="{9F1303D4-7536-468E-92CF-FFBD8BDC04B2}">
      <dgm:prSet/>
      <dgm:spPr/>
      <dgm:t>
        <a:bodyPr/>
        <a:lstStyle/>
        <a:p>
          <a:endParaRPr lang="en-US"/>
        </a:p>
      </dgm:t>
    </dgm:pt>
    <dgm:pt modelId="{7D1BABC9-A514-40CC-9200-B321F32F0C6D}" type="sibTrans" cxnId="{9F1303D4-7536-468E-92CF-FFBD8BDC04B2}">
      <dgm:prSet/>
      <dgm:spPr/>
      <dgm:t>
        <a:bodyPr/>
        <a:lstStyle/>
        <a:p>
          <a:endParaRPr lang="en-US"/>
        </a:p>
      </dgm:t>
    </dgm:pt>
    <dgm:pt modelId="{91BDDC49-7960-4B02-9D43-AAB25BD77122}" type="pres">
      <dgm:prSet presAssocID="{8AC33659-D42D-46A4-9436-5D17BE0C28B9}" presName="root" presStyleCnt="0">
        <dgm:presLayoutVars>
          <dgm:dir/>
          <dgm:resizeHandles val="exact"/>
        </dgm:presLayoutVars>
      </dgm:prSet>
      <dgm:spPr/>
    </dgm:pt>
    <dgm:pt modelId="{2B8B215B-0073-4498-AE7B-D17F339A436C}" type="pres">
      <dgm:prSet presAssocID="{846844B2-EC42-448F-A568-976B40480C2D}" presName="compNode" presStyleCnt="0"/>
      <dgm:spPr/>
    </dgm:pt>
    <dgm:pt modelId="{4F145529-4B94-4EC8-A5BA-0FC9960326C5}" type="pres">
      <dgm:prSet presAssocID="{846844B2-EC42-448F-A568-976B40480C2D}" presName="bgRect" presStyleLbl="bgShp" presStyleIdx="0" presStyleCnt="4"/>
      <dgm:spPr/>
    </dgm:pt>
    <dgm:pt modelId="{1715C010-525E-40CE-BA61-AADC0F03670A}" type="pres">
      <dgm:prSet presAssocID="{846844B2-EC42-448F-A568-976B40480C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73B7964-A068-4F7A-970C-24938C083A69}" type="pres">
      <dgm:prSet presAssocID="{846844B2-EC42-448F-A568-976B40480C2D}" presName="spaceRect" presStyleCnt="0"/>
      <dgm:spPr/>
    </dgm:pt>
    <dgm:pt modelId="{7D26EBCC-2012-4680-8753-DDE0C1C3CE3D}" type="pres">
      <dgm:prSet presAssocID="{846844B2-EC42-448F-A568-976B40480C2D}" presName="parTx" presStyleLbl="revTx" presStyleIdx="0" presStyleCnt="4">
        <dgm:presLayoutVars>
          <dgm:chMax val="0"/>
          <dgm:chPref val="0"/>
        </dgm:presLayoutVars>
      </dgm:prSet>
      <dgm:spPr/>
    </dgm:pt>
    <dgm:pt modelId="{E16729BA-F7CF-483D-9CB0-B39D615CD5A5}" type="pres">
      <dgm:prSet presAssocID="{E3A0E3EA-9146-4B60-9CE5-E57F6C7A3DF1}" presName="sibTrans" presStyleCnt="0"/>
      <dgm:spPr/>
    </dgm:pt>
    <dgm:pt modelId="{71B2FF44-05FD-410C-9EB4-13EA8E23764D}" type="pres">
      <dgm:prSet presAssocID="{DF3C5F2F-B1CA-46C3-950D-5DBE2F65FAAB}" presName="compNode" presStyleCnt="0"/>
      <dgm:spPr/>
    </dgm:pt>
    <dgm:pt modelId="{900A54B2-8A91-485E-85D5-201A06D79A55}" type="pres">
      <dgm:prSet presAssocID="{DF3C5F2F-B1CA-46C3-950D-5DBE2F65FAAB}" presName="bgRect" presStyleLbl="bgShp" presStyleIdx="1" presStyleCnt="4"/>
      <dgm:spPr/>
    </dgm:pt>
    <dgm:pt modelId="{1AD671DD-AB44-4D1C-81D2-307EF1108C07}" type="pres">
      <dgm:prSet presAssocID="{DF3C5F2F-B1CA-46C3-950D-5DBE2F65FAA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B5D12147-35CA-43A9-AC01-736BF52878AD}" type="pres">
      <dgm:prSet presAssocID="{DF3C5F2F-B1CA-46C3-950D-5DBE2F65FAAB}" presName="spaceRect" presStyleCnt="0"/>
      <dgm:spPr/>
    </dgm:pt>
    <dgm:pt modelId="{B29E3EC2-9381-42FD-AD54-CC712A456E4F}" type="pres">
      <dgm:prSet presAssocID="{DF3C5F2F-B1CA-46C3-950D-5DBE2F65FAAB}" presName="parTx" presStyleLbl="revTx" presStyleIdx="1" presStyleCnt="4">
        <dgm:presLayoutVars>
          <dgm:chMax val="0"/>
          <dgm:chPref val="0"/>
        </dgm:presLayoutVars>
      </dgm:prSet>
      <dgm:spPr/>
    </dgm:pt>
    <dgm:pt modelId="{9CB502AC-A7A3-49B8-AA3C-D21C7A28AEEC}" type="pres">
      <dgm:prSet presAssocID="{8614CD38-482F-4F91-B58E-75CCAE33A14A}" presName="sibTrans" presStyleCnt="0"/>
      <dgm:spPr/>
    </dgm:pt>
    <dgm:pt modelId="{56F9D083-58F8-4468-BB07-0129DB666D15}" type="pres">
      <dgm:prSet presAssocID="{4554298C-C91E-4035-9334-B91E31968825}" presName="compNode" presStyleCnt="0"/>
      <dgm:spPr/>
    </dgm:pt>
    <dgm:pt modelId="{65B4F070-25F3-4E4A-9F12-4727260BDB45}" type="pres">
      <dgm:prSet presAssocID="{4554298C-C91E-4035-9334-B91E31968825}" presName="bgRect" presStyleLbl="bgShp" presStyleIdx="2" presStyleCnt="4"/>
      <dgm:spPr/>
    </dgm:pt>
    <dgm:pt modelId="{D2B87446-6E50-4DC5-BF91-8D6F518E0813}" type="pres">
      <dgm:prSet presAssocID="{4554298C-C91E-4035-9334-B91E319688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2F0108E8-513B-4A02-994A-4E7AF41430CB}" type="pres">
      <dgm:prSet presAssocID="{4554298C-C91E-4035-9334-B91E31968825}" presName="spaceRect" presStyleCnt="0"/>
      <dgm:spPr/>
    </dgm:pt>
    <dgm:pt modelId="{21DD3BE5-11CE-4339-B584-ED4677D716E9}" type="pres">
      <dgm:prSet presAssocID="{4554298C-C91E-4035-9334-B91E31968825}" presName="parTx" presStyleLbl="revTx" presStyleIdx="2" presStyleCnt="4">
        <dgm:presLayoutVars>
          <dgm:chMax val="0"/>
          <dgm:chPref val="0"/>
        </dgm:presLayoutVars>
      </dgm:prSet>
      <dgm:spPr/>
    </dgm:pt>
    <dgm:pt modelId="{0D80F865-10DA-417F-A23D-C3E5D1CFA069}" type="pres">
      <dgm:prSet presAssocID="{60206E09-19A2-419C-8D30-21B2ECFA7332}" presName="sibTrans" presStyleCnt="0"/>
      <dgm:spPr/>
    </dgm:pt>
    <dgm:pt modelId="{994B871C-B038-4455-B12E-D0748E33382D}" type="pres">
      <dgm:prSet presAssocID="{3CF77328-9BBC-47F6-9ACE-E8CDED7D143A}" presName="compNode" presStyleCnt="0"/>
      <dgm:spPr/>
    </dgm:pt>
    <dgm:pt modelId="{4010F219-C704-4E0C-A6B3-F7FC51012570}" type="pres">
      <dgm:prSet presAssocID="{3CF77328-9BBC-47F6-9ACE-E8CDED7D143A}" presName="bgRect" presStyleLbl="bgShp" presStyleIdx="3" presStyleCnt="4"/>
      <dgm:spPr/>
    </dgm:pt>
    <dgm:pt modelId="{8020ECA0-67AC-4076-BB21-844DD691F156}" type="pres">
      <dgm:prSet presAssocID="{3CF77328-9BBC-47F6-9ACE-E8CDED7D14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BC6B9AAD-C848-47A4-9324-693A4B095E42}" type="pres">
      <dgm:prSet presAssocID="{3CF77328-9BBC-47F6-9ACE-E8CDED7D143A}" presName="spaceRect" presStyleCnt="0"/>
      <dgm:spPr/>
    </dgm:pt>
    <dgm:pt modelId="{4AD4196A-6EC6-43CF-BE27-08C30C9581B6}" type="pres">
      <dgm:prSet presAssocID="{3CF77328-9BBC-47F6-9ACE-E8CDED7D143A}" presName="parTx" presStyleLbl="revTx" presStyleIdx="3" presStyleCnt="4">
        <dgm:presLayoutVars>
          <dgm:chMax val="0"/>
          <dgm:chPref val="0"/>
        </dgm:presLayoutVars>
      </dgm:prSet>
      <dgm:spPr/>
    </dgm:pt>
  </dgm:ptLst>
  <dgm:cxnLst>
    <dgm:cxn modelId="{7591170D-0935-4AE8-9958-83FB31557E92}" type="presOf" srcId="{DF3C5F2F-B1CA-46C3-950D-5DBE2F65FAAB}" destId="{B29E3EC2-9381-42FD-AD54-CC712A456E4F}" srcOrd="0" destOrd="0" presId="urn:microsoft.com/office/officeart/2018/2/layout/IconVerticalSolidList"/>
    <dgm:cxn modelId="{CD457A16-4554-4402-B1AD-2D54A023C646}" srcId="{8AC33659-D42D-46A4-9436-5D17BE0C28B9}" destId="{4554298C-C91E-4035-9334-B91E31968825}" srcOrd="2" destOrd="0" parTransId="{BD7F0D04-1C09-4EC2-913B-B3F33FA59A59}" sibTransId="{60206E09-19A2-419C-8D30-21B2ECFA7332}"/>
    <dgm:cxn modelId="{75BEC53F-1EA4-4D2A-85A5-1CCD4F60D9CB}" type="presOf" srcId="{4554298C-C91E-4035-9334-B91E31968825}" destId="{21DD3BE5-11CE-4339-B584-ED4677D716E9}" srcOrd="0" destOrd="0" presId="urn:microsoft.com/office/officeart/2018/2/layout/IconVerticalSolidList"/>
    <dgm:cxn modelId="{016EBA6E-C9C5-4D87-B009-6415D16E45C0}" type="presOf" srcId="{8AC33659-D42D-46A4-9436-5D17BE0C28B9}" destId="{91BDDC49-7960-4B02-9D43-AAB25BD77122}" srcOrd="0" destOrd="0" presId="urn:microsoft.com/office/officeart/2018/2/layout/IconVerticalSolidList"/>
    <dgm:cxn modelId="{BF655379-A858-4557-9969-F2FDE61D879C}" srcId="{8AC33659-D42D-46A4-9436-5D17BE0C28B9}" destId="{846844B2-EC42-448F-A568-976B40480C2D}" srcOrd="0" destOrd="0" parTransId="{972981D7-03E6-4603-8D1B-371B0EEA39BE}" sibTransId="{E3A0E3EA-9146-4B60-9CE5-E57F6C7A3DF1}"/>
    <dgm:cxn modelId="{07C9268B-04B4-45CE-AB82-69F15C883E52}" type="presOf" srcId="{846844B2-EC42-448F-A568-976B40480C2D}" destId="{7D26EBCC-2012-4680-8753-DDE0C1C3CE3D}" srcOrd="0" destOrd="0" presId="urn:microsoft.com/office/officeart/2018/2/layout/IconVerticalSolidList"/>
    <dgm:cxn modelId="{2E31AAB8-197C-4578-9B51-E9B4664ECB98}" type="presOf" srcId="{3CF77328-9BBC-47F6-9ACE-E8CDED7D143A}" destId="{4AD4196A-6EC6-43CF-BE27-08C30C9581B6}" srcOrd="0" destOrd="0" presId="urn:microsoft.com/office/officeart/2018/2/layout/IconVerticalSolidList"/>
    <dgm:cxn modelId="{9F1303D4-7536-468E-92CF-FFBD8BDC04B2}" srcId="{8AC33659-D42D-46A4-9436-5D17BE0C28B9}" destId="{3CF77328-9BBC-47F6-9ACE-E8CDED7D143A}" srcOrd="3" destOrd="0" parTransId="{290CCE14-8FE6-4AFF-A8CD-38B2362E23BE}" sibTransId="{7D1BABC9-A514-40CC-9200-B321F32F0C6D}"/>
    <dgm:cxn modelId="{32A89EDA-2AEE-4F66-85A8-0639B30B4113}" srcId="{8AC33659-D42D-46A4-9436-5D17BE0C28B9}" destId="{DF3C5F2F-B1CA-46C3-950D-5DBE2F65FAAB}" srcOrd="1" destOrd="0" parTransId="{698CBF4F-B754-4776-A166-1C1C1EA6B812}" sibTransId="{8614CD38-482F-4F91-B58E-75CCAE33A14A}"/>
    <dgm:cxn modelId="{F67A030E-9418-44B7-9D33-B5A60F68BBAD}" type="presParOf" srcId="{91BDDC49-7960-4B02-9D43-AAB25BD77122}" destId="{2B8B215B-0073-4498-AE7B-D17F339A436C}" srcOrd="0" destOrd="0" presId="urn:microsoft.com/office/officeart/2018/2/layout/IconVerticalSolidList"/>
    <dgm:cxn modelId="{1B95111F-9E26-4C6E-854A-1DAD9D4DED5C}" type="presParOf" srcId="{2B8B215B-0073-4498-AE7B-D17F339A436C}" destId="{4F145529-4B94-4EC8-A5BA-0FC9960326C5}" srcOrd="0" destOrd="0" presId="urn:microsoft.com/office/officeart/2018/2/layout/IconVerticalSolidList"/>
    <dgm:cxn modelId="{2CA04C73-B8F5-45B2-86CF-AB18F856D51B}" type="presParOf" srcId="{2B8B215B-0073-4498-AE7B-D17F339A436C}" destId="{1715C010-525E-40CE-BA61-AADC0F03670A}" srcOrd="1" destOrd="0" presId="urn:microsoft.com/office/officeart/2018/2/layout/IconVerticalSolidList"/>
    <dgm:cxn modelId="{2873F1F6-6CD2-4A46-9C11-FC725B050CD9}" type="presParOf" srcId="{2B8B215B-0073-4498-AE7B-D17F339A436C}" destId="{073B7964-A068-4F7A-970C-24938C083A69}" srcOrd="2" destOrd="0" presId="urn:microsoft.com/office/officeart/2018/2/layout/IconVerticalSolidList"/>
    <dgm:cxn modelId="{703973A1-3EF8-40BD-A471-9DB9E8D02CF1}" type="presParOf" srcId="{2B8B215B-0073-4498-AE7B-D17F339A436C}" destId="{7D26EBCC-2012-4680-8753-DDE0C1C3CE3D}" srcOrd="3" destOrd="0" presId="urn:microsoft.com/office/officeart/2018/2/layout/IconVerticalSolidList"/>
    <dgm:cxn modelId="{B059AE7C-8BF9-4719-B60A-42B19B567274}" type="presParOf" srcId="{91BDDC49-7960-4B02-9D43-AAB25BD77122}" destId="{E16729BA-F7CF-483D-9CB0-B39D615CD5A5}" srcOrd="1" destOrd="0" presId="urn:microsoft.com/office/officeart/2018/2/layout/IconVerticalSolidList"/>
    <dgm:cxn modelId="{F140C40D-6756-494C-BC65-27AA848CB468}" type="presParOf" srcId="{91BDDC49-7960-4B02-9D43-AAB25BD77122}" destId="{71B2FF44-05FD-410C-9EB4-13EA8E23764D}" srcOrd="2" destOrd="0" presId="urn:microsoft.com/office/officeart/2018/2/layout/IconVerticalSolidList"/>
    <dgm:cxn modelId="{27C9130D-95A4-4BB5-8875-DCBFDAE73644}" type="presParOf" srcId="{71B2FF44-05FD-410C-9EB4-13EA8E23764D}" destId="{900A54B2-8A91-485E-85D5-201A06D79A55}" srcOrd="0" destOrd="0" presId="urn:microsoft.com/office/officeart/2018/2/layout/IconVerticalSolidList"/>
    <dgm:cxn modelId="{353A282F-6C9B-42C0-A0B9-BC5593A43736}" type="presParOf" srcId="{71B2FF44-05FD-410C-9EB4-13EA8E23764D}" destId="{1AD671DD-AB44-4D1C-81D2-307EF1108C07}" srcOrd="1" destOrd="0" presId="urn:microsoft.com/office/officeart/2018/2/layout/IconVerticalSolidList"/>
    <dgm:cxn modelId="{747C8318-5CA0-4668-B214-CED3C17F14FF}" type="presParOf" srcId="{71B2FF44-05FD-410C-9EB4-13EA8E23764D}" destId="{B5D12147-35CA-43A9-AC01-736BF52878AD}" srcOrd="2" destOrd="0" presId="urn:microsoft.com/office/officeart/2018/2/layout/IconVerticalSolidList"/>
    <dgm:cxn modelId="{515AE983-0D5D-44E8-A916-6BCA8BF3DA39}" type="presParOf" srcId="{71B2FF44-05FD-410C-9EB4-13EA8E23764D}" destId="{B29E3EC2-9381-42FD-AD54-CC712A456E4F}" srcOrd="3" destOrd="0" presId="urn:microsoft.com/office/officeart/2018/2/layout/IconVerticalSolidList"/>
    <dgm:cxn modelId="{A47613B8-C073-42C2-9D00-A1AED417C941}" type="presParOf" srcId="{91BDDC49-7960-4B02-9D43-AAB25BD77122}" destId="{9CB502AC-A7A3-49B8-AA3C-D21C7A28AEEC}" srcOrd="3" destOrd="0" presId="urn:microsoft.com/office/officeart/2018/2/layout/IconVerticalSolidList"/>
    <dgm:cxn modelId="{0B1C3C38-5272-459F-B88D-60BE50E9AE0A}" type="presParOf" srcId="{91BDDC49-7960-4B02-9D43-AAB25BD77122}" destId="{56F9D083-58F8-4468-BB07-0129DB666D15}" srcOrd="4" destOrd="0" presId="urn:microsoft.com/office/officeart/2018/2/layout/IconVerticalSolidList"/>
    <dgm:cxn modelId="{80B07D29-C226-4F5D-A608-5648EA2052DC}" type="presParOf" srcId="{56F9D083-58F8-4468-BB07-0129DB666D15}" destId="{65B4F070-25F3-4E4A-9F12-4727260BDB45}" srcOrd="0" destOrd="0" presId="urn:microsoft.com/office/officeart/2018/2/layout/IconVerticalSolidList"/>
    <dgm:cxn modelId="{3D77B902-D25A-47F6-B088-AC1CF6212839}" type="presParOf" srcId="{56F9D083-58F8-4468-BB07-0129DB666D15}" destId="{D2B87446-6E50-4DC5-BF91-8D6F518E0813}" srcOrd="1" destOrd="0" presId="urn:microsoft.com/office/officeart/2018/2/layout/IconVerticalSolidList"/>
    <dgm:cxn modelId="{4F30F0D1-CEA4-4E29-B33A-BEE2099B0339}" type="presParOf" srcId="{56F9D083-58F8-4468-BB07-0129DB666D15}" destId="{2F0108E8-513B-4A02-994A-4E7AF41430CB}" srcOrd="2" destOrd="0" presId="urn:microsoft.com/office/officeart/2018/2/layout/IconVerticalSolidList"/>
    <dgm:cxn modelId="{B4F673FD-0B74-49E8-AB91-375CF51D54D5}" type="presParOf" srcId="{56F9D083-58F8-4468-BB07-0129DB666D15}" destId="{21DD3BE5-11CE-4339-B584-ED4677D716E9}" srcOrd="3" destOrd="0" presId="urn:microsoft.com/office/officeart/2018/2/layout/IconVerticalSolidList"/>
    <dgm:cxn modelId="{6467D195-C8E0-47D6-8C77-382AD13D0F01}" type="presParOf" srcId="{91BDDC49-7960-4B02-9D43-AAB25BD77122}" destId="{0D80F865-10DA-417F-A23D-C3E5D1CFA069}" srcOrd="5" destOrd="0" presId="urn:microsoft.com/office/officeart/2018/2/layout/IconVerticalSolidList"/>
    <dgm:cxn modelId="{4B6A75F7-83F8-4B8B-AE22-668BC3E60500}" type="presParOf" srcId="{91BDDC49-7960-4B02-9D43-AAB25BD77122}" destId="{994B871C-B038-4455-B12E-D0748E33382D}" srcOrd="6" destOrd="0" presId="urn:microsoft.com/office/officeart/2018/2/layout/IconVerticalSolidList"/>
    <dgm:cxn modelId="{3E9B8B8D-476F-4823-A025-C47CD972EC47}" type="presParOf" srcId="{994B871C-B038-4455-B12E-D0748E33382D}" destId="{4010F219-C704-4E0C-A6B3-F7FC51012570}" srcOrd="0" destOrd="0" presId="urn:microsoft.com/office/officeart/2018/2/layout/IconVerticalSolidList"/>
    <dgm:cxn modelId="{65508819-90D3-4552-AAB5-649677FEBF5C}" type="presParOf" srcId="{994B871C-B038-4455-B12E-D0748E33382D}" destId="{8020ECA0-67AC-4076-BB21-844DD691F156}" srcOrd="1" destOrd="0" presId="urn:microsoft.com/office/officeart/2018/2/layout/IconVerticalSolidList"/>
    <dgm:cxn modelId="{1C0ACE97-51FF-4497-855D-02C633F5D0FA}" type="presParOf" srcId="{994B871C-B038-4455-B12E-D0748E33382D}" destId="{BC6B9AAD-C848-47A4-9324-693A4B095E42}" srcOrd="2" destOrd="0" presId="urn:microsoft.com/office/officeart/2018/2/layout/IconVerticalSolidList"/>
    <dgm:cxn modelId="{D6B3CAB8-6A2A-4818-AF21-7957ABBE0C41}" type="presParOf" srcId="{994B871C-B038-4455-B12E-D0748E33382D}" destId="{4AD4196A-6EC6-43CF-BE27-08C30C9581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45529-4B94-4EC8-A5BA-0FC9960326C5}">
      <dsp:nvSpPr>
        <dsp:cNvPr id="0" name=""/>
        <dsp:cNvSpPr/>
      </dsp:nvSpPr>
      <dsp:spPr>
        <a:xfrm>
          <a:off x="0" y="2245"/>
          <a:ext cx="6188689" cy="1137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5C010-525E-40CE-BA61-AADC0F03670A}">
      <dsp:nvSpPr>
        <dsp:cNvPr id="0" name=""/>
        <dsp:cNvSpPr/>
      </dsp:nvSpPr>
      <dsp:spPr>
        <a:xfrm>
          <a:off x="344203" y="258264"/>
          <a:ext cx="625824" cy="625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26EBCC-2012-4680-8753-DDE0C1C3CE3D}">
      <dsp:nvSpPr>
        <dsp:cNvPr id="0" name=""/>
        <dsp:cNvSpPr/>
      </dsp:nvSpPr>
      <dsp:spPr>
        <a:xfrm>
          <a:off x="1314230" y="2245"/>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977900">
            <a:lnSpc>
              <a:spcPct val="90000"/>
            </a:lnSpc>
            <a:spcBef>
              <a:spcPct val="0"/>
            </a:spcBef>
            <a:spcAft>
              <a:spcPct val="35000"/>
            </a:spcAft>
            <a:buNone/>
          </a:pPr>
          <a:r>
            <a:rPr lang="en-US" sz="2200" kern="1200" baseline="0"/>
            <a:t>Create Transpiler</a:t>
          </a:r>
          <a:endParaRPr lang="en-US" sz="2200" kern="1200"/>
        </a:p>
      </dsp:txBody>
      <dsp:txXfrm>
        <a:off x="1314230" y="2245"/>
        <a:ext cx="4874458" cy="1137862"/>
      </dsp:txXfrm>
    </dsp:sp>
    <dsp:sp modelId="{900A54B2-8A91-485E-85D5-201A06D79A55}">
      <dsp:nvSpPr>
        <dsp:cNvPr id="0" name=""/>
        <dsp:cNvSpPr/>
      </dsp:nvSpPr>
      <dsp:spPr>
        <a:xfrm>
          <a:off x="0" y="1424572"/>
          <a:ext cx="6188689" cy="1137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D671DD-AB44-4D1C-81D2-307EF1108C07}">
      <dsp:nvSpPr>
        <dsp:cNvPr id="0" name=""/>
        <dsp:cNvSpPr/>
      </dsp:nvSpPr>
      <dsp:spPr>
        <a:xfrm>
          <a:off x="344203" y="1680591"/>
          <a:ext cx="625824" cy="625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E3EC2-9381-42FD-AD54-CC712A456E4F}">
      <dsp:nvSpPr>
        <dsp:cNvPr id="0" name=""/>
        <dsp:cNvSpPr/>
      </dsp:nvSpPr>
      <dsp:spPr>
        <a:xfrm>
          <a:off x="1314230" y="1424572"/>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977900">
            <a:lnSpc>
              <a:spcPct val="90000"/>
            </a:lnSpc>
            <a:spcBef>
              <a:spcPct val="0"/>
            </a:spcBef>
            <a:spcAft>
              <a:spcPct val="35000"/>
            </a:spcAft>
            <a:buNone/>
          </a:pPr>
          <a:r>
            <a:rPr lang="en-US" sz="2200" kern="1200" baseline="0"/>
            <a:t>Create Online IDE</a:t>
          </a:r>
          <a:endParaRPr lang="en-US" sz="2200" kern="1200"/>
        </a:p>
      </dsp:txBody>
      <dsp:txXfrm>
        <a:off x="1314230" y="1424572"/>
        <a:ext cx="4874458" cy="1137862"/>
      </dsp:txXfrm>
    </dsp:sp>
    <dsp:sp modelId="{65B4F070-25F3-4E4A-9F12-4727260BDB45}">
      <dsp:nvSpPr>
        <dsp:cNvPr id="0" name=""/>
        <dsp:cNvSpPr/>
      </dsp:nvSpPr>
      <dsp:spPr>
        <a:xfrm>
          <a:off x="0" y="2846900"/>
          <a:ext cx="6188689" cy="1137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87446-6E50-4DC5-BF91-8D6F518E0813}">
      <dsp:nvSpPr>
        <dsp:cNvPr id="0" name=""/>
        <dsp:cNvSpPr/>
      </dsp:nvSpPr>
      <dsp:spPr>
        <a:xfrm>
          <a:off x="344203" y="3102919"/>
          <a:ext cx="625824" cy="625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DD3BE5-11CE-4339-B584-ED4677D716E9}">
      <dsp:nvSpPr>
        <dsp:cNvPr id="0" name=""/>
        <dsp:cNvSpPr/>
      </dsp:nvSpPr>
      <dsp:spPr>
        <a:xfrm>
          <a:off x="1314230" y="2846900"/>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977900">
            <a:lnSpc>
              <a:spcPct val="90000"/>
            </a:lnSpc>
            <a:spcBef>
              <a:spcPct val="0"/>
            </a:spcBef>
            <a:spcAft>
              <a:spcPct val="35000"/>
            </a:spcAft>
            <a:buNone/>
          </a:pPr>
          <a:r>
            <a:rPr lang="en-US" sz="2200" kern="1200" baseline="0"/>
            <a:t>Populate Dissertation</a:t>
          </a:r>
          <a:endParaRPr lang="en-US" sz="2200" kern="1200"/>
        </a:p>
      </dsp:txBody>
      <dsp:txXfrm>
        <a:off x="1314230" y="2846900"/>
        <a:ext cx="4874458" cy="1137862"/>
      </dsp:txXfrm>
    </dsp:sp>
    <dsp:sp modelId="{4010F219-C704-4E0C-A6B3-F7FC51012570}">
      <dsp:nvSpPr>
        <dsp:cNvPr id="0" name=""/>
        <dsp:cNvSpPr/>
      </dsp:nvSpPr>
      <dsp:spPr>
        <a:xfrm>
          <a:off x="0" y="4269228"/>
          <a:ext cx="6188689" cy="1137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0ECA0-67AC-4076-BB21-844DD691F156}">
      <dsp:nvSpPr>
        <dsp:cNvPr id="0" name=""/>
        <dsp:cNvSpPr/>
      </dsp:nvSpPr>
      <dsp:spPr>
        <a:xfrm>
          <a:off x="344203" y="4525247"/>
          <a:ext cx="625824" cy="6258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D4196A-6EC6-43CF-BE27-08C30C9581B6}">
      <dsp:nvSpPr>
        <dsp:cNvPr id="0" name=""/>
        <dsp:cNvSpPr/>
      </dsp:nvSpPr>
      <dsp:spPr>
        <a:xfrm>
          <a:off x="1314230" y="4269228"/>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977900">
            <a:lnSpc>
              <a:spcPct val="90000"/>
            </a:lnSpc>
            <a:spcBef>
              <a:spcPct val="0"/>
            </a:spcBef>
            <a:spcAft>
              <a:spcPct val="35000"/>
            </a:spcAft>
            <a:buNone/>
          </a:pPr>
          <a:r>
            <a:rPr lang="en-US" sz="2200" kern="1200" baseline="0"/>
            <a:t>Produce remaining demos and as many more as possible</a:t>
          </a:r>
          <a:endParaRPr lang="en-US" sz="2200" kern="1200"/>
        </a:p>
      </dsp:txBody>
      <dsp:txXfrm>
        <a:off x="1314230" y="4269228"/>
        <a:ext cx="4874458" cy="11378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December 7,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3108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December 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3469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December 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1647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December 7,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350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December 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1622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December 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9009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December 7,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3579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December 7,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670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December 7,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93557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December 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2470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December 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336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December 7,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687304674"/>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1560A-0045-FF9C-5745-9F636FD7C9CE}"/>
              </a:ext>
            </a:extLst>
          </p:cNvPr>
          <p:cNvSpPr>
            <a:spLocks noGrp="1"/>
          </p:cNvSpPr>
          <p:nvPr>
            <p:ph type="ctrTitle"/>
          </p:nvPr>
        </p:nvSpPr>
        <p:spPr>
          <a:xfrm>
            <a:off x="6480000" y="728663"/>
            <a:ext cx="5015638" cy="2795737"/>
          </a:xfrm>
        </p:spPr>
        <p:txBody>
          <a:bodyPr>
            <a:normAutofit/>
          </a:bodyPr>
          <a:lstStyle/>
          <a:p>
            <a:r>
              <a:rPr lang="en-US" dirty="0"/>
              <a:t>Week 12</a:t>
            </a:r>
          </a:p>
        </p:txBody>
      </p:sp>
      <p:sp>
        <p:nvSpPr>
          <p:cNvPr id="3" name="Subtitle 2">
            <a:extLst>
              <a:ext uri="{FF2B5EF4-FFF2-40B4-BE49-F238E27FC236}">
                <a16:creationId xmlns:a16="http://schemas.microsoft.com/office/drawing/2014/main" id="{636DE612-F4F1-C692-631A-B50ABFC19BED}"/>
              </a:ext>
            </a:extLst>
          </p:cNvPr>
          <p:cNvSpPr>
            <a:spLocks noGrp="1"/>
          </p:cNvSpPr>
          <p:nvPr>
            <p:ph type="subTitle" idx="1"/>
          </p:nvPr>
        </p:nvSpPr>
        <p:spPr>
          <a:xfrm>
            <a:off x="6480000" y="3830399"/>
            <a:ext cx="5015638" cy="2298938"/>
          </a:xfrm>
        </p:spPr>
        <p:txBody>
          <a:bodyPr>
            <a:normAutofit/>
          </a:bodyPr>
          <a:lstStyle/>
          <a:p>
            <a:r>
              <a:rPr lang="en-US" dirty="0" err="1"/>
              <a:t>Espruino</a:t>
            </a:r>
            <a:r>
              <a:rPr lang="en-US" dirty="0"/>
              <a:t> Tools</a:t>
            </a:r>
          </a:p>
        </p:txBody>
      </p:sp>
      <p:pic>
        <p:nvPicPr>
          <p:cNvPr id="4" name="Picture 3">
            <a:extLst>
              <a:ext uri="{FF2B5EF4-FFF2-40B4-BE49-F238E27FC236}">
                <a16:creationId xmlns:a16="http://schemas.microsoft.com/office/drawing/2014/main" id="{615260D9-AA37-0700-6A16-E735D04C53C3}"/>
              </a:ext>
            </a:extLst>
          </p:cNvPr>
          <p:cNvPicPr>
            <a:picLocks noChangeAspect="1"/>
          </p:cNvPicPr>
          <p:nvPr/>
        </p:nvPicPr>
        <p:blipFill rotWithShape="1">
          <a:blip r:embed="rId2"/>
          <a:srcRect l="12376" r="7116" b="2"/>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6443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89F1-AD98-45F2-07B5-7C34C9222E40}"/>
              </a:ext>
            </a:extLst>
          </p:cNvPr>
          <p:cNvSpPr>
            <a:spLocks noGrp="1"/>
          </p:cNvSpPr>
          <p:nvPr>
            <p:ph type="title"/>
          </p:nvPr>
        </p:nvSpPr>
        <p:spPr>
          <a:xfrm>
            <a:off x="719999" y="619200"/>
            <a:ext cx="10728325" cy="1557558"/>
          </a:xfrm>
        </p:spPr>
        <p:txBody>
          <a:bodyPr/>
          <a:lstStyle/>
          <a:p>
            <a:r>
              <a:rPr lang="en-US" dirty="0"/>
              <a:t>Progress</a:t>
            </a:r>
          </a:p>
        </p:txBody>
      </p:sp>
      <p:sp>
        <p:nvSpPr>
          <p:cNvPr id="3" name="Content Placeholder 2">
            <a:extLst>
              <a:ext uri="{FF2B5EF4-FFF2-40B4-BE49-F238E27FC236}">
                <a16:creationId xmlns:a16="http://schemas.microsoft.com/office/drawing/2014/main" id="{23EDC433-5AEC-7860-AA36-FB017CB7466F}"/>
              </a:ext>
            </a:extLst>
          </p:cNvPr>
          <p:cNvSpPr>
            <a:spLocks noGrp="1"/>
          </p:cNvSpPr>
          <p:nvPr>
            <p:ph idx="1"/>
          </p:nvPr>
        </p:nvSpPr>
        <p:spPr/>
        <p:txBody>
          <a:bodyPr>
            <a:normAutofit/>
          </a:bodyPr>
          <a:lstStyle/>
          <a:p>
            <a:pPr marL="0" indent="0">
              <a:buNone/>
            </a:pPr>
            <a:r>
              <a:rPr lang="en-US" dirty="0"/>
              <a:t>Demo Site</a:t>
            </a:r>
          </a:p>
          <a:p>
            <a:r>
              <a:rPr lang="en-US" dirty="0"/>
              <a:t>Demo site design has been implemented.</a:t>
            </a:r>
          </a:p>
          <a:p>
            <a:r>
              <a:rPr lang="en-US" dirty="0"/>
              <a:t>Improved the way the demo site gathers new demos. This is done by utilizing the GitHub api to get a tree object of the files in the directory, by filtering this to the specific project we can grab the files. On top of this now the project will just automatically gather each project in the ‘demos’ folder creating a new route and page for them.</a:t>
            </a:r>
          </a:p>
        </p:txBody>
      </p:sp>
    </p:spTree>
    <p:extLst>
      <p:ext uri="{BB962C8B-B14F-4D97-AF65-F5344CB8AC3E}">
        <p14:creationId xmlns:p14="http://schemas.microsoft.com/office/powerpoint/2010/main" val="286495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BC33-87E3-EF45-26E0-3F712F1FF430}"/>
              </a:ext>
            </a:extLst>
          </p:cNvPr>
          <p:cNvSpPr>
            <a:spLocks noGrp="1"/>
          </p:cNvSpPr>
          <p:nvPr>
            <p:ph type="title"/>
          </p:nvPr>
        </p:nvSpPr>
        <p:spPr/>
        <p:txBody>
          <a:bodyPr/>
          <a:lstStyle/>
          <a:p>
            <a:r>
              <a:rPr lang="en-US" dirty="0"/>
              <a:t>Progress (cont.)</a:t>
            </a:r>
          </a:p>
        </p:txBody>
      </p:sp>
      <p:sp>
        <p:nvSpPr>
          <p:cNvPr id="3" name="Content Placeholder 2">
            <a:extLst>
              <a:ext uri="{FF2B5EF4-FFF2-40B4-BE49-F238E27FC236}">
                <a16:creationId xmlns:a16="http://schemas.microsoft.com/office/drawing/2014/main" id="{E5DC8EE6-D26F-3A65-5083-A6E368B28083}"/>
              </a:ext>
            </a:extLst>
          </p:cNvPr>
          <p:cNvSpPr>
            <a:spLocks noGrp="1"/>
          </p:cNvSpPr>
          <p:nvPr>
            <p:ph idx="1"/>
          </p:nvPr>
        </p:nvSpPr>
        <p:spPr/>
        <p:txBody>
          <a:bodyPr>
            <a:normAutofit fontScale="62500" lnSpcReduction="20000"/>
          </a:bodyPr>
          <a:lstStyle/>
          <a:p>
            <a:pPr marL="0" indent="0">
              <a:buNone/>
            </a:pPr>
            <a:r>
              <a:rPr lang="en-US" dirty="0"/>
              <a:t>Testing</a:t>
            </a:r>
          </a:p>
          <a:p>
            <a:r>
              <a:rPr lang="en-US" dirty="0"/>
              <a:t>Investigated using JEST for writing unit tests on packages. </a:t>
            </a:r>
          </a:p>
          <a:p>
            <a:r>
              <a:rPr lang="en-US" dirty="0"/>
              <a:t>Explored the idea of mocking through JEST, this in theory should allow us to mock a web Bluetooth connection to run the code, this will at first be used to ensure the correct code is being written with our methods. This could potentially be used for the peer package as well,</a:t>
            </a:r>
          </a:p>
          <a:p>
            <a:r>
              <a:rPr lang="en-US" dirty="0"/>
              <a:t>For the NPX tool I plan on writing a simple script to </a:t>
            </a:r>
          </a:p>
          <a:p>
            <a:pPr lvl="1"/>
            <a:r>
              <a:rPr lang="en-US" dirty="0"/>
              <a:t>Check the directory is correct, this will essentially run the </a:t>
            </a:r>
            <a:r>
              <a:rPr lang="en-US" dirty="0" err="1"/>
              <a:t>npx</a:t>
            </a:r>
            <a:r>
              <a:rPr lang="en-US" dirty="0"/>
              <a:t> tool then use a recursive ‘ls’ command and will convert the file structure into a tree and compare with a predefined object.</a:t>
            </a:r>
          </a:p>
          <a:p>
            <a:pPr lvl="2"/>
            <a:r>
              <a:rPr lang="en-US" dirty="0"/>
              <a:t>This will need to check each tag; each branch so may end up with 16+ tests and may cause problems with storage on the AWS server so will need to remove the created directory after each test is done. </a:t>
            </a:r>
          </a:p>
          <a:p>
            <a:pPr lvl="1"/>
            <a:r>
              <a:rPr lang="en-US" dirty="0"/>
              <a:t>Check </a:t>
            </a:r>
            <a:r>
              <a:rPr lang="en-US" dirty="0" err="1"/>
              <a:t>package.json</a:t>
            </a:r>
            <a:r>
              <a:rPr lang="en-US" dirty="0"/>
              <a:t> to ensure packages have been installed properly.</a:t>
            </a:r>
          </a:p>
          <a:p>
            <a:pPr marL="457200" lvl="1" indent="0">
              <a:buNone/>
            </a:pPr>
            <a:r>
              <a:rPr lang="en-US" i="1" dirty="0"/>
              <a:t>Checking file content may be a route to go down but it seems like a waste of time to me as this would be a problem with the git clone package and not my own.</a:t>
            </a:r>
          </a:p>
          <a:p>
            <a:pPr lvl="1"/>
            <a:endParaRPr lang="en-US" dirty="0"/>
          </a:p>
        </p:txBody>
      </p:sp>
    </p:spTree>
    <p:extLst>
      <p:ext uri="{BB962C8B-B14F-4D97-AF65-F5344CB8AC3E}">
        <p14:creationId xmlns:p14="http://schemas.microsoft.com/office/powerpoint/2010/main" val="403855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E92F-5AFF-7D0B-B50F-29A591111FD1}"/>
              </a:ext>
            </a:extLst>
          </p:cNvPr>
          <p:cNvSpPr>
            <a:spLocks noGrp="1"/>
          </p:cNvSpPr>
          <p:nvPr>
            <p:ph type="title"/>
          </p:nvPr>
        </p:nvSpPr>
        <p:spPr/>
        <p:txBody>
          <a:bodyPr/>
          <a:lstStyle/>
          <a:p>
            <a:r>
              <a:rPr lang="en-US" dirty="0"/>
              <a:t>Extras.</a:t>
            </a:r>
          </a:p>
        </p:txBody>
      </p:sp>
      <p:sp>
        <p:nvSpPr>
          <p:cNvPr id="3" name="Content Placeholder 2">
            <a:extLst>
              <a:ext uri="{FF2B5EF4-FFF2-40B4-BE49-F238E27FC236}">
                <a16:creationId xmlns:a16="http://schemas.microsoft.com/office/drawing/2014/main" id="{FFD6E70B-CD0F-874E-CCA3-A857A676CBED}"/>
              </a:ext>
            </a:extLst>
          </p:cNvPr>
          <p:cNvSpPr>
            <a:spLocks noGrp="1"/>
          </p:cNvSpPr>
          <p:nvPr>
            <p:ph idx="1"/>
          </p:nvPr>
        </p:nvSpPr>
        <p:spPr/>
        <p:txBody>
          <a:bodyPr/>
          <a:lstStyle/>
          <a:p>
            <a:pPr marL="0" indent="0">
              <a:buNone/>
            </a:pPr>
            <a:r>
              <a:rPr lang="en-US" dirty="0"/>
              <a:t>Found an example of a JavaScript transpiler used for the svelte framework, </a:t>
            </a:r>
            <a:r>
              <a:rPr lang="en-US" dirty="0" err="1"/>
              <a:t>ive</a:t>
            </a:r>
            <a:r>
              <a:rPr lang="en-US" dirty="0"/>
              <a:t> noted this down for future reference.</a:t>
            </a:r>
          </a:p>
          <a:p>
            <a:pPr marL="0" indent="0">
              <a:buNone/>
            </a:pPr>
            <a:endParaRPr lang="en-US" dirty="0"/>
          </a:p>
          <a:p>
            <a:pPr marL="0" indent="0">
              <a:buNone/>
            </a:pPr>
            <a:r>
              <a:rPr lang="en-US" dirty="0"/>
              <a:t>I plan on utilizing something like svelte or any other </a:t>
            </a:r>
            <a:r>
              <a:rPr lang="en-US" dirty="0" err="1"/>
              <a:t>js</a:t>
            </a:r>
            <a:r>
              <a:rPr lang="en-US" dirty="0"/>
              <a:t> framework to build one of the demos just to show that this package works regardless of the framework behind it.</a:t>
            </a:r>
          </a:p>
        </p:txBody>
      </p:sp>
    </p:spTree>
    <p:extLst>
      <p:ext uri="{BB962C8B-B14F-4D97-AF65-F5344CB8AC3E}">
        <p14:creationId xmlns:p14="http://schemas.microsoft.com/office/powerpoint/2010/main" val="264559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C389-35DE-CA60-DB4F-C70D6F81B4D3}"/>
              </a:ext>
            </a:extLst>
          </p:cNvPr>
          <p:cNvSpPr>
            <a:spLocks noGrp="1"/>
          </p:cNvSpPr>
          <p:nvPr>
            <p:ph type="title"/>
          </p:nvPr>
        </p:nvSpPr>
        <p:spPr/>
        <p:txBody>
          <a:bodyPr/>
          <a:lstStyle/>
          <a:p>
            <a:r>
              <a:rPr lang="en-US" dirty="0"/>
              <a:t>Decisions Made</a:t>
            </a:r>
          </a:p>
        </p:txBody>
      </p:sp>
      <p:sp>
        <p:nvSpPr>
          <p:cNvPr id="3" name="Content Placeholder 2">
            <a:extLst>
              <a:ext uri="{FF2B5EF4-FFF2-40B4-BE49-F238E27FC236}">
                <a16:creationId xmlns:a16="http://schemas.microsoft.com/office/drawing/2014/main" id="{6AEAB2DD-079D-E01A-3422-88A6302B3935}"/>
              </a:ext>
            </a:extLst>
          </p:cNvPr>
          <p:cNvSpPr>
            <a:spLocks noGrp="1"/>
          </p:cNvSpPr>
          <p:nvPr>
            <p:ph idx="1"/>
          </p:nvPr>
        </p:nvSpPr>
        <p:spPr/>
        <p:txBody>
          <a:bodyPr/>
          <a:lstStyle/>
          <a:p>
            <a:r>
              <a:rPr lang="en-US" dirty="0"/>
              <a:t>Using ‘Prism’ on the demo site for showing the code.</a:t>
            </a:r>
          </a:p>
          <a:p>
            <a:r>
              <a:rPr lang="en-US" dirty="0"/>
              <a:t>Using </a:t>
            </a:r>
            <a:r>
              <a:rPr lang="en-US" dirty="0" err="1"/>
              <a:t>Github’s</a:t>
            </a:r>
            <a:r>
              <a:rPr lang="en-US" dirty="0"/>
              <a:t> API to gather repo data.</a:t>
            </a:r>
          </a:p>
          <a:p>
            <a:r>
              <a:rPr lang="en-US" dirty="0"/>
              <a:t>Using JEST for testing the NPM packages.</a:t>
            </a:r>
          </a:p>
          <a:p>
            <a:pPr marL="0" indent="0">
              <a:buNone/>
            </a:pPr>
            <a:endParaRPr lang="en-US" dirty="0"/>
          </a:p>
        </p:txBody>
      </p:sp>
    </p:spTree>
    <p:extLst>
      <p:ext uri="{BB962C8B-B14F-4D97-AF65-F5344CB8AC3E}">
        <p14:creationId xmlns:p14="http://schemas.microsoft.com/office/powerpoint/2010/main" val="127029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B933A1BE-FE5C-E938-0472-F5F803FF133D}"/>
              </a:ext>
            </a:extLst>
          </p:cNvPr>
          <p:cNvSpPr>
            <a:spLocks noGrp="1"/>
          </p:cNvSpPr>
          <p:nvPr>
            <p:ph type="title"/>
          </p:nvPr>
        </p:nvSpPr>
        <p:spPr>
          <a:xfrm>
            <a:off x="720000" y="619201"/>
            <a:ext cx="3095626" cy="3238964"/>
          </a:xfrm>
        </p:spPr>
        <p:txBody>
          <a:bodyPr>
            <a:normAutofit/>
          </a:bodyPr>
          <a:lstStyle/>
          <a:p>
            <a:r>
              <a:rPr lang="en-US" dirty="0"/>
              <a:t>Questions</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03E5454-E03A-28D3-BD93-B0898FE2BA47}"/>
              </a:ext>
            </a:extLst>
          </p:cNvPr>
          <p:cNvSpPr>
            <a:spLocks noGrp="1"/>
          </p:cNvSpPr>
          <p:nvPr>
            <p:ph idx="1"/>
          </p:nvPr>
        </p:nvSpPr>
        <p:spPr>
          <a:xfrm>
            <a:off x="4548188" y="633600"/>
            <a:ext cx="6900137" cy="5135374"/>
          </a:xfrm>
        </p:spPr>
        <p:txBody>
          <a:bodyPr>
            <a:normAutofit/>
          </a:bodyPr>
          <a:lstStyle/>
          <a:p>
            <a:r>
              <a:rPr lang="en-US" dirty="0"/>
              <a:t>What level of testing is required for my project; do I need to test the demo site? The documentation?</a:t>
            </a:r>
          </a:p>
          <a:p>
            <a:pPr lvl="1"/>
            <a:r>
              <a:rPr lang="en-US" dirty="0"/>
              <a:t>Documentation seems like a bit of a waste of time to me as I’m using a very basic implementation of </a:t>
            </a:r>
            <a:r>
              <a:rPr lang="en-US" dirty="0" err="1"/>
              <a:t>docusarus</a:t>
            </a:r>
            <a:r>
              <a:rPr lang="en-US" dirty="0"/>
              <a:t> which wont even run if there is any errors.</a:t>
            </a:r>
          </a:p>
        </p:txBody>
      </p:sp>
    </p:spTree>
    <p:extLst>
      <p:ext uri="{BB962C8B-B14F-4D97-AF65-F5344CB8AC3E}">
        <p14:creationId xmlns:p14="http://schemas.microsoft.com/office/powerpoint/2010/main" val="266146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403E768-0233-A547-B9D3-5D58E7523F05}"/>
              </a:ext>
            </a:extLst>
          </p:cNvPr>
          <p:cNvSpPr>
            <a:spLocks noGrp="1"/>
          </p:cNvSpPr>
          <p:nvPr>
            <p:ph type="title"/>
          </p:nvPr>
        </p:nvSpPr>
        <p:spPr>
          <a:xfrm>
            <a:off x="4561200" y="619200"/>
            <a:ext cx="4991961" cy="1477328"/>
          </a:xfrm>
        </p:spPr>
        <p:txBody>
          <a:bodyPr wrap="square" anchor="ctr">
            <a:normAutofit/>
          </a:bodyPr>
          <a:lstStyle/>
          <a:p>
            <a:r>
              <a:rPr lang="en-US" dirty="0"/>
              <a:t>What’s Next?</a:t>
            </a:r>
            <a:br>
              <a:rPr lang="en-US" dirty="0"/>
            </a:br>
            <a:r>
              <a:rPr lang="en-US" dirty="0"/>
              <a:t>(This Semester)</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4C92BAF-CD10-3559-01E0-38BB2D38A162}"/>
              </a:ext>
            </a:extLst>
          </p:cNvPr>
          <p:cNvSpPr>
            <a:spLocks noGrp="1"/>
          </p:cNvSpPr>
          <p:nvPr>
            <p:ph idx="1"/>
          </p:nvPr>
        </p:nvSpPr>
        <p:spPr>
          <a:xfrm>
            <a:off x="4560026" y="2541600"/>
            <a:ext cx="4991962" cy="3216273"/>
          </a:xfrm>
        </p:spPr>
        <p:txBody>
          <a:bodyPr>
            <a:normAutofit/>
          </a:bodyPr>
          <a:lstStyle/>
          <a:p>
            <a:r>
              <a:rPr lang="en-US" dirty="0"/>
              <a:t>Add package testing discussed previously.</a:t>
            </a:r>
          </a:p>
          <a:p>
            <a:r>
              <a:rPr lang="en-US" dirty="0"/>
              <a:t>Create Puck Light Demo, and any other I have time for.</a:t>
            </a:r>
          </a:p>
          <a:p>
            <a:r>
              <a:rPr lang="en-US" dirty="0"/>
              <a:t>Continue with dissertation.</a:t>
            </a:r>
          </a:p>
        </p:txBody>
      </p:sp>
    </p:spTree>
    <p:extLst>
      <p:ext uri="{BB962C8B-B14F-4D97-AF65-F5344CB8AC3E}">
        <p14:creationId xmlns:p14="http://schemas.microsoft.com/office/powerpoint/2010/main" val="280511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B5C87-E39B-9D7D-D483-6101A65DFDE7}"/>
              </a:ext>
            </a:extLst>
          </p:cNvPr>
          <p:cNvSpPr>
            <a:spLocks noGrp="1"/>
          </p:cNvSpPr>
          <p:nvPr>
            <p:ph type="title"/>
          </p:nvPr>
        </p:nvSpPr>
        <p:spPr>
          <a:xfrm>
            <a:off x="644236" y="619200"/>
            <a:ext cx="3252355" cy="5510138"/>
          </a:xfrm>
        </p:spPr>
        <p:txBody>
          <a:bodyPr>
            <a:normAutofit/>
          </a:bodyPr>
          <a:lstStyle/>
          <a:p>
            <a:r>
              <a:rPr lang="en-US" dirty="0"/>
              <a:t>What’s Next?</a:t>
            </a:r>
            <a:br>
              <a:rPr lang="en-US" dirty="0"/>
            </a:br>
            <a:r>
              <a:rPr lang="en-US" dirty="0"/>
              <a:t>(Next Semester)</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2247F32C-0C30-C6BB-0359-CED955661498}"/>
              </a:ext>
            </a:extLst>
          </p:cNvPr>
          <p:cNvGraphicFramePr>
            <a:graphicFrameLocks noGrp="1"/>
          </p:cNvGraphicFramePr>
          <p:nvPr>
            <p:ph idx="1"/>
            <p:extLst>
              <p:ext uri="{D42A27DB-BD31-4B8C-83A1-F6EECF244321}">
                <p14:modId xmlns:p14="http://schemas.microsoft.com/office/powerpoint/2010/main" val="242858820"/>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336901"/>
      </p:ext>
    </p:extLst>
  </p:cSld>
  <p:clrMapOvr>
    <a:masterClrMapping/>
  </p:clrMapOvr>
</p:sld>
</file>

<file path=ppt/theme/theme1.xml><?xml version="1.0" encoding="utf-8"?>
<a:theme xmlns:a="http://schemas.openxmlformats.org/drawingml/2006/main" name="BlobVTI">
  <a:themeElements>
    <a:clrScheme name="AnalogousFromRegularSeedLeftStep">
      <a:dk1>
        <a:srgbClr val="000000"/>
      </a:dk1>
      <a:lt1>
        <a:srgbClr val="FFFFFF"/>
      </a:lt1>
      <a:dk2>
        <a:srgbClr val="301B2E"/>
      </a:dk2>
      <a:lt2>
        <a:srgbClr val="F2F0F3"/>
      </a:lt2>
      <a:accent1>
        <a:srgbClr val="4CB821"/>
      </a:accent1>
      <a:accent2>
        <a:srgbClr val="81B013"/>
      </a:accent2>
      <a:accent3>
        <a:srgbClr val="B2A120"/>
      </a:accent3>
      <a:accent4>
        <a:srgbClr val="D57017"/>
      </a:accent4>
      <a:accent5>
        <a:srgbClr val="E73229"/>
      </a:accent5>
      <a:accent6>
        <a:srgbClr val="D5175D"/>
      </a:accent6>
      <a:hlink>
        <a:srgbClr val="9D45C1"/>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235</TotalTime>
  <Words>489</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Rockwell Nova Light</vt:lpstr>
      <vt:lpstr>The Hand Extrablack</vt:lpstr>
      <vt:lpstr>BlobVTI</vt:lpstr>
      <vt:lpstr>Week 12</vt:lpstr>
      <vt:lpstr>Progress</vt:lpstr>
      <vt:lpstr>Progress (cont.)</vt:lpstr>
      <vt:lpstr>Extras.</vt:lpstr>
      <vt:lpstr>Decisions Made</vt:lpstr>
      <vt:lpstr>Questions</vt:lpstr>
      <vt:lpstr>What’s Next? (This Semester)</vt:lpstr>
      <vt:lpstr>What’s Next? (Next Semester)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dc:title>
  <dc:creator>Callum McLuskey (student)</dc:creator>
  <cp:lastModifiedBy>Callum McLuskey (student)</cp:lastModifiedBy>
  <cp:revision>1</cp:revision>
  <dcterms:created xsi:type="dcterms:W3CDTF">2022-12-07T11:42:39Z</dcterms:created>
  <dcterms:modified xsi:type="dcterms:W3CDTF">2022-12-07T16:12:27Z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3878c3-1fef-47dc-927d-4115418a299b_Enabled">
    <vt:lpwstr>true</vt:lpwstr>
  </property>
  <property fmtid="{D5CDD505-2E9C-101B-9397-08002B2CF9AE}" pid="3" name="MSIP_Label_f43878c3-1fef-47dc-927d-4115418a299b_SetDate">
    <vt:lpwstr>2022-12-07T12:17:05Z</vt:lpwstr>
  </property>
  <property fmtid="{D5CDD505-2E9C-101B-9397-08002B2CF9AE}" pid="4" name="MSIP_Label_f43878c3-1fef-47dc-927d-4115418a299b_Method">
    <vt:lpwstr>Privileged</vt:lpwstr>
  </property>
  <property fmtid="{D5CDD505-2E9C-101B-9397-08002B2CF9AE}" pid="5" name="MSIP_Label_f43878c3-1fef-47dc-927d-4115418a299b_Name">
    <vt:lpwstr>Public</vt:lpwstr>
  </property>
  <property fmtid="{D5CDD505-2E9C-101B-9397-08002B2CF9AE}" pid="6" name="MSIP_Label_f43878c3-1fef-47dc-927d-4115418a299b_SiteId">
    <vt:lpwstr>6e725c29-763a-4f50-81f2-2e254f0133c8</vt:lpwstr>
  </property>
  <property fmtid="{D5CDD505-2E9C-101B-9397-08002B2CF9AE}" pid="7" name="MSIP_Label_f43878c3-1fef-47dc-927d-4115418a299b_ActionId">
    <vt:lpwstr>2786f3af-fd99-4bab-a43c-ddce693ccdb6</vt:lpwstr>
  </property>
  <property fmtid="{D5CDD505-2E9C-101B-9397-08002B2CF9AE}" pid="8" name="MSIP_Label_f43878c3-1fef-47dc-927d-4115418a299b_ContentBits">
    <vt:lpwstr>0</vt:lpwstr>
  </property>
</Properties>
</file>