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30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0A783-E7F5-EECF-15AD-94758FF9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1632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AA255-3CD7-4F84-23B4-ACC8FFDF7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Week 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C6E7-115F-3929-F870-79386C28D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29" y="4358566"/>
            <a:ext cx="3579790" cy="875824"/>
          </a:xfrm>
        </p:spPr>
        <p:txBody>
          <a:bodyPr>
            <a:normAutofit/>
          </a:bodyPr>
          <a:lstStyle/>
          <a:p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E26B-C033-99F8-5C2F-678E4994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7B2C-FC42-A538-4AF2-808C3CFF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 marL="0" indent="0">
              <a:buNone/>
            </a:pPr>
            <a:r>
              <a:rPr lang="en-US" dirty="0"/>
              <a:t>Expanded Aim’s to include a goals section with a list of goals.</a:t>
            </a:r>
          </a:p>
          <a:p>
            <a:pPr marL="0" indent="0">
              <a:buNone/>
            </a:pPr>
            <a:r>
              <a:rPr lang="en-US" b="1" dirty="0"/>
              <a:t>Background</a:t>
            </a:r>
          </a:p>
          <a:p>
            <a:pPr marL="0" indent="0">
              <a:buNone/>
            </a:pPr>
            <a:r>
              <a:rPr lang="en-US" dirty="0"/>
              <a:t>Expanded upon current state of programming, incorporated feedback, added images </a:t>
            </a:r>
          </a:p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dirty="0"/>
              <a:t>Added Appendix section for MOSCOW breakdown, incorporated similar points into functional and non-functional requirements. Expanded Specification changes section to include proper descriptions and specification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E26B-C033-99F8-5C2F-678E4994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7B2C-FC42-A538-4AF2-808C3CFF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Tools / Technologies</a:t>
            </a:r>
          </a:p>
          <a:p>
            <a:pPr marL="0" indent="0">
              <a:buNone/>
            </a:pPr>
            <a:r>
              <a:rPr lang="en-US" dirty="0"/>
              <a:t>Filled out missing areas, added links and figures where necessary </a:t>
            </a:r>
          </a:p>
          <a:p>
            <a:pPr marL="0" indent="0">
              <a:buNone/>
            </a:pPr>
            <a:r>
              <a:rPr lang="en-US" b="1" dirty="0"/>
              <a:t>Implementation</a:t>
            </a:r>
          </a:p>
          <a:p>
            <a:pPr marL="0" indent="0">
              <a:buNone/>
            </a:pPr>
            <a:r>
              <a:rPr lang="en-US" dirty="0"/>
              <a:t>Added table of packages / web apps &amp; a dependency graph showing the flow of the packages. Further added diagrams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32202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AFFF-864B-8408-D46C-A261F39B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89AD-0B1A-C33A-B97A-34303868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More Demos</a:t>
            </a:r>
          </a:p>
          <a:p>
            <a:r>
              <a:rPr lang="en-US" dirty="0" err="1"/>
              <a:t>Finalise</a:t>
            </a:r>
            <a:r>
              <a:rPr lang="en-US" dirty="0"/>
              <a:t> Analysis section</a:t>
            </a:r>
          </a:p>
          <a:p>
            <a:r>
              <a:rPr lang="en-US" dirty="0"/>
              <a:t>Design section</a:t>
            </a:r>
          </a:p>
          <a:p>
            <a:r>
              <a:rPr lang="en-US" dirty="0"/>
              <a:t>Finish Implementation section</a:t>
            </a:r>
          </a:p>
          <a:p>
            <a:r>
              <a:rPr lang="en-US" dirty="0"/>
              <a:t>Plan, get data and write evaluation section</a:t>
            </a:r>
          </a:p>
          <a:p>
            <a:r>
              <a:rPr lang="en-US" dirty="0"/>
              <a:t>Plan and write conclusion section</a:t>
            </a:r>
          </a:p>
          <a:p>
            <a:r>
              <a:rPr lang="en-US" dirty="0"/>
              <a:t>Include Demos in Appendix</a:t>
            </a:r>
          </a:p>
          <a:p>
            <a:r>
              <a:rPr lang="en-US" dirty="0"/>
              <a:t>Properly include references in bibliography.</a:t>
            </a:r>
          </a:p>
          <a:p>
            <a:r>
              <a:rPr lang="en-US" dirty="0"/>
              <a:t>Read over sections and rework anywhere that needs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9CFE-E1DB-DCB1-19D7-A4EB8E4A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AE24-4C7D-2E0A-DF84-4D60F768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More Demos</a:t>
            </a:r>
          </a:p>
          <a:p>
            <a:r>
              <a:rPr lang="en-US" dirty="0" err="1"/>
              <a:t>Finalise</a:t>
            </a:r>
            <a:r>
              <a:rPr lang="en-US" dirty="0"/>
              <a:t> Analysis section</a:t>
            </a:r>
          </a:p>
          <a:p>
            <a:r>
              <a:rPr lang="en-US" dirty="0"/>
              <a:t>Expand on most of design section</a:t>
            </a:r>
          </a:p>
          <a:p>
            <a:r>
              <a:rPr lang="en-US" dirty="0"/>
              <a:t>Some work for Implementation</a:t>
            </a:r>
          </a:p>
          <a:p>
            <a:r>
              <a:rPr lang="en-US" dirty="0"/>
              <a:t>Plan for Evaluation and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1082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172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Week 19 </vt:lpstr>
      <vt:lpstr>Progress</vt:lpstr>
      <vt:lpstr>Progress (cont.)</vt:lpstr>
      <vt:lpstr>What’s Next?</vt:lpstr>
      <vt:lpstr>Goals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19 </dc:title>
  <dc:creator>Callum McLuskey (student)</dc:creator>
  <cp:lastModifiedBy>Callum McLuskey (student)</cp:lastModifiedBy>
  <cp:revision>1</cp:revision>
  <dcterms:created xsi:type="dcterms:W3CDTF">2023-02-21T19:12:12Z</dcterms:created>
  <dcterms:modified xsi:type="dcterms:W3CDTF">2023-02-28T17:52:14Z</dcterms:modified>
</cp:coreProperties>
</file>