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266"/>
  </p:normalViewPr>
  <p:slideViewPr>
    <p:cSldViewPr snapToGrid="0">
      <p:cViewPr varScale="1">
        <p:scale>
          <a:sx n="126" d="100"/>
          <a:sy n="126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6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7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0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3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5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0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0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4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C22F8-9854-9D04-7474-324ACA4AA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48" b="8849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F2A90-2597-F26F-FD4F-4C708FC6F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Week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91921-BBE4-2987-5DBB-35A7A59D3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/>
          </a:bodyPr>
          <a:lstStyle/>
          <a:p>
            <a:r>
              <a:rPr lang="en-US" dirty="0" err="1"/>
              <a:t>Espruino</a:t>
            </a:r>
            <a:r>
              <a:rPr lang="en-US" dirty="0"/>
              <a:t> Tools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6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FF94087D-5ED6-4AF0-86E3-306941D95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94457FD7-1B48-485E-863C-CEF6CB9F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3B9541-007D-40EC-AD1F-635901243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1" cy="35837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11F9A-9706-09C4-62D1-D32088D5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956281"/>
            <a:ext cx="9906799" cy="2010284"/>
          </a:xfrm>
        </p:spPr>
        <p:txBody>
          <a:bodyPr anchor="b">
            <a:normAutofit/>
          </a:bodyPr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7D3B-D75A-2C0B-9AB7-89DCF733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3825548"/>
            <a:ext cx="8933630" cy="2414531"/>
          </a:xfrm>
        </p:spPr>
        <p:txBody>
          <a:bodyPr anchor="t">
            <a:normAutofit fontScale="70000" lnSpcReduction="20000"/>
          </a:bodyPr>
          <a:lstStyle/>
          <a:p>
            <a:r>
              <a:rPr lang="en-US" b="1" dirty="0"/>
              <a:t>Design</a:t>
            </a:r>
          </a:p>
          <a:p>
            <a:r>
              <a:rPr lang="en-US" dirty="0"/>
              <a:t>Wrote a first draft for the design section.</a:t>
            </a:r>
          </a:p>
          <a:p>
            <a:r>
              <a:rPr lang="en-US" b="1" dirty="0"/>
              <a:t>Implementation</a:t>
            </a:r>
          </a:p>
          <a:p>
            <a:r>
              <a:rPr lang="en-US" dirty="0"/>
              <a:t>Wrote a first draft for the implementation section.</a:t>
            </a:r>
          </a:p>
          <a:p>
            <a:r>
              <a:rPr lang="en-US" b="1" dirty="0"/>
              <a:t>Evaluation</a:t>
            </a:r>
          </a:p>
          <a:p>
            <a:r>
              <a:rPr lang="en-US" dirty="0"/>
              <a:t>Made a plan for the evaluation wrote about testing and user study.</a:t>
            </a:r>
          </a:p>
          <a:p>
            <a:r>
              <a:rPr lang="en-US" dirty="0"/>
              <a:t>Changed the content of evaluation (show on overleaf)</a:t>
            </a:r>
          </a:p>
          <a:p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9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FF94087D-5ED6-4AF0-86E3-306941D95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94457FD7-1B48-485E-863C-CEF6CB9F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3B9541-007D-40EC-AD1F-635901243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1" cy="35837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EE294-1221-B9F9-3772-7961DA6E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956281"/>
            <a:ext cx="9906799" cy="2010284"/>
          </a:xfrm>
        </p:spPr>
        <p:txBody>
          <a:bodyPr anchor="b">
            <a:normAutofit/>
          </a:bodyPr>
          <a:lstStyle/>
          <a:p>
            <a:r>
              <a:rPr lang="en-US" dirty="0"/>
              <a:t>Progress(cont.)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DFA8-C1CC-730F-D147-8DA6E1EF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3825548"/>
            <a:ext cx="8933630" cy="2414531"/>
          </a:xfrm>
        </p:spPr>
        <p:txBody>
          <a:bodyPr anchor="t">
            <a:normAutofit/>
          </a:bodyPr>
          <a:lstStyle/>
          <a:p>
            <a:r>
              <a:rPr lang="en-US" b="1" dirty="0"/>
              <a:t>Conclusion</a:t>
            </a:r>
          </a:p>
          <a:p>
            <a:r>
              <a:rPr lang="en-US" dirty="0"/>
              <a:t>Made a plan for the conclusion section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18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9DEF503-AFED-40B5-99E5-87975B0D7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nt">
            <a:extLst>
              <a:ext uri="{FF2B5EF4-FFF2-40B4-BE49-F238E27FC236}">
                <a16:creationId xmlns:a16="http://schemas.microsoft.com/office/drawing/2014/main" id="{B38BFBE2-9AD8-4542-8FAC-02614711B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A8629BE-0179-4699-B176-6397C0043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12191993" cy="3657602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0517F-9723-FB1C-03E7-21FD5DB9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38334"/>
            <a:ext cx="9296597" cy="2561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5D4690-002A-4B9A-A715-6B473062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54DCA7-F21D-FC75-0D46-AE835F71A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3825548"/>
            <a:ext cx="10546275" cy="2414531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looked for from the evaluation section?</a:t>
            </a:r>
            <a:br>
              <a:rPr lang="en-US" dirty="0"/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have testing, speed comparisons and a survey on teaching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going to use this in the introduction)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many references do I need in the bibliography? </a:t>
            </a:r>
            <a:br>
              <a:rPr lang="en-US" sz="1400" dirty="0"/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a small amount of references mean the dissertation will be marked bad, should all my links be bibliography references as well as clickable links?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should the presentation cover?</a:t>
            </a:r>
            <a:br>
              <a:rPr lang="en-US" dirty="0"/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gets marks in the presentation, how can I cover everything without being vague? Which demos should I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9DEF503-AFED-40B5-99E5-87975B0D7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nt">
            <a:extLst>
              <a:ext uri="{FF2B5EF4-FFF2-40B4-BE49-F238E27FC236}">
                <a16:creationId xmlns:a16="http://schemas.microsoft.com/office/drawing/2014/main" id="{B38BFBE2-9AD8-4542-8FAC-02614711B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A8629BE-0179-4699-B176-6397C0043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12191993" cy="3657602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0517F-9723-FB1C-03E7-21FD5DB9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38334"/>
            <a:ext cx="9296597" cy="2561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 (cont.)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5D4690-002A-4B9A-A715-6B473062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54DCA7-F21D-FC75-0D46-AE835F71A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3825548"/>
            <a:ext cx="10546275" cy="2414531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is the software product section of the marking scheme checked?</a:t>
            </a:r>
            <a:br>
              <a:rPr lang="en-US" dirty="0"/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the marker just look over the repositories or will there be a deep dive into specifics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should I show my demos off in the dissertation?</a:t>
            </a:r>
            <a:br>
              <a:rPr lang="en-US" dirty="0"/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a table in the appendix with package name, short description and a link enough?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DAAE-47AE-9197-37F4-4001A33A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4239-E0DA-2560-8F7B-DBE6F8C4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Plan (bare minimum)</a:t>
            </a:r>
          </a:p>
          <a:p>
            <a:r>
              <a:rPr lang="en-US" dirty="0" err="1"/>
              <a:t>Pixl</a:t>
            </a:r>
            <a:r>
              <a:rPr lang="en-US" dirty="0"/>
              <a:t> – playing game with mobile, (core, peer)</a:t>
            </a:r>
          </a:p>
          <a:p>
            <a:r>
              <a:rPr lang="en-US" dirty="0"/>
              <a:t>Robot – getting a custom </a:t>
            </a:r>
            <a:r>
              <a:rPr lang="en-US" dirty="0" err="1"/>
              <a:t>Espruino</a:t>
            </a:r>
            <a:r>
              <a:rPr lang="en-US" dirty="0"/>
              <a:t> device to do something (core)</a:t>
            </a:r>
          </a:p>
          <a:p>
            <a:endParaRPr lang="en-US" dirty="0"/>
          </a:p>
          <a:p>
            <a:r>
              <a:rPr lang="en-US" b="1" dirty="0"/>
              <a:t>If there is time</a:t>
            </a:r>
          </a:p>
          <a:p>
            <a:r>
              <a:rPr lang="en-US" dirty="0"/>
              <a:t>Puck -hand tracking to control LED brightness based on finger position (core, peer (video))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9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244C-F805-A9C4-FEC2-0B18095A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EAD3-610A-53D0-951C-0413B23D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Second Draft</a:t>
            </a:r>
          </a:p>
          <a:p>
            <a:r>
              <a:rPr lang="en-US" dirty="0"/>
              <a:t>Demos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55340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284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Bierstadt</vt:lpstr>
      <vt:lpstr>BevelVTI</vt:lpstr>
      <vt:lpstr>Week 20</vt:lpstr>
      <vt:lpstr>Progress</vt:lpstr>
      <vt:lpstr>Progress(cont.)</vt:lpstr>
      <vt:lpstr>Questions</vt:lpstr>
      <vt:lpstr>Questions (cont.)</vt:lpstr>
      <vt:lpstr>Demos</vt:lpstr>
      <vt:lpstr>What’s Left?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20</dc:title>
  <dc:creator>Callum McLuskey (student)</dc:creator>
  <cp:lastModifiedBy>Callum McLuskey (student)</cp:lastModifiedBy>
  <cp:revision>2</cp:revision>
  <dcterms:created xsi:type="dcterms:W3CDTF">2023-02-28T17:52:47Z</dcterms:created>
  <dcterms:modified xsi:type="dcterms:W3CDTF">2023-03-01T14:42:18Z</dcterms:modified>
</cp:coreProperties>
</file>