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15"/>
    <p:restoredTop sz="94660"/>
  </p:normalViewPr>
  <p:slideViewPr>
    <p:cSldViewPr snapToGrid="0">
      <p:cViewPr>
        <p:scale>
          <a:sx n="40" d="100"/>
          <a:sy n="40" d="100"/>
        </p:scale>
        <p:origin x="144" y="1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81099"/>
            <a:ext cx="6864724" cy="358139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864724" cy="86837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27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C0AF-44D0-4830-AF13-49B8522B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B4D8C-6045-47B3-9A0C-F2215A90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A9F1-F398-416A-A8C0-0A36D838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F801-C9FB-4A34-8386-BA9FBAC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5176-F6E9-4997-8355-74F2A456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65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BC807-13E1-4F3F-83FA-FD9BD24F3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6520" y="647699"/>
            <a:ext cx="2291080" cy="52959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E2EAA-155E-482E-A2B8-547653B2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2371" y="647699"/>
            <a:ext cx="8120789" cy="52959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4BDC-BDD0-417D-AF7C-516EE556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63EC-23F9-4202-80F3-F8E55088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402D-7367-485B-AEA6-5AB2B820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81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F197-4D72-4945-8068-57D52018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1FA8-039D-4BAF-8AAB-7B6616AF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357F-46A1-493A-A5E4-1D7FAE5B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77BC-26F9-4B14-A2DC-C7575C5A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C3FF-EE25-45FB-A7A8-AAA522F7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8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96BE-9AF9-4E97-9204-5B672D79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62200"/>
            <a:ext cx="7696200" cy="24003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F98A-E8AE-4443-9A8C-CB35DEB2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5067300"/>
            <a:ext cx="7696200" cy="876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114B-35CB-40C5-BCC8-C5039524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A324-982E-42C4-8002-5F23687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1596-9353-4C1A-972E-6522F2B4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0BC9-7469-437A-B92B-0A2627E4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887-595C-4649-AF8E-E78307000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91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FE29C-ED37-4DD9-949F-00243426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825625"/>
            <a:ext cx="5029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AA34-8CC0-4E5B-8396-0AC75633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F7398-73FE-4D27-AFF9-91BEBFED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00880-10EE-4115-8BBB-13DDF270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28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3C9B-D20D-43FA-BA18-D50F86A9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699"/>
            <a:ext cx="10625229" cy="1150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F00A-F4EE-40FC-9325-37384042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63" y="1879599"/>
            <a:ext cx="5157787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5DD90-A306-4A8B-A54C-8033B7F7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63" y="2560955"/>
            <a:ext cx="5157787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0E0AA-F8F8-4862-B27B-50FAF2F3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2" y="1879599"/>
            <a:ext cx="5183188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EBDD6-EDA1-4CE7-9DDC-9D977E12D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560955"/>
            <a:ext cx="5183188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44487-D350-4434-A5C7-A96942FF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9DC43-E591-42BF-82EE-E4887E4B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CD421-2D00-41DD-A393-4739E38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67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9A8B-0FAF-431C-9657-9003FA03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BA2A1-331D-40F8-867B-CE150113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995C1-5121-47B6-AC6D-F60C0FF6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BE022-9B54-431C-80D5-5D8F2AFC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08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B6E5-6347-41F6-85FC-3BF3652D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A93F6-45F8-4453-B5DC-B2F3D5D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64E1-213B-4AF0-80D7-8101EFD5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46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0B5D-E76D-4797-AD77-15625D67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4D8D-C9CF-43B2-905D-2368B17A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188" y="914400"/>
            <a:ext cx="5737412" cy="50291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4BF0C-D14C-46D7-ACDD-1885DDD8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79"/>
            <a:ext cx="4119654" cy="3246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7D8D-72E7-4ABD-BB87-80BB4900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C1CE-C8CE-4364-A021-ADC2D647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6FA33-09EF-495A-853E-63750CA3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16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023E-952E-40DF-A101-74D2278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E98DD-BF5D-4CCA-8C66-F2A6CE11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6400" y="914400"/>
            <a:ext cx="5791200" cy="50291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C22A6-F2C2-4A88-BEE5-2D6CEB52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80"/>
            <a:ext cx="4119654" cy="31715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F755-C7AF-4C50-8CA8-828612A7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DE175-E818-477C-A3F6-7DD65C12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B8E3-DB91-440B-818F-71E4248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30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EB7D6-B8CB-49E3-874F-2255BEE8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1147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EAC5-A8AB-4FE8-A270-D70F7DED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371" y="2095500"/>
            <a:ext cx="10620855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506C-52BF-4C05-AD31-7C08B8015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2371" y="6332538"/>
            <a:ext cx="3006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4630-6C67-4A40-A499-CB025B243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34169" y="6332538"/>
            <a:ext cx="3505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E14B-0EE8-4015-809C-DD36B545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747" y="6332538"/>
            <a:ext cx="539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42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 cap="all" spc="300" baseline="0">
          <a:solidFill>
            <a:srgbClr val="FFFFFF"/>
          </a:solidFill>
          <a:highlight>
            <a:srgbClr val="0000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F886182-3ADC-447F-B077-24411DB56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0EBC42-8137-7182-81F5-DFAF08AAEC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80"/>
          <a:stretch/>
        </p:blipFill>
        <p:spPr>
          <a:xfrm>
            <a:off x="-4" y="10"/>
            <a:ext cx="1219200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7F1335F-97CE-4842-9A57-2B6A3F459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3644537"/>
            <a:ext cx="12192002" cy="321346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62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C40301-A830-FDC3-3CDC-9D124699E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2371" y="647700"/>
            <a:ext cx="4291920" cy="3375660"/>
          </a:xfrm>
        </p:spPr>
        <p:txBody>
          <a:bodyPr anchor="t">
            <a:normAutofit/>
          </a:bodyPr>
          <a:lstStyle/>
          <a:p>
            <a:r>
              <a:rPr lang="en-US" sz="3200"/>
              <a:t>Week 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88E39-36EB-6DF1-7E7C-FE569A734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4291920" cy="90647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Espruino</a:t>
            </a:r>
            <a:r>
              <a:rPr lang="en-US" dirty="0">
                <a:solidFill>
                  <a:srgbClr val="FFFFFF"/>
                </a:solidFill>
              </a:rPr>
              <a:t> Tools</a:t>
            </a:r>
          </a:p>
        </p:txBody>
      </p:sp>
    </p:spTree>
    <p:extLst>
      <p:ext uri="{BB962C8B-B14F-4D97-AF65-F5344CB8AC3E}">
        <p14:creationId xmlns:p14="http://schemas.microsoft.com/office/powerpoint/2010/main" val="1797517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40DCF-5B55-BC8D-219C-5918E9DA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83CFB-F5B6-21D7-DDCE-42657853C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Evaluation</a:t>
            </a:r>
          </a:p>
          <a:p>
            <a:pPr marL="0" indent="0">
              <a:buNone/>
            </a:pPr>
            <a:r>
              <a:rPr lang="en-US" dirty="0"/>
              <a:t>Finished evaluation first draft.</a:t>
            </a:r>
          </a:p>
          <a:p>
            <a:pPr marL="0" indent="0">
              <a:buNone/>
            </a:pPr>
            <a:r>
              <a:rPr lang="en-US" b="1" dirty="0"/>
              <a:t>Conclusion</a:t>
            </a:r>
          </a:p>
          <a:p>
            <a:pPr marL="0" indent="0">
              <a:buNone/>
            </a:pPr>
            <a:r>
              <a:rPr lang="en-US" dirty="0"/>
              <a:t>Began writing conclusion and future work.</a:t>
            </a:r>
          </a:p>
          <a:p>
            <a:pPr marL="0" indent="0">
              <a:buNone/>
            </a:pPr>
            <a:r>
              <a:rPr lang="en-US" b="1" dirty="0"/>
              <a:t>Lewis Dissertation</a:t>
            </a:r>
          </a:p>
          <a:p>
            <a:pPr marL="0" indent="0">
              <a:buNone/>
            </a:pPr>
            <a:r>
              <a:rPr lang="en-US" dirty="0"/>
              <a:t>Began reading over </a:t>
            </a:r>
            <a:r>
              <a:rPr lang="en-US" dirty="0" err="1"/>
              <a:t>lewis</a:t>
            </a:r>
            <a:r>
              <a:rPr lang="en-US" dirty="0"/>
              <a:t> dissertation adding comments wherever I can see.</a:t>
            </a:r>
          </a:p>
        </p:txBody>
      </p:sp>
    </p:spTree>
    <p:extLst>
      <p:ext uri="{BB962C8B-B14F-4D97-AF65-F5344CB8AC3E}">
        <p14:creationId xmlns:p14="http://schemas.microsoft.com/office/powerpoint/2010/main" val="3872095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C525-60B6-ABD3-1208-07FFA7D11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Thoughts for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14E95-0E17-1FF0-3941-F16B5567D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Mentioning more CI/CD work through bibliograph references, this could be usage of branching structure or why CI/CD was used.</a:t>
            </a:r>
          </a:p>
          <a:p>
            <a:r>
              <a:rPr lang="en-US" dirty="0"/>
              <a:t>Wireframes in appendix with </a:t>
            </a:r>
            <a:r>
              <a:rPr lang="en-US"/>
              <a:t>a reference.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440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BCBFD-8164-2FCF-B149-362C8B809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C49EF-A2C0-B00C-B460-6C39CF3C4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some of my hyperlinks (for example technology hyperlinks) by bibliography references?</a:t>
            </a:r>
          </a:p>
        </p:txBody>
      </p:sp>
    </p:spTree>
    <p:extLst>
      <p:ext uri="{BB962C8B-B14F-4D97-AF65-F5344CB8AC3E}">
        <p14:creationId xmlns:p14="http://schemas.microsoft.com/office/powerpoint/2010/main" val="4008961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334E0-CFC2-6680-74AB-B65E3DFCD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4B14A-614F-D8F3-A2E7-642A3E265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started on </a:t>
            </a:r>
            <a:r>
              <a:rPr lang="en-US" dirty="0" err="1"/>
              <a:t>Pixl</a:t>
            </a:r>
            <a:r>
              <a:rPr lang="en-US" dirty="0"/>
              <a:t> 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560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91CCA-B359-D334-BCD1-A55F7848A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Whats</a:t>
            </a:r>
            <a:r>
              <a:rPr lang="en-US" dirty="0"/>
              <a:t> left?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7341E-6A60-3B5C-ECE7-D3787FBE3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Demos!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Second Draft</a:t>
            </a:r>
          </a:p>
        </p:txBody>
      </p:sp>
    </p:spTree>
    <p:extLst>
      <p:ext uri="{BB962C8B-B14F-4D97-AF65-F5344CB8AC3E}">
        <p14:creationId xmlns:p14="http://schemas.microsoft.com/office/powerpoint/2010/main" val="1264205927"/>
      </p:ext>
    </p:extLst>
  </p:cSld>
  <p:clrMapOvr>
    <a:masterClrMapping/>
  </p:clrMapOvr>
</p:sld>
</file>

<file path=ppt/theme/theme1.xml><?xml version="1.0" encoding="utf-8"?>
<a:theme xmlns:a="http://schemas.openxmlformats.org/drawingml/2006/main" name="CitationVTI">
  <a:themeElements>
    <a:clrScheme name="AnalogousFromRegularSeedLeftStep">
      <a:dk1>
        <a:srgbClr val="000000"/>
      </a:dk1>
      <a:lt1>
        <a:srgbClr val="FFFFFF"/>
      </a:lt1>
      <a:dk2>
        <a:srgbClr val="1D1C39"/>
      </a:dk2>
      <a:lt2>
        <a:srgbClr val="E2E8E6"/>
      </a:lt2>
      <a:accent1>
        <a:srgbClr val="E7295C"/>
      </a:accent1>
      <a:accent2>
        <a:srgbClr val="D51799"/>
      </a:accent2>
      <a:accent3>
        <a:srgbClr val="D329E7"/>
      </a:accent3>
      <a:accent4>
        <a:srgbClr val="7217D5"/>
      </a:accent4>
      <a:accent5>
        <a:srgbClr val="3529E7"/>
      </a:accent5>
      <a:accent6>
        <a:srgbClr val="175AD5"/>
      </a:accent6>
      <a:hlink>
        <a:srgbClr val="319379"/>
      </a:hlink>
      <a:folHlink>
        <a:srgbClr val="7F7F7F"/>
      </a:folHlink>
    </a:clrScheme>
    <a:fontScheme name="Grandview">
      <a:majorFont>
        <a:latin typeface="Grandview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ationVTI" id="{4899D957-8B31-4AB5-A19D-CB0353FFB667}" vid="{430294D6-2412-4BD3-B567-F0976EA493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98</Words>
  <Application>Microsoft Macintosh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Grandview</vt:lpstr>
      <vt:lpstr>Grandview Display</vt:lpstr>
      <vt:lpstr>CitationVTI</vt:lpstr>
      <vt:lpstr>Week 21</vt:lpstr>
      <vt:lpstr>Progress</vt:lpstr>
      <vt:lpstr>Thoughts for addition</vt:lpstr>
      <vt:lpstr>Questions</vt:lpstr>
      <vt:lpstr>DEMOS</vt:lpstr>
      <vt:lpstr>Whats left?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Callum McLuskey (student)</dc:creator>
  <cp:lastModifiedBy>Callum McLuskey (student)</cp:lastModifiedBy>
  <cp:revision>4</cp:revision>
  <dcterms:created xsi:type="dcterms:W3CDTF">2023-03-08T14:17:19Z</dcterms:created>
  <dcterms:modified xsi:type="dcterms:W3CDTF">2023-03-08T14:27:38Z</dcterms:modified>
</cp:coreProperties>
</file>