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4550" y="-2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67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8285-678A-44BA-A793-D15D3BF4262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3568-ABD1-4E1A-B054-95FAD6244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92916" y="3740977"/>
            <a:ext cx="801891" cy="540000"/>
            <a:chOff x="1393371" y="1698170"/>
            <a:chExt cx="10058400" cy="44821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80"/>
            <a:stretch/>
          </p:blipFill>
          <p:spPr>
            <a:xfrm>
              <a:off x="1393371" y="1698170"/>
              <a:ext cx="10058400" cy="4482193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angle 6"/>
            <p:cNvSpPr/>
            <p:nvPr/>
          </p:nvSpPr>
          <p:spPr>
            <a:xfrm>
              <a:off x="1393371" y="1698170"/>
              <a:ext cx="10049690" cy="1828800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4928807" y="3740977"/>
            <a:ext cx="72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smtClean="0">
                <a:solidFill>
                  <a:srgbClr val="FFFF00"/>
                </a:solidFill>
              </a:rPr>
              <a:t>Listen out for:</a:t>
            </a:r>
          </a:p>
          <a:p>
            <a:pPr algn="ctr"/>
            <a:r>
              <a:rPr lang="en-GB" sz="600" dirty="0" smtClean="0">
                <a:solidFill>
                  <a:srgbClr val="FFFF00"/>
                </a:solidFill>
              </a:rPr>
              <a:t>B </a:t>
            </a:r>
            <a:endParaRPr lang="en-GB" sz="600" dirty="0">
              <a:solidFill>
                <a:srgbClr val="FFFF00"/>
              </a:solidFill>
            </a:endParaRPr>
          </a:p>
          <a:p>
            <a:pPr algn="ctr"/>
            <a:r>
              <a:rPr lang="en-GB" sz="600" dirty="0" smtClean="0">
                <a:solidFill>
                  <a:srgbClr val="FFFF00"/>
                </a:solidFill>
              </a:rPr>
              <a:t>O</a:t>
            </a:r>
            <a:endParaRPr lang="en-GB" sz="6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8222" y="3740977"/>
            <a:ext cx="72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smtClean="0">
                <a:solidFill>
                  <a:srgbClr val="FFFF00"/>
                </a:solidFill>
              </a:rPr>
              <a:t>How many </a:t>
            </a:r>
            <a:r>
              <a:rPr lang="en-GB" sz="600" dirty="0" err="1" smtClean="0">
                <a:solidFill>
                  <a:srgbClr val="FFFF00"/>
                </a:solidFill>
              </a:rPr>
              <a:t>Bs</a:t>
            </a:r>
            <a:r>
              <a:rPr lang="en-GB" sz="600" dirty="0" smtClean="0">
                <a:solidFill>
                  <a:srgbClr val="FFFF00"/>
                </a:solidFill>
              </a:rPr>
              <a:t> did you hear?</a:t>
            </a:r>
          </a:p>
          <a:p>
            <a:pPr algn="ctr"/>
            <a:endParaRPr lang="en-GB" sz="800" dirty="0" smtClean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3</a:t>
            </a:r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175" y="45319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3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54501" y="1441882"/>
            <a:ext cx="2386149" cy="1660615"/>
            <a:chOff x="7711558" y="1210491"/>
            <a:chExt cx="2386149" cy="1660615"/>
          </a:xfrm>
        </p:grpSpPr>
        <p:sp>
          <p:nvSpPr>
            <p:cNvPr id="25" name="Rectangle 24"/>
            <p:cNvSpPr/>
            <p:nvPr/>
          </p:nvSpPr>
          <p:spPr>
            <a:xfrm>
              <a:off x="7711558" y="1210491"/>
              <a:ext cx="2386149" cy="1660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rgbClr val="FFFF00"/>
                  </a:solidFill>
                </a:rPr>
                <a:t>How many </a:t>
              </a:r>
              <a:r>
                <a:rPr lang="en-GB" sz="1000" dirty="0" err="1" smtClean="0">
                  <a:solidFill>
                    <a:srgbClr val="FFFF00"/>
                  </a:solidFill>
                </a:rPr>
                <a:t>Os</a:t>
              </a:r>
              <a:r>
                <a:rPr lang="en-GB" sz="1000" dirty="0" smtClean="0">
                  <a:solidFill>
                    <a:srgbClr val="FFFF00"/>
                  </a:solidFill>
                </a:rPr>
                <a:t> did you hear?</a:t>
              </a:r>
            </a:p>
            <a:p>
              <a:pPr algn="ctr"/>
              <a:endParaRPr lang="en-GB" sz="1000" dirty="0">
                <a:solidFill>
                  <a:srgbClr val="FFFF00"/>
                </a:solidFill>
              </a:endParaRPr>
            </a:p>
            <a:p>
              <a:pPr algn="ctr"/>
              <a:r>
                <a:rPr lang="en-GB" sz="1000" dirty="0" smtClean="0">
                  <a:solidFill>
                    <a:srgbClr val="FFFF00"/>
                  </a:solidFill>
                </a:rPr>
                <a:t>Press a single gear pad to register your count</a:t>
              </a:r>
            </a:p>
            <a:p>
              <a:pPr algn="ctr"/>
              <a:endParaRPr lang="en-GB" sz="1200" dirty="0">
                <a:solidFill>
                  <a:srgbClr val="FFFF00"/>
                </a:solidFill>
              </a:endParaRPr>
            </a:p>
            <a:p>
              <a:pPr algn="ctr"/>
              <a:endParaRPr lang="en-GB" sz="1200" dirty="0" smtClean="0">
                <a:solidFill>
                  <a:srgbClr val="FFFF00"/>
                </a:solidFill>
              </a:endParaRPr>
            </a:p>
            <a:p>
              <a:pPr algn="ctr"/>
              <a:endParaRPr lang="en-GB" sz="12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93511" y="22531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1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207269" y="1441881"/>
            <a:ext cx="2447108" cy="1660615"/>
            <a:chOff x="1393371" y="1698170"/>
            <a:chExt cx="10058400" cy="448219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80"/>
            <a:stretch/>
          </p:blipFill>
          <p:spPr>
            <a:xfrm>
              <a:off x="1393371" y="1698170"/>
              <a:ext cx="10058400" cy="4482193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1393371" y="1698170"/>
              <a:ext cx="10049690" cy="1828800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807804" y="359928"/>
            <a:ext cx="1081953" cy="108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301637" y="3740977"/>
            <a:ext cx="72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smtClean="0">
                <a:solidFill>
                  <a:srgbClr val="FFFF00"/>
                </a:solidFill>
              </a:rPr>
              <a:t>How many </a:t>
            </a:r>
            <a:r>
              <a:rPr lang="en-GB" sz="600" dirty="0" err="1">
                <a:solidFill>
                  <a:srgbClr val="FFFF00"/>
                </a:solidFill>
              </a:rPr>
              <a:t>O</a:t>
            </a:r>
            <a:r>
              <a:rPr lang="en-GB" sz="600" dirty="0" err="1" smtClean="0">
                <a:solidFill>
                  <a:srgbClr val="FFFF00"/>
                </a:solidFill>
              </a:rPr>
              <a:t>s</a:t>
            </a:r>
            <a:r>
              <a:rPr lang="en-GB" sz="600" dirty="0" smtClean="0">
                <a:solidFill>
                  <a:srgbClr val="FFFF00"/>
                </a:solidFill>
              </a:rPr>
              <a:t> did you hear?</a:t>
            </a:r>
          </a:p>
          <a:p>
            <a:pPr algn="ctr"/>
            <a:endParaRPr lang="en-GB" sz="800" dirty="0" smtClean="0">
              <a:solidFill>
                <a:srgbClr val="FFFF00"/>
              </a:solidFill>
            </a:endParaRPr>
          </a:p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92916" y="4309110"/>
            <a:ext cx="2328721" cy="93345"/>
            <a:chOff x="5692916" y="4309110"/>
            <a:chExt cx="2328721" cy="93345"/>
          </a:xfrm>
        </p:grpSpPr>
        <p:grpSp>
          <p:nvGrpSpPr>
            <p:cNvPr id="38" name="Group 37"/>
            <p:cNvGrpSpPr/>
            <p:nvPr/>
          </p:nvGrpSpPr>
          <p:grpSpPr>
            <a:xfrm>
              <a:off x="5692916" y="4309110"/>
              <a:ext cx="2328721" cy="91440"/>
              <a:chOff x="5692916" y="3604260"/>
              <a:chExt cx="2328721" cy="9144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5692916" y="3604260"/>
                <a:ext cx="0" cy="9144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021637" y="3604260"/>
                <a:ext cx="0" cy="9144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5692916" y="4402455"/>
              <a:ext cx="232872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583680" y="4358608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Repeat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venlab</dc:creator>
  <cp:lastModifiedBy>venlab</cp:lastModifiedBy>
  <cp:revision>5</cp:revision>
  <dcterms:created xsi:type="dcterms:W3CDTF">2020-07-01T07:18:48Z</dcterms:created>
  <dcterms:modified xsi:type="dcterms:W3CDTF">2020-07-03T16:10:52Z</dcterms:modified>
</cp:coreProperties>
</file>