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24777D-6EAE-4990-A8D0-167D5A2CD903}" v="13" dt="2020-11-23T23:33:58.8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47" d="100"/>
          <a:sy n="47" d="100"/>
        </p:scale>
        <p:origin x="1147" y="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8BA7F-972C-48C5-9969-5D42991CC0D2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DF4E2-6F5B-4FF8-9EFA-7E1592D3F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4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38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40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68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82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425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44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11/23/2020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49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6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11/23/2020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5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0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27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11/23/2020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63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7D2DA9-A16B-45A8-805B-4FB7D6D10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13189"/>
            <a:ext cx="5797883" cy="2667000"/>
          </a:xfrm>
        </p:spPr>
        <p:txBody>
          <a:bodyPr anchor="b">
            <a:normAutofit/>
          </a:bodyPr>
          <a:lstStyle/>
          <a:p>
            <a:pPr algn="l"/>
            <a:r>
              <a:rPr lang="en-US">
                <a:solidFill>
                  <a:schemeClr val="tx2"/>
                </a:solidFill>
              </a:rPr>
              <a:t>ENGI 301 Project #2 – Guitar Tuner PCB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B66BD0-BDCD-479B-BFBD-4AD39D4E8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408788"/>
            <a:ext cx="5797882" cy="1785690"/>
          </a:xfrm>
        </p:spPr>
        <p:txBody>
          <a:bodyPr anchor="t">
            <a:normAutofit/>
          </a:bodyPr>
          <a:lstStyle/>
          <a:p>
            <a:pPr algn="l"/>
            <a:r>
              <a:rPr lang="en-US" sz="2200">
                <a:solidFill>
                  <a:schemeClr val="tx2"/>
                </a:solidFill>
              </a:rPr>
              <a:t>Callum Parks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D1D868-D271-4AAA-A314-8DCF8E7339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42"/>
          <a:stretch/>
        </p:blipFill>
        <p:spPr>
          <a:xfrm>
            <a:off x="7162800" y="10"/>
            <a:ext cx="5029200" cy="569380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369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C7B75-0F66-4AB4-AA64-75C87F11C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Board Functionality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60618-E325-42E7-8F50-EFF543251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PCB is based on a previously constructed breadboard implementation of a </a:t>
            </a:r>
            <a:r>
              <a:rPr lang="en-US" dirty="0" err="1"/>
              <a:t>PocketBeagle</a:t>
            </a:r>
            <a:r>
              <a:rPr lang="en-US" dirty="0"/>
              <a:t> based guitar tuning device. This device will play a selected guitar note, and using two buttons, allow a user to turn a servo (interfaced with tuner) to adjust the guitar to match a played frequency. </a:t>
            </a:r>
          </a:p>
        </p:txBody>
      </p:sp>
    </p:spTree>
    <p:extLst>
      <p:ext uri="{BB962C8B-B14F-4D97-AF65-F5344CB8AC3E}">
        <p14:creationId xmlns:p14="http://schemas.microsoft.com/office/powerpoint/2010/main" val="4199253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68EFD-1CD9-4DD4-AFF3-D419DDC3E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Block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A519B4-68B9-4A9E-A19E-DEA33420AF05}"/>
              </a:ext>
            </a:extLst>
          </p:cNvPr>
          <p:cNvSpPr/>
          <p:nvPr/>
        </p:nvSpPr>
        <p:spPr>
          <a:xfrm>
            <a:off x="1553592" y="1939898"/>
            <a:ext cx="1828800" cy="76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Potentiometer</a:t>
            </a:r>
          </a:p>
          <a:p>
            <a:pPr algn="ctr"/>
            <a:r>
              <a:rPr lang="en-US" dirty="0"/>
              <a:t>Output 0-4096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055B4E-4608-4CCD-82A4-4777011F1B7E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3284737" y="2076424"/>
            <a:ext cx="1722269" cy="229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8EF8399-C82D-43EA-8C95-F6006FFEDA02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382392" y="2334828"/>
            <a:ext cx="1624614" cy="58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2258AFF-467B-4E88-850D-787D8B473CFD}"/>
              </a:ext>
            </a:extLst>
          </p:cNvPr>
          <p:cNvSpPr/>
          <p:nvPr/>
        </p:nvSpPr>
        <p:spPr>
          <a:xfrm>
            <a:off x="5007006" y="1788978"/>
            <a:ext cx="1402672" cy="574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screen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E959A4-C090-4C93-98DA-09C5157E0943}"/>
              </a:ext>
            </a:extLst>
          </p:cNvPr>
          <p:cNvSpPr/>
          <p:nvPr/>
        </p:nvSpPr>
        <p:spPr>
          <a:xfrm>
            <a:off x="5007006" y="2575127"/>
            <a:ext cx="1515122" cy="69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Buzzer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C0006E-7A1A-4E02-B6F3-BFD1128029EB}"/>
              </a:ext>
            </a:extLst>
          </p:cNvPr>
          <p:cNvSpPr/>
          <p:nvPr/>
        </p:nvSpPr>
        <p:spPr>
          <a:xfrm>
            <a:off x="4696287" y="4199138"/>
            <a:ext cx="1287263" cy="69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Servo Clockwise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8B14B3-F972-4566-8318-092E89E67E22}"/>
              </a:ext>
            </a:extLst>
          </p:cNvPr>
          <p:cNvSpPr/>
          <p:nvPr/>
        </p:nvSpPr>
        <p:spPr>
          <a:xfrm>
            <a:off x="4580878" y="5088385"/>
            <a:ext cx="1654207" cy="69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Servo </a:t>
            </a:r>
            <a:r>
              <a:rPr lang="en-US" dirty="0" err="1"/>
              <a:t>CClockwise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331041-78F5-40C6-BB36-9616E392EC6F}"/>
              </a:ext>
            </a:extLst>
          </p:cNvPr>
          <p:cNvSpPr/>
          <p:nvPr/>
        </p:nvSpPr>
        <p:spPr>
          <a:xfrm>
            <a:off x="1686756" y="3773373"/>
            <a:ext cx="1167413" cy="905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of Button A</a:t>
            </a:r>
          </a:p>
          <a:p>
            <a:pPr algn="ctr"/>
            <a:r>
              <a:rPr lang="en-US" dirty="0"/>
              <a:t>(binary)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FEFAB9-0F5E-42A2-8413-4928769381F9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5708342" y="2363870"/>
            <a:ext cx="56225" cy="211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55A0043-12FB-4510-8341-A42B4767F866}"/>
              </a:ext>
            </a:extLst>
          </p:cNvPr>
          <p:cNvSpPr/>
          <p:nvPr/>
        </p:nvSpPr>
        <p:spPr>
          <a:xfrm>
            <a:off x="2308194" y="3027285"/>
            <a:ext cx="3213717" cy="737290"/>
          </a:xfrm>
          <a:custGeom>
            <a:avLst/>
            <a:gdLst>
              <a:gd name="connsiteX0" fmla="*/ 3213717 w 3213717"/>
              <a:gd name="connsiteY0" fmla="*/ 257453 h 737290"/>
              <a:gd name="connsiteX1" fmla="*/ 1970843 w 3213717"/>
              <a:gd name="connsiteY1" fmla="*/ 736847 h 737290"/>
              <a:gd name="connsiteX2" fmla="*/ 372862 w 3213717"/>
              <a:gd name="connsiteY2" fmla="*/ 337352 h 737290"/>
              <a:gd name="connsiteX3" fmla="*/ 0 w 3213717"/>
              <a:gd name="connsiteY3" fmla="*/ 0 h 73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3717" h="737290">
                <a:moveTo>
                  <a:pt x="3213717" y="257453"/>
                </a:moveTo>
                <a:cubicBezTo>
                  <a:pt x="2829018" y="490492"/>
                  <a:pt x="2444319" y="723531"/>
                  <a:pt x="1970843" y="736847"/>
                </a:cubicBezTo>
                <a:cubicBezTo>
                  <a:pt x="1497367" y="750163"/>
                  <a:pt x="701336" y="460160"/>
                  <a:pt x="372862" y="337352"/>
                </a:cubicBezTo>
                <a:cubicBezTo>
                  <a:pt x="44388" y="214544"/>
                  <a:pt x="22194" y="107272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C75CFDC-7F96-4021-8F0A-EBBB5664164F}"/>
              </a:ext>
            </a:extLst>
          </p:cNvPr>
          <p:cNvCxnSpPr/>
          <p:nvPr/>
        </p:nvCxnSpPr>
        <p:spPr>
          <a:xfrm flipH="1" flipV="1">
            <a:off x="2197223" y="2691141"/>
            <a:ext cx="119849" cy="327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3B5B8CB-C8F2-496F-A451-FC0615C254EA}"/>
              </a:ext>
            </a:extLst>
          </p:cNvPr>
          <p:cNvSpPr/>
          <p:nvPr/>
        </p:nvSpPr>
        <p:spPr>
          <a:xfrm>
            <a:off x="1673440" y="4953659"/>
            <a:ext cx="1167413" cy="69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of Button B</a:t>
            </a:r>
          </a:p>
          <a:p>
            <a:pPr algn="ctr"/>
            <a:r>
              <a:rPr lang="en-US" dirty="0"/>
              <a:t>(Binary)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7F237C5-B092-4B30-AD7D-DBF51FA3B140}"/>
              </a:ext>
            </a:extLst>
          </p:cNvPr>
          <p:cNvCxnSpPr>
            <a:cxnSpLocks/>
            <a:stCxn id="22" idx="0"/>
            <a:endCxn id="14" idx="2"/>
          </p:cNvCxnSpPr>
          <p:nvPr/>
        </p:nvCxnSpPr>
        <p:spPr>
          <a:xfrm flipV="1">
            <a:off x="2257147" y="4678531"/>
            <a:ext cx="13316" cy="275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2288F0-C4A3-485B-977D-57F4FB34C90E}"/>
              </a:ext>
            </a:extLst>
          </p:cNvPr>
          <p:cNvCxnSpPr/>
          <p:nvPr/>
        </p:nvCxnSpPr>
        <p:spPr>
          <a:xfrm>
            <a:off x="2257146" y="4891596"/>
            <a:ext cx="14470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799D863-C2E0-42D7-90E8-4CDF6832C791}"/>
              </a:ext>
            </a:extLst>
          </p:cNvPr>
          <p:cNvCxnSpPr>
            <a:endCxn id="12" idx="1"/>
          </p:cNvCxnSpPr>
          <p:nvPr/>
        </p:nvCxnSpPr>
        <p:spPr>
          <a:xfrm flipV="1">
            <a:off x="3728621" y="4545367"/>
            <a:ext cx="967666" cy="346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B209C09-CAB8-4A6D-9865-83FBF605AFC5}"/>
              </a:ext>
            </a:extLst>
          </p:cNvPr>
          <p:cNvCxnSpPr>
            <a:endCxn id="13" idx="1"/>
          </p:cNvCxnSpPr>
          <p:nvPr/>
        </p:nvCxnSpPr>
        <p:spPr>
          <a:xfrm>
            <a:off x="3716414" y="4891596"/>
            <a:ext cx="864464" cy="543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7755615-0B6B-4266-ACB9-1D946BB793F2}"/>
              </a:ext>
            </a:extLst>
          </p:cNvPr>
          <p:cNvCxnSpPr>
            <a:stCxn id="12" idx="2"/>
          </p:cNvCxnSpPr>
          <p:nvPr/>
        </p:nvCxnSpPr>
        <p:spPr>
          <a:xfrm flipH="1">
            <a:off x="5339918" y="4891596"/>
            <a:ext cx="1" cy="124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9F70FD1-331D-49A8-827E-36B8E87AF296}"/>
              </a:ext>
            </a:extLst>
          </p:cNvPr>
          <p:cNvSpPr/>
          <p:nvPr/>
        </p:nvSpPr>
        <p:spPr>
          <a:xfrm>
            <a:off x="2077375" y="5761608"/>
            <a:ext cx="3364637" cy="802391"/>
          </a:xfrm>
          <a:custGeom>
            <a:avLst/>
            <a:gdLst>
              <a:gd name="connsiteX0" fmla="*/ 3364637 w 3364637"/>
              <a:gd name="connsiteY0" fmla="*/ 0 h 802391"/>
              <a:gd name="connsiteX1" fmla="*/ 2610035 w 3364637"/>
              <a:gd name="connsiteY1" fmla="*/ 745724 h 802391"/>
              <a:gd name="connsiteX2" fmla="*/ 470516 w 3364637"/>
              <a:gd name="connsiteY2" fmla="*/ 701336 h 802391"/>
              <a:gd name="connsiteX3" fmla="*/ 0 w 3364637"/>
              <a:gd name="connsiteY3" fmla="*/ 310718 h 802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4637" h="802391">
                <a:moveTo>
                  <a:pt x="3364637" y="0"/>
                </a:moveTo>
                <a:cubicBezTo>
                  <a:pt x="3228513" y="314417"/>
                  <a:pt x="3092389" y="628835"/>
                  <a:pt x="2610035" y="745724"/>
                </a:cubicBezTo>
                <a:cubicBezTo>
                  <a:pt x="2127681" y="862613"/>
                  <a:pt x="905522" y="773837"/>
                  <a:pt x="470516" y="701336"/>
                </a:cubicBezTo>
                <a:cubicBezTo>
                  <a:pt x="35510" y="628835"/>
                  <a:pt x="17755" y="469776"/>
                  <a:pt x="0" y="31071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850D5A8-954C-40AB-BAD1-FF732C4F7003}"/>
              </a:ext>
            </a:extLst>
          </p:cNvPr>
          <p:cNvCxnSpPr>
            <a:stCxn id="35" idx="3"/>
          </p:cNvCxnSpPr>
          <p:nvPr/>
        </p:nvCxnSpPr>
        <p:spPr>
          <a:xfrm flipV="1">
            <a:off x="2077375" y="5646117"/>
            <a:ext cx="0" cy="426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E3ED3D0-CCF6-4892-B367-B5E8B55BDB49}"/>
              </a:ext>
            </a:extLst>
          </p:cNvPr>
          <p:cNvSpPr/>
          <p:nvPr/>
        </p:nvSpPr>
        <p:spPr>
          <a:xfrm>
            <a:off x="8211845" y="3291026"/>
            <a:ext cx="2133600" cy="2781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Pocketbeagle</a:t>
            </a:r>
            <a:endParaRPr lang="en-US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DA5246B-EC3A-4FE4-A6C7-FC0E2DCF4475}"/>
              </a:ext>
            </a:extLst>
          </p:cNvPr>
          <p:cNvSpPr/>
          <p:nvPr/>
        </p:nvSpPr>
        <p:spPr>
          <a:xfrm>
            <a:off x="7449845" y="1845386"/>
            <a:ext cx="1342925" cy="64770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/>
              <a:t>Potentimeter</a:t>
            </a:r>
            <a:endParaRPr lang="en-US" b="1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A5C41AB-5D79-4845-8BC3-FC8173956790}"/>
              </a:ext>
            </a:extLst>
          </p:cNvPr>
          <p:cNvSpPr/>
          <p:nvPr/>
        </p:nvSpPr>
        <p:spPr>
          <a:xfrm>
            <a:off x="8980423" y="1828890"/>
            <a:ext cx="1524000" cy="78105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360 Servo 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27266A1-E5F5-4151-9827-D8948861CC6D}"/>
              </a:ext>
            </a:extLst>
          </p:cNvPr>
          <p:cNvSpPr/>
          <p:nvPr/>
        </p:nvSpPr>
        <p:spPr>
          <a:xfrm>
            <a:off x="10692076" y="1828890"/>
            <a:ext cx="1177369" cy="78105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Display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EBD86B4-1D78-44C8-AE0E-C549BBA56A83}"/>
              </a:ext>
            </a:extLst>
          </p:cNvPr>
          <p:cNvSpPr/>
          <p:nvPr/>
        </p:nvSpPr>
        <p:spPr>
          <a:xfrm>
            <a:off x="10764545" y="2833185"/>
            <a:ext cx="1177369" cy="78105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Button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072E7C-9E98-4184-B117-FE3942009723}"/>
              </a:ext>
            </a:extLst>
          </p:cNvPr>
          <p:cNvSpPr txBox="1"/>
          <p:nvPr/>
        </p:nvSpPr>
        <p:spPr>
          <a:xfrm>
            <a:off x="9402558" y="3337236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P2_9-13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0EC91E-E208-4E12-9A91-20BDF2FE9603}"/>
              </a:ext>
            </a:extLst>
          </p:cNvPr>
          <p:cNvCxnSpPr/>
          <p:nvPr/>
        </p:nvCxnSpPr>
        <p:spPr>
          <a:xfrm flipH="1">
            <a:off x="10108399" y="2493087"/>
            <a:ext cx="656146" cy="914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1CDC696-7561-404D-9A31-EBDE75A7495E}"/>
              </a:ext>
            </a:extLst>
          </p:cNvPr>
          <p:cNvSpPr txBox="1"/>
          <p:nvPr/>
        </p:nvSpPr>
        <p:spPr>
          <a:xfrm>
            <a:off x="9513165" y="3784902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P2_2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0A7B28E-76B2-4984-A19A-01915D708635}"/>
              </a:ext>
            </a:extLst>
          </p:cNvPr>
          <p:cNvCxnSpPr>
            <a:stCxn id="43" idx="1"/>
          </p:cNvCxnSpPr>
          <p:nvPr/>
        </p:nvCxnSpPr>
        <p:spPr>
          <a:xfrm flipH="1">
            <a:off x="10345445" y="3223710"/>
            <a:ext cx="419100" cy="74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88C9C73-C67A-43F5-93F4-DC7724AB033F}"/>
              </a:ext>
            </a:extLst>
          </p:cNvPr>
          <p:cNvSpPr txBox="1"/>
          <p:nvPr/>
        </p:nvSpPr>
        <p:spPr>
          <a:xfrm>
            <a:off x="8570279" y="3291026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P2_1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AC5E934-7D13-473E-B940-C3D22EF2D08B}"/>
              </a:ext>
            </a:extLst>
          </p:cNvPr>
          <p:cNvCxnSpPr>
            <a:stCxn id="41" idx="2"/>
            <a:endCxn id="48" idx="0"/>
          </p:cNvCxnSpPr>
          <p:nvPr/>
        </p:nvCxnSpPr>
        <p:spPr>
          <a:xfrm flipH="1">
            <a:off x="8841347" y="2609940"/>
            <a:ext cx="901076" cy="681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86946BA-827C-493D-A0FD-C6E7DD4804CA}"/>
              </a:ext>
            </a:extLst>
          </p:cNvPr>
          <p:cNvSpPr txBox="1"/>
          <p:nvPr/>
        </p:nvSpPr>
        <p:spPr>
          <a:xfrm>
            <a:off x="8211845" y="4195367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Gpio</a:t>
            </a:r>
            <a:r>
              <a:rPr lang="en-US" sz="1200" dirty="0">
                <a:solidFill>
                  <a:schemeClr val="bg1"/>
                </a:solidFill>
              </a:rPr>
              <a:t> 19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61C536D0-AB7A-4D9F-9858-46D25C8377A5}"/>
              </a:ext>
            </a:extLst>
          </p:cNvPr>
          <p:cNvCxnSpPr>
            <a:cxnSpLocks/>
            <a:stCxn id="50" idx="1"/>
          </p:cNvCxnSpPr>
          <p:nvPr/>
        </p:nvCxnSpPr>
        <p:spPr>
          <a:xfrm rot="10800000">
            <a:off x="7840275" y="2493089"/>
            <a:ext cx="371571" cy="184077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4E6063C-C22E-44EF-8610-E413793C1873}"/>
              </a:ext>
            </a:extLst>
          </p:cNvPr>
          <p:cNvSpPr txBox="1"/>
          <p:nvPr/>
        </p:nvSpPr>
        <p:spPr>
          <a:xfrm>
            <a:off x="8647317" y="5690095"/>
            <a:ext cx="1378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Micro USB power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BD56AD40-4FAF-433A-BF01-8445BB85AFB5}"/>
              </a:ext>
            </a:extLst>
          </p:cNvPr>
          <p:cNvSpPr/>
          <p:nvPr/>
        </p:nvSpPr>
        <p:spPr>
          <a:xfrm>
            <a:off x="10764545" y="3783919"/>
            <a:ext cx="1177369" cy="78105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Button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260AE370-B0E6-4792-8B83-C8790711621F}"/>
              </a:ext>
            </a:extLst>
          </p:cNvPr>
          <p:cNvSpPr/>
          <p:nvPr/>
        </p:nvSpPr>
        <p:spPr>
          <a:xfrm>
            <a:off x="10692076" y="4734653"/>
            <a:ext cx="1177369" cy="78105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Buzzer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30F189D-C2B8-4815-A0E6-78661F8D8CD4}"/>
              </a:ext>
            </a:extLst>
          </p:cNvPr>
          <p:cNvSpPr txBox="1"/>
          <p:nvPr/>
        </p:nvSpPr>
        <p:spPr>
          <a:xfrm>
            <a:off x="9528668" y="4061901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P2_4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4346E2B-2FE7-4263-B3D0-84BCBA77EEA9}"/>
              </a:ext>
            </a:extLst>
          </p:cNvPr>
          <p:cNvSpPr txBox="1"/>
          <p:nvPr/>
        </p:nvSpPr>
        <p:spPr>
          <a:xfrm>
            <a:off x="9836307" y="5050849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P2_3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807F44C-29C2-44B9-8169-1AAD6E165364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10358419" y="4174444"/>
            <a:ext cx="406126" cy="110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950BFD0-878B-4569-BE41-B5141E9A8FFA}"/>
              </a:ext>
            </a:extLst>
          </p:cNvPr>
          <p:cNvCxnSpPr>
            <a:cxnSpLocks/>
          </p:cNvCxnSpPr>
          <p:nvPr/>
        </p:nvCxnSpPr>
        <p:spPr>
          <a:xfrm flipH="1">
            <a:off x="10284238" y="5134320"/>
            <a:ext cx="406126" cy="110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562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6E7D5E2-5885-4B4D-A861-5EB6F165FAB4}"/>
              </a:ext>
            </a:extLst>
          </p:cNvPr>
          <p:cNvSpPr/>
          <p:nvPr/>
        </p:nvSpPr>
        <p:spPr>
          <a:xfrm>
            <a:off x="3480816" y="2743200"/>
            <a:ext cx="3176016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6C5311-83C2-47E5-A326-71620D643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Mechanical Block diagram with approximate measurements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92D735-45EA-45BB-96D3-C796DFFF81B3}"/>
              </a:ext>
            </a:extLst>
          </p:cNvPr>
          <p:cNvSpPr/>
          <p:nvPr/>
        </p:nvSpPr>
        <p:spPr>
          <a:xfrm>
            <a:off x="3544706" y="2802636"/>
            <a:ext cx="2011680" cy="12527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PocketBeagle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(56x35mm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B051CD-E511-498E-AFCD-66FBFBEC069D}"/>
              </a:ext>
            </a:extLst>
          </p:cNvPr>
          <p:cNvSpPr/>
          <p:nvPr/>
        </p:nvSpPr>
        <p:spPr>
          <a:xfrm>
            <a:off x="6127616" y="2854960"/>
            <a:ext cx="365760" cy="3657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D4B35D-D0A9-479F-B3E1-CD6CC98DC2E8}"/>
              </a:ext>
            </a:extLst>
          </p:cNvPr>
          <p:cNvSpPr/>
          <p:nvPr/>
        </p:nvSpPr>
        <p:spPr>
          <a:xfrm>
            <a:off x="5659121" y="2854960"/>
            <a:ext cx="365760" cy="36576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EFB9EC-BADA-4946-906D-59AD28DF7D25}"/>
              </a:ext>
            </a:extLst>
          </p:cNvPr>
          <p:cNvSpPr txBox="1"/>
          <p:nvPr/>
        </p:nvSpPr>
        <p:spPr>
          <a:xfrm>
            <a:off x="4534483" y="2247067"/>
            <a:ext cx="3123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Buttons </a:t>
            </a:r>
            <a:r>
              <a:rPr lang="en-US" dirty="0">
                <a:solidFill>
                  <a:srgbClr val="0070C0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>
                <a:solidFill>
                  <a:schemeClr val="bg1"/>
                </a:solidFill>
              </a:rPr>
              <a:t> (10x10mm)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C524E1-3238-43E1-89BF-020737DEA4FE}"/>
              </a:ext>
            </a:extLst>
          </p:cNvPr>
          <p:cNvSpPr/>
          <p:nvPr/>
        </p:nvSpPr>
        <p:spPr>
          <a:xfrm>
            <a:off x="5670417" y="3349197"/>
            <a:ext cx="365760" cy="3657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0FBCCB-1877-41C7-8A25-1D0CC16159F6}"/>
              </a:ext>
            </a:extLst>
          </p:cNvPr>
          <p:cNvSpPr txBox="1"/>
          <p:nvPr/>
        </p:nvSpPr>
        <p:spPr>
          <a:xfrm>
            <a:off x="6827520" y="2979366"/>
            <a:ext cx="1679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Potentiometer</a:t>
            </a:r>
          </a:p>
          <a:p>
            <a:r>
              <a:rPr lang="en-US" dirty="0">
                <a:solidFill>
                  <a:srgbClr val="FFFF00"/>
                </a:solidFill>
              </a:rPr>
              <a:t>Buzzer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3B9B76-577C-47B2-AE1E-7B25005D9BD2}"/>
              </a:ext>
            </a:extLst>
          </p:cNvPr>
          <p:cNvSpPr/>
          <p:nvPr/>
        </p:nvSpPr>
        <p:spPr>
          <a:xfrm>
            <a:off x="6127616" y="3349197"/>
            <a:ext cx="365760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73B2AC-A125-4242-B445-17131FE069BD}"/>
              </a:ext>
            </a:extLst>
          </p:cNvPr>
          <p:cNvSpPr/>
          <p:nvPr/>
        </p:nvSpPr>
        <p:spPr>
          <a:xfrm>
            <a:off x="3544706" y="4080199"/>
            <a:ext cx="1836000" cy="100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SCREEN</a:t>
            </a:r>
          </a:p>
          <a:p>
            <a:pPr algn="ctr"/>
            <a:r>
              <a:rPr lang="en-US" sz="2800" dirty="0">
                <a:solidFill>
                  <a:srgbClr val="FF0000"/>
                </a:solidFill>
              </a:rPr>
              <a:t>28x58mm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9E00675-ADBF-4577-BFB1-7B29F0CDF330}"/>
              </a:ext>
            </a:extLst>
          </p:cNvPr>
          <p:cNvSpPr/>
          <p:nvPr/>
        </p:nvSpPr>
        <p:spPr>
          <a:xfrm>
            <a:off x="6036177" y="4270549"/>
            <a:ext cx="91439" cy="97056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E98B33E-B3C9-474F-AA2A-FBC3B0F8A171}"/>
              </a:ext>
            </a:extLst>
          </p:cNvPr>
          <p:cNvSpPr/>
          <p:nvPr/>
        </p:nvSpPr>
        <p:spPr>
          <a:xfrm>
            <a:off x="6036176" y="4422612"/>
            <a:ext cx="91439" cy="97056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C3A0983-90F9-4463-9860-CB9DC4972CC6}"/>
              </a:ext>
            </a:extLst>
          </p:cNvPr>
          <p:cNvSpPr/>
          <p:nvPr/>
        </p:nvSpPr>
        <p:spPr>
          <a:xfrm>
            <a:off x="6036176" y="4574675"/>
            <a:ext cx="91439" cy="97056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0C8815-56A1-43C5-8BCC-73CF3372B1B3}"/>
              </a:ext>
            </a:extLst>
          </p:cNvPr>
          <p:cNvSpPr txBox="1"/>
          <p:nvPr/>
        </p:nvSpPr>
        <p:spPr>
          <a:xfrm>
            <a:off x="6827520" y="4147974"/>
            <a:ext cx="15440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Servo output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394C2F-6093-49FE-88B3-83EC83D35917}"/>
              </a:ext>
            </a:extLst>
          </p:cNvPr>
          <p:cNvSpPr txBox="1"/>
          <p:nvPr/>
        </p:nvSpPr>
        <p:spPr>
          <a:xfrm rot="16200000">
            <a:off x="2867391" y="372147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67mm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25E765-7891-4E09-9C8D-46BD5F973603}"/>
              </a:ext>
            </a:extLst>
          </p:cNvPr>
          <p:cNvSpPr txBox="1"/>
          <p:nvPr/>
        </p:nvSpPr>
        <p:spPr>
          <a:xfrm>
            <a:off x="4717695" y="511060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88mm</a:t>
            </a:r>
          </a:p>
        </p:txBody>
      </p:sp>
    </p:spTree>
    <p:extLst>
      <p:ext uri="{BB962C8B-B14F-4D97-AF65-F5344CB8AC3E}">
        <p14:creationId xmlns:p14="http://schemas.microsoft.com/office/powerpoint/2010/main" val="453206188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LightSeedRightStep">
      <a:dk1>
        <a:srgbClr val="000000"/>
      </a:dk1>
      <a:lt1>
        <a:srgbClr val="FFFFFF"/>
      </a:lt1>
      <a:dk2>
        <a:srgbClr val="1B3022"/>
      </a:dk2>
      <a:lt2>
        <a:srgbClr val="F1F0F3"/>
      </a:lt2>
      <a:accent1>
        <a:srgbClr val="A0A47C"/>
      </a:accent1>
      <a:accent2>
        <a:srgbClr val="8CA772"/>
      </a:accent2>
      <a:accent3>
        <a:srgbClr val="83A980"/>
      </a:accent3>
      <a:accent4>
        <a:srgbClr val="75AC88"/>
      </a:accent4>
      <a:accent5>
        <a:srgbClr val="7EA79D"/>
      </a:accent5>
      <a:accent6>
        <a:srgbClr val="78A7B0"/>
      </a:accent6>
      <a:hlink>
        <a:srgbClr val="756FB1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136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Avenir Next LT Pro</vt:lpstr>
      <vt:lpstr>AvenirNext LT Pro Medium</vt:lpstr>
      <vt:lpstr>Calibri</vt:lpstr>
      <vt:lpstr>BlockprintVTI</vt:lpstr>
      <vt:lpstr>ENGI 301 Project #2 – Guitar Tuner PCB</vt:lpstr>
      <vt:lpstr>Board Functionality </vt:lpstr>
      <vt:lpstr>Functional Block Diagram</vt:lpstr>
      <vt:lpstr>Mechanical Block diagram with approximate measurements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 301 Project #2 – Guitar Tuner PCB</dc:title>
  <dc:creator>Callum Edward Parks I</dc:creator>
  <cp:lastModifiedBy>Callum Edward Parks I</cp:lastModifiedBy>
  <cp:revision>2</cp:revision>
  <dcterms:created xsi:type="dcterms:W3CDTF">2020-11-23T09:33:21Z</dcterms:created>
  <dcterms:modified xsi:type="dcterms:W3CDTF">2020-11-23T23:35:21Z</dcterms:modified>
</cp:coreProperties>
</file>