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8" r:id="rId5"/>
    <p:sldId id="269" r:id="rId6"/>
    <p:sldId id="258" r:id="rId7"/>
    <p:sldId id="259" r:id="rId8"/>
    <p:sldId id="260" r:id="rId9"/>
    <p:sldId id="261" r:id="rId10"/>
    <p:sldId id="270" r:id="rId11"/>
    <p:sldId id="262" r:id="rId12"/>
    <p:sldId id="271" r:id="rId13"/>
    <p:sldId id="272" r:id="rId14"/>
    <p:sldId id="263" r:id="rId15"/>
    <p:sldId id="264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5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68F6-0D4F-4980-803F-97E8061BCB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669-0F19-43E5-B556-9934153C6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68F6-0D4F-4980-803F-97E8061BCB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669-0F19-43E5-B556-9934153C6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68F6-0D4F-4980-803F-97E8061BCB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669-0F19-43E5-B556-9934153C69C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68F6-0D4F-4980-803F-97E8061BCB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669-0F19-43E5-B556-9934153C69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68F6-0D4F-4980-803F-97E8061BCB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669-0F19-43E5-B556-9934153C6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68F6-0D4F-4980-803F-97E8061BCB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669-0F19-43E5-B556-9934153C69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68F6-0D4F-4980-803F-97E8061BCB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669-0F19-43E5-B556-9934153C6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68F6-0D4F-4980-803F-97E8061BCB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669-0F19-43E5-B556-9934153C6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68F6-0D4F-4980-803F-97E8061BCB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669-0F19-43E5-B556-9934153C69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68F6-0D4F-4980-803F-97E8061BCB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669-0F19-43E5-B556-9934153C69C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68F6-0D4F-4980-803F-97E8061BCB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8669-0F19-43E5-B556-9934153C69C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54D68F6-0D4F-4980-803F-97E8061BCB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2098669-0F19-43E5-B556-9934153C69C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of </a:t>
            </a:r>
            <a:r>
              <a:rPr lang="en-US" dirty="0" err="1" smtClean="0"/>
              <a:t>DeFi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3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05000"/>
            <a:ext cx="7408333" cy="4221163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Blockchain</a:t>
            </a:r>
            <a:r>
              <a:rPr lang="en-US" b="1" dirty="0" smtClean="0"/>
              <a:t> Developer</a:t>
            </a:r>
          </a:p>
          <a:p>
            <a:pPr marL="0" indent="0">
              <a:buNone/>
            </a:pPr>
            <a:r>
              <a:rPr lang="en-US" sz="2000" dirty="0" smtClean="0"/>
              <a:t>        Core Developer</a:t>
            </a:r>
          </a:p>
          <a:p>
            <a:pPr marL="0" indent="0">
              <a:buNone/>
            </a:pPr>
            <a:r>
              <a:rPr lang="en-US" sz="2000" dirty="0" smtClean="0"/>
              <a:t>        Application Developer</a:t>
            </a:r>
          </a:p>
          <a:p>
            <a:r>
              <a:rPr lang="en-US" b="1" dirty="0" err="1" smtClean="0"/>
              <a:t>DApp</a:t>
            </a:r>
            <a:r>
              <a:rPr lang="en-US" b="1" dirty="0" smtClean="0"/>
              <a:t> (Decentralized Application)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Open source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Secured</a:t>
            </a:r>
          </a:p>
          <a:p>
            <a:r>
              <a:rPr lang="en-US" b="1" dirty="0" err="1" smtClean="0"/>
              <a:t>DeFi</a:t>
            </a:r>
            <a:r>
              <a:rPr lang="en-US" b="1" dirty="0" smtClean="0"/>
              <a:t> (Decentralized Finance)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New Wave of </a:t>
            </a:r>
            <a:r>
              <a:rPr lang="en-US" sz="2000" b="1" dirty="0" err="1" smtClean="0"/>
              <a:t>DApp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        Advantage: Human Error, Immutability, Transparency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Disadvantage: Scalability, Liquidity, Shared </a:t>
            </a:r>
            <a:r>
              <a:rPr lang="en-US" sz="2000" dirty="0" err="1" smtClean="0"/>
              <a:t>resposibility</a:t>
            </a:r>
            <a:endParaRPr lang="en-US" sz="2000" dirty="0" smtClean="0"/>
          </a:p>
          <a:p>
            <a:r>
              <a:rPr lang="en-US" b="1" dirty="0" smtClean="0"/>
              <a:t>Web2, Web3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Basic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0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828800"/>
            <a:ext cx="7408333" cy="4724400"/>
          </a:xfrm>
        </p:spPr>
        <p:txBody>
          <a:bodyPr/>
          <a:lstStyle/>
          <a:p>
            <a:r>
              <a:rPr lang="en-US" b="1" dirty="0" smtClean="0"/>
              <a:t>Centralized </a:t>
            </a:r>
            <a:r>
              <a:rPr lang="en-US" b="1" dirty="0" err="1" smtClean="0"/>
              <a:t>Cryptocurrency</a:t>
            </a:r>
            <a:r>
              <a:rPr lang="en-US" b="1" dirty="0" smtClean="0"/>
              <a:t> Exchange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Bianace</a:t>
            </a:r>
            <a:r>
              <a:rPr lang="en-US" dirty="0" smtClean="0"/>
              <a:t>, </a:t>
            </a:r>
            <a:r>
              <a:rPr lang="en-US" dirty="0" err="1" smtClean="0"/>
              <a:t>Coinbase</a:t>
            </a:r>
            <a:r>
              <a:rPr lang="en-US" dirty="0" smtClean="0"/>
              <a:t>, </a:t>
            </a:r>
            <a:r>
              <a:rPr lang="en-US" dirty="0" err="1" smtClean="0"/>
              <a:t>Huobi</a:t>
            </a:r>
            <a:r>
              <a:rPr lang="en-US" dirty="0" smtClean="0"/>
              <a:t>, MEXC, Gate.io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Decentralized </a:t>
            </a:r>
            <a:r>
              <a:rPr lang="en-US" b="1" dirty="0" err="1"/>
              <a:t>Cryptocurrency</a:t>
            </a:r>
            <a:r>
              <a:rPr lang="en-US" b="1" dirty="0"/>
              <a:t> </a:t>
            </a:r>
            <a:r>
              <a:rPr lang="en-US" b="1" dirty="0" smtClean="0"/>
              <a:t>Exchanges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Uniswap</a:t>
            </a:r>
            <a:r>
              <a:rPr lang="en-US" dirty="0" smtClean="0"/>
              <a:t>, 1inch, </a:t>
            </a:r>
            <a:r>
              <a:rPr lang="en-US" dirty="0" err="1" smtClean="0"/>
              <a:t>Raydium</a:t>
            </a:r>
            <a:r>
              <a:rPr lang="en-US" dirty="0" smtClean="0"/>
              <a:t>, </a:t>
            </a:r>
            <a:r>
              <a:rPr lang="en-US" dirty="0" err="1" smtClean="0"/>
              <a:t>dYdX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Custodial Wallet </a:t>
            </a:r>
            <a:r>
              <a:rPr lang="en-US" b="1" dirty="0" err="1" smtClean="0"/>
              <a:t>vs</a:t>
            </a:r>
            <a:r>
              <a:rPr lang="en-US" b="1" dirty="0" smtClean="0"/>
              <a:t> Non-Custodial Wallet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Metamask</a:t>
            </a:r>
            <a:r>
              <a:rPr lang="en-US" dirty="0" smtClean="0"/>
              <a:t>, Exodus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7</a:t>
            </a:r>
            <a:r>
              <a:rPr lang="en-US" sz="3600" dirty="0" smtClean="0"/>
              <a:t>. How to exchange crypto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9057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56" y="914400"/>
            <a:ext cx="6307282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84" y="3581400"/>
            <a:ext cx="7360227" cy="3085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304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Traditional Exchange Order Book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21206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Automated Market Maker (AMM)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458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8" y="-6927"/>
            <a:ext cx="9150927" cy="452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11273"/>
            <a:ext cx="5112040" cy="372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12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8. What is cross-chaining</a:t>
            </a: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77240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0960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Transfer data and token between different </a:t>
            </a:r>
            <a:r>
              <a:rPr lang="en-US" dirty="0" err="1" smtClean="0"/>
              <a:t>blockchains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6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9</a:t>
            </a:r>
            <a:r>
              <a:rPr lang="en-US" sz="3600" dirty="0" smtClean="0"/>
              <a:t>. How DEX &amp; Bridge make profit</a:t>
            </a:r>
            <a:endParaRPr lang="en-US" sz="3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288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4495800"/>
            <a:ext cx="312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Market Cap</a:t>
            </a:r>
          </a:p>
          <a:p>
            <a:r>
              <a:rPr lang="en-US" sz="2000" dirty="0" smtClean="0"/>
              <a:t>Volume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3665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10. </a:t>
            </a:r>
            <a:r>
              <a:rPr lang="en-US" sz="3600" dirty="0" smtClean="0"/>
              <a:t>Mixer</a:t>
            </a:r>
            <a:endParaRPr 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005638" cy="293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74119" y="48768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Hide Origin &amp; Destination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855119" y="5715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Whirlpool, </a:t>
            </a:r>
            <a:r>
              <a:rPr lang="en-US" dirty="0" err="1" smtClean="0"/>
              <a:t>Mixero</a:t>
            </a:r>
            <a:r>
              <a:rPr lang="en-US" dirty="0" smtClean="0"/>
              <a:t>, Tumbler.io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6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81200"/>
            <a:ext cx="7408333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Block + Chain + Cryptography   </a:t>
            </a:r>
            <a:r>
              <a:rPr lang="en-US" sz="3200" b="1" dirty="0" smtClean="0"/>
              <a:t>Ledger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Feature of </a:t>
            </a:r>
            <a:r>
              <a:rPr lang="en-US" b="1" dirty="0" err="1" smtClean="0"/>
              <a:t>Blockchain</a:t>
            </a:r>
            <a:endParaRPr lang="en-US" b="1" dirty="0" smtClean="0"/>
          </a:p>
          <a:p>
            <a:r>
              <a:rPr lang="en-US" sz="2000" dirty="0" smtClean="0"/>
              <a:t>Decentralized</a:t>
            </a:r>
          </a:p>
          <a:p>
            <a:r>
              <a:rPr lang="en-US" sz="2000" dirty="0" smtClean="0"/>
              <a:t>Transparency</a:t>
            </a:r>
          </a:p>
          <a:p>
            <a:r>
              <a:rPr lang="en-US" sz="2000" dirty="0" smtClean="0"/>
              <a:t>Security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b="1" dirty="0" smtClean="0"/>
              <a:t>Type of </a:t>
            </a:r>
            <a:r>
              <a:rPr lang="en-US" b="1" dirty="0" err="1" smtClean="0"/>
              <a:t>Blockchain</a:t>
            </a:r>
            <a:r>
              <a:rPr lang="en-US" b="1" dirty="0" smtClean="0"/>
              <a:t> Networks</a:t>
            </a:r>
          </a:p>
          <a:p>
            <a:r>
              <a:rPr lang="en-US" sz="2000" dirty="0"/>
              <a:t>Public</a:t>
            </a:r>
          </a:p>
          <a:p>
            <a:r>
              <a:rPr lang="en-US" sz="2000" dirty="0"/>
              <a:t>Private</a:t>
            </a:r>
          </a:p>
          <a:p>
            <a:r>
              <a:rPr lang="en-US" sz="2000" dirty="0"/>
              <a:t>Hybrid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</a:t>
            </a:r>
            <a:r>
              <a:rPr lang="en-US" sz="3600" dirty="0"/>
              <a:t>. </a:t>
            </a:r>
            <a:r>
              <a:rPr lang="en-US" sz="3600" dirty="0"/>
              <a:t>What is </a:t>
            </a:r>
            <a:r>
              <a:rPr lang="en-US" sz="3600" dirty="0" err="1"/>
              <a:t>B</a:t>
            </a:r>
            <a:r>
              <a:rPr lang="en-US" sz="3600" dirty="0" err="1" smtClean="0"/>
              <a:t>lockchain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586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34" y="609600"/>
            <a:ext cx="7962900" cy="287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8" y="3581400"/>
            <a:ext cx="8048625" cy="2553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14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Public Encryption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3857625" cy="3772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5800" y="2590800"/>
            <a:ext cx="4495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does it different from other payment system</a:t>
            </a:r>
          </a:p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Privacy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Global transaction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Security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98930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POW (Proof of work)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Miner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Gas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POS (Proof of Staking)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2. Concept of </a:t>
            </a:r>
            <a:r>
              <a:rPr lang="en-US" sz="3600" dirty="0" err="1" smtClean="0"/>
              <a:t>Bitcoin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144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9225"/>
            <a:ext cx="8763000" cy="655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58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81200"/>
            <a:ext cx="7408333" cy="4144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Bitcoin</a:t>
            </a:r>
            <a:endParaRPr lang="en-US" dirty="0" smtClean="0"/>
          </a:p>
          <a:p>
            <a:r>
              <a:rPr lang="en-US" dirty="0" smtClean="0"/>
              <a:t>EVM chains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Ethereum</a:t>
            </a:r>
            <a:r>
              <a:rPr lang="en-US" dirty="0" smtClean="0"/>
              <a:t>, BSC, </a:t>
            </a:r>
            <a:r>
              <a:rPr lang="en-US" dirty="0" err="1" smtClean="0"/>
              <a:t>Arbitrum</a:t>
            </a:r>
            <a:r>
              <a:rPr lang="en-US" dirty="0" smtClean="0"/>
              <a:t>, Optimism, Polygon…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Solidity, Viper</a:t>
            </a:r>
          </a:p>
          <a:p>
            <a:r>
              <a:rPr lang="en-US" dirty="0" smtClean="0"/>
              <a:t>Non-EVM Chains</a:t>
            </a:r>
          </a:p>
          <a:p>
            <a:pPr marL="0" indent="0">
              <a:buNone/>
            </a:pPr>
            <a:r>
              <a:rPr lang="en-US" dirty="0" smtClean="0"/>
              <a:t>         Solana     =&gt; Rust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TON         =&gt; </a:t>
            </a:r>
            <a:r>
              <a:rPr lang="en-US" dirty="0" err="1" smtClean="0"/>
              <a:t>Func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Zilliqa</a:t>
            </a:r>
            <a:r>
              <a:rPr lang="en-US" dirty="0" smtClean="0"/>
              <a:t>       =&gt; </a:t>
            </a:r>
            <a:r>
              <a:rPr lang="en-US" dirty="0" err="1" smtClean="0"/>
              <a:t>Scilla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Cardano</a:t>
            </a:r>
            <a:r>
              <a:rPr lang="en-US" dirty="0" smtClean="0"/>
              <a:t>  =&gt; Haskell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3. Which kind of </a:t>
            </a:r>
            <a:r>
              <a:rPr lang="en-US" sz="3600" dirty="0" err="1" smtClean="0"/>
              <a:t>Blockchains</a:t>
            </a:r>
            <a:r>
              <a:rPr lang="en-US" sz="3600" dirty="0" smtClean="0"/>
              <a:t> are there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873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Robust + Autonomous Program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Traditional Contracts =&gt; Legally enforceable</a:t>
            </a:r>
          </a:p>
          <a:p>
            <a:pPr marL="0" indent="0">
              <a:buNone/>
            </a:pPr>
            <a:r>
              <a:rPr lang="en-US" dirty="0" smtClean="0"/>
              <a:t>Smart Contract            =&gt; Self-enforcing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4. What is smart contract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236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057400"/>
            <a:ext cx="7408333" cy="406876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Coin</a:t>
            </a:r>
          </a:p>
          <a:p>
            <a:r>
              <a:rPr lang="en-US" sz="2800" b="1" dirty="0" smtClean="0"/>
              <a:t>Token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sz="2800" dirty="0" smtClean="0"/>
              <a:t>Fungible</a:t>
            </a:r>
          </a:p>
          <a:p>
            <a:pPr marL="0" indent="0">
              <a:buNone/>
            </a:pPr>
            <a:r>
              <a:rPr lang="en-US" dirty="0" smtClean="0"/>
              <a:t>              Stable Token =&gt; Payment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sz="2000" dirty="0" smtClean="0"/>
              <a:t>USDT, USDC, DAI, CEUR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err="1" smtClean="0"/>
              <a:t>Defi</a:t>
            </a:r>
            <a:r>
              <a:rPr lang="en-US" dirty="0" smtClean="0"/>
              <a:t> Tokens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sz="2000" dirty="0" smtClean="0"/>
              <a:t>Cake, UNI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sz="2800" dirty="0" smtClean="0"/>
              <a:t>Non-Fungible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5. What kind of assets are there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3615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215</TotalTime>
  <Words>295</Words>
  <Application>Microsoft Office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Waveform</vt:lpstr>
      <vt:lpstr>Basic of DeFi</vt:lpstr>
      <vt:lpstr>1. What is Blockchain</vt:lpstr>
      <vt:lpstr>PowerPoint Presentation</vt:lpstr>
      <vt:lpstr>Public Encryption</vt:lpstr>
      <vt:lpstr>2. Concept of Bitcoin</vt:lpstr>
      <vt:lpstr>PowerPoint Presentation</vt:lpstr>
      <vt:lpstr>3. Which kind of Blockchains are there</vt:lpstr>
      <vt:lpstr>4. What is smart contract</vt:lpstr>
      <vt:lpstr>5. What kind of assets are there</vt:lpstr>
      <vt:lpstr>6. Basic keywords</vt:lpstr>
      <vt:lpstr>7. How to exchange crypto</vt:lpstr>
      <vt:lpstr>PowerPoint Presentation</vt:lpstr>
      <vt:lpstr>PowerPoint Presentation</vt:lpstr>
      <vt:lpstr>8. What is cross-chaining</vt:lpstr>
      <vt:lpstr>9. How DEX &amp; Bridge make profit</vt:lpstr>
      <vt:lpstr>10. Mixer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of Defi</dc:title>
  <dc:creator>sceptre</dc:creator>
  <cp:lastModifiedBy>sceptre</cp:lastModifiedBy>
  <cp:revision>82</cp:revision>
  <dcterms:created xsi:type="dcterms:W3CDTF">2024-12-20T15:04:39Z</dcterms:created>
  <dcterms:modified xsi:type="dcterms:W3CDTF">2024-12-20T18:39:51Z</dcterms:modified>
</cp:coreProperties>
</file>