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1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8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9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6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1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0EBD-B1C2-414D-8185-67475A33A92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B277-B0DA-472A-9F85-24308829B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TaurusOS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DSP</a:t>
            </a:r>
            <a:r>
              <a:rPr lang="zh-CN" altLang="en-US" dirty="0" smtClean="0"/>
              <a:t>软体部分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TaurusOS</a:t>
            </a:r>
            <a:r>
              <a:rPr lang="en-US" altLang="zh-CN" dirty="0"/>
              <a:t> </a:t>
            </a:r>
            <a:r>
              <a:rPr lang="en-US" altLang="zh-CN" dirty="0" smtClean="0"/>
              <a:t>Arch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45" y="757573"/>
            <a:ext cx="4867900" cy="56511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7313" y="2182483"/>
            <a:ext cx="3329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大体划分为驱动，</a:t>
            </a:r>
            <a:r>
              <a:rPr lang="en-US" altLang="zh-CN" dirty="0" smtClean="0"/>
              <a:t>BSP</a:t>
            </a:r>
            <a:r>
              <a:rPr lang="zh-CN" altLang="en-US" dirty="0" smtClean="0"/>
              <a:t>，算法支撑三大部分。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BSP</a:t>
            </a:r>
            <a:r>
              <a:rPr lang="zh-CN" altLang="en-US" dirty="0" smtClean="0"/>
              <a:t>部分先行，</a:t>
            </a:r>
            <a:r>
              <a:rPr lang="en-US" altLang="zh-CN" dirty="0" smtClean="0"/>
              <a:t>RFT</a:t>
            </a:r>
            <a:r>
              <a:rPr lang="zh-CN" altLang="en-US" dirty="0" smtClean="0"/>
              <a:t>在后期</a:t>
            </a:r>
            <a:r>
              <a:rPr lang="en-US" altLang="zh-CN" dirty="0" smtClean="0"/>
              <a:t>DSP</a:t>
            </a:r>
            <a:r>
              <a:rPr lang="zh-CN" altLang="en-US" dirty="0" smtClean="0"/>
              <a:t>软体开发和维护中占比较大，特别标注。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2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Step_0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94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Bring up</a:t>
            </a:r>
            <a:r>
              <a:rPr lang="zh-CN" altLang="en-US" dirty="0" smtClean="0"/>
              <a:t>阶段，先准备</a:t>
            </a:r>
            <a:r>
              <a:rPr lang="en-US" altLang="zh-CN" dirty="0" smtClean="0"/>
              <a:t>interrupt/Task scheduler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4" y="2362297"/>
            <a:ext cx="5559733" cy="327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Step_1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94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BSP</a:t>
            </a:r>
            <a:r>
              <a:rPr lang="zh-CN" altLang="en-US" dirty="0" smtClean="0"/>
              <a:t>部分基本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后，完善</a:t>
            </a:r>
            <a:r>
              <a:rPr lang="en-US" altLang="zh-CN" dirty="0" smtClean="0"/>
              <a:t>DD</a:t>
            </a:r>
            <a:r>
              <a:rPr lang="zh-CN" altLang="en-US" dirty="0" smtClean="0"/>
              <a:t>，尤其是</a:t>
            </a:r>
            <a:r>
              <a:rPr lang="en-US" altLang="zh-CN" dirty="0" smtClean="0"/>
              <a:t>RFT</a:t>
            </a:r>
            <a:r>
              <a:rPr lang="zh-CN" altLang="en-US" dirty="0" smtClean="0"/>
              <a:t>控制部分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这部分需要相应硬件支撑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38" y="2753623"/>
            <a:ext cx="9044893" cy="15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94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基带算法支撑，分为通用高效率库和针对特定通信波形的物理层控制部分，可并行开发。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3055119"/>
            <a:ext cx="4333157" cy="1683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2" y="3055119"/>
            <a:ext cx="1614807" cy="13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Step_0 </a:t>
            </a:r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9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部分是</a:t>
            </a:r>
            <a:r>
              <a:rPr lang="en-US" altLang="zh-CN" dirty="0" smtClean="0"/>
              <a:t>DSP</a:t>
            </a:r>
            <a:r>
              <a:rPr lang="zh-CN" altLang="en-US" dirty="0" smtClean="0"/>
              <a:t>能正常工作的关键，代码质量要求相对要更高，需要做一些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编程方面的储备，包括但不限于：</a:t>
            </a:r>
            <a:endParaRPr lang="en-US" altLang="zh-CN" dirty="0" smtClean="0"/>
          </a:p>
          <a:p>
            <a:r>
              <a:rPr lang="en-US" altLang="zh-CN" sz="2000" dirty="0" smtClean="0"/>
              <a:t>X2/XC4500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asm</a:t>
            </a:r>
            <a:r>
              <a:rPr lang="zh-CN" altLang="en-US" sz="2000" dirty="0" smtClean="0"/>
              <a:t>指令级编程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可部分依赖</a:t>
            </a:r>
            <a:r>
              <a:rPr lang="en-US" altLang="zh-CN" sz="2000" dirty="0" smtClean="0"/>
              <a:t>CEVA</a:t>
            </a:r>
            <a:r>
              <a:rPr lang="zh-CN" altLang="en-US" sz="2000" dirty="0" smtClean="0"/>
              <a:t>方</a:t>
            </a:r>
            <a:r>
              <a:rPr lang="en-US" altLang="zh-CN" sz="2000" dirty="0" smtClean="0"/>
              <a:t>AE]</a:t>
            </a:r>
          </a:p>
          <a:p>
            <a:r>
              <a:rPr lang="en-US" altLang="zh-CN" sz="2000" dirty="0" smtClean="0"/>
              <a:t>X2/XC4500</a:t>
            </a:r>
            <a:r>
              <a:rPr lang="zh-CN" altLang="en-US" sz="2000" dirty="0" smtClean="0"/>
              <a:t>的寄存器级现场保护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恢复操作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中断和正常任务</a:t>
            </a:r>
            <a:r>
              <a:rPr lang="en-US" altLang="zh-CN" sz="2000" dirty="0" smtClean="0"/>
              <a:t>]</a:t>
            </a:r>
            <a:r>
              <a:rPr lang="en-US" altLang="zh-CN" sz="2000" dirty="0" smtClean="0"/>
              <a:t> [</a:t>
            </a:r>
            <a:r>
              <a:rPr lang="zh-CN" altLang="en-US" sz="2000" dirty="0" smtClean="0"/>
              <a:t>可部分依赖</a:t>
            </a:r>
            <a:r>
              <a:rPr lang="en-US" altLang="zh-CN" sz="2000" dirty="0" smtClean="0"/>
              <a:t>CEVA</a:t>
            </a:r>
            <a:r>
              <a:rPr lang="zh-CN" altLang="en-US" sz="2000" dirty="0" smtClean="0"/>
              <a:t>方</a:t>
            </a:r>
            <a:r>
              <a:rPr lang="en-US" altLang="zh-CN" sz="2000" dirty="0" smtClean="0"/>
              <a:t>AE]</a:t>
            </a:r>
            <a:endParaRPr lang="en-US" altLang="zh-CN" sz="2000" dirty="0" smtClean="0"/>
          </a:p>
          <a:p>
            <a:r>
              <a:rPr lang="en-US" altLang="zh-CN" sz="2000" dirty="0" smtClean="0"/>
              <a:t>DSP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DMAN</a:t>
            </a:r>
            <a:r>
              <a:rPr lang="zh-CN" altLang="en-US" sz="2000" dirty="0" smtClean="0"/>
              <a:t>部分的</a:t>
            </a:r>
            <a:r>
              <a:rPr lang="en-US" altLang="zh-CN" sz="2000" dirty="0" smtClean="0"/>
              <a:t>QMAN/BMAN</a:t>
            </a:r>
            <a:r>
              <a:rPr lang="zh-CN" altLang="en-US" sz="2000" dirty="0" smtClean="0"/>
              <a:t>的熟练应用</a:t>
            </a:r>
            <a:endParaRPr lang="en-US" altLang="zh-CN" sz="2000" dirty="0" smtClean="0"/>
          </a:p>
          <a:p>
            <a:r>
              <a:rPr lang="en-US" altLang="zh-CN" sz="2000" dirty="0" smtClean="0"/>
              <a:t>HAC/TCE IF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TCM/DRAM/DDR/</a:t>
            </a:r>
            <a:r>
              <a:rPr lang="en-US" altLang="zh-CN" sz="2000" dirty="0" err="1" smtClean="0"/>
              <a:t>DMA,IRQ,RFT,GPIO,configReg</a:t>
            </a:r>
            <a:r>
              <a:rPr lang="en-US" altLang="zh-CN" sz="2000" dirty="0" smtClean="0"/>
              <a:t>/DMA,IPC/TPC,MCUIF </a:t>
            </a:r>
            <a:r>
              <a:rPr lang="zh-CN" altLang="en-US" sz="2000" dirty="0" smtClean="0"/>
              <a:t>各模块需要</a:t>
            </a:r>
            <a:r>
              <a:rPr lang="en-US" altLang="zh-CN" sz="2000" dirty="0" smtClean="0"/>
              <a:t>SOC</a:t>
            </a:r>
            <a:r>
              <a:rPr lang="zh-CN" altLang="en-US" sz="2000" dirty="0" smtClean="0"/>
              <a:t>定义地址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管脚分配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可以输出以头文件的形式作为</a:t>
            </a:r>
            <a:r>
              <a:rPr lang="en-US" altLang="zh-CN" sz="2000" dirty="0" smtClean="0"/>
              <a:t>DSP</a:t>
            </a:r>
            <a:r>
              <a:rPr lang="zh-CN" altLang="en-US" sz="2000" dirty="0" smtClean="0"/>
              <a:t>的输入</a:t>
            </a:r>
            <a:r>
              <a:rPr lang="en-US" altLang="zh-CN" sz="2000" dirty="0" smtClean="0"/>
              <a:t>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5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200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TaurusOS 框架 </vt:lpstr>
      <vt:lpstr>TaurusOS Arch</vt:lpstr>
      <vt:lpstr>Step_0</vt:lpstr>
      <vt:lpstr>Step_1</vt:lpstr>
      <vt:lpstr>Step_2</vt:lpstr>
      <vt:lpstr>Step_0 准备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qunyuan</dc:creator>
  <cp:lastModifiedBy>tang qunyuan</cp:lastModifiedBy>
  <cp:revision>6</cp:revision>
  <dcterms:created xsi:type="dcterms:W3CDTF">2018-07-09T02:12:53Z</dcterms:created>
  <dcterms:modified xsi:type="dcterms:W3CDTF">2018-07-09T03:20:14Z</dcterms:modified>
</cp:coreProperties>
</file>