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92" r:id="rId1"/>
  </p:sldMasterIdLst>
  <p:notesMasterIdLst>
    <p:notesMasterId r:id="rId42"/>
  </p:notesMasterIdLst>
  <p:sldIdLst>
    <p:sldId id="256" r:id="rId2"/>
    <p:sldId id="260" r:id="rId3"/>
    <p:sldId id="257" r:id="rId4"/>
    <p:sldId id="258" r:id="rId5"/>
    <p:sldId id="259" r:id="rId6"/>
    <p:sldId id="263" r:id="rId7"/>
    <p:sldId id="261" r:id="rId8"/>
    <p:sldId id="262" r:id="rId9"/>
    <p:sldId id="265" r:id="rId10"/>
    <p:sldId id="266" r:id="rId11"/>
    <p:sldId id="264" r:id="rId12"/>
    <p:sldId id="267" r:id="rId13"/>
    <p:sldId id="268" r:id="rId14"/>
    <p:sldId id="270" r:id="rId15"/>
    <p:sldId id="271" r:id="rId16"/>
    <p:sldId id="272" r:id="rId17"/>
    <p:sldId id="273" r:id="rId18"/>
    <p:sldId id="274" r:id="rId19"/>
    <p:sldId id="275" r:id="rId20"/>
    <p:sldId id="277" r:id="rId21"/>
    <p:sldId id="290" r:id="rId22"/>
    <p:sldId id="278" r:id="rId23"/>
    <p:sldId id="279" r:id="rId24"/>
    <p:sldId id="276" r:id="rId25"/>
    <p:sldId id="291" r:id="rId26"/>
    <p:sldId id="269" r:id="rId27"/>
    <p:sldId id="281" r:id="rId28"/>
    <p:sldId id="282" r:id="rId29"/>
    <p:sldId id="283" r:id="rId30"/>
    <p:sldId id="284" r:id="rId31"/>
    <p:sldId id="285" r:id="rId32"/>
    <p:sldId id="286" r:id="rId33"/>
    <p:sldId id="287" r:id="rId34"/>
    <p:sldId id="288" r:id="rId35"/>
    <p:sldId id="280" r:id="rId36"/>
    <p:sldId id="292" r:id="rId37"/>
    <p:sldId id="289" r:id="rId38"/>
    <p:sldId id="293" r:id="rId39"/>
    <p:sldId id="294" r:id="rId40"/>
    <p:sldId id="295" r:id="rId4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876"/>
    <p:restoredTop sz="90457"/>
  </p:normalViewPr>
  <p:slideViewPr>
    <p:cSldViewPr snapToGrid="0">
      <p:cViewPr varScale="1">
        <p:scale>
          <a:sx n="117" d="100"/>
          <a:sy n="117" d="100"/>
        </p:scale>
        <p:origin x="84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19:23.984"/>
    </inkml:context>
    <inkml:brush xml:id="br0">
      <inkml:brushProperty name="width" value="0.035" units="cm"/>
      <inkml:brushProperty name="height" value="0.035" units="cm"/>
    </inkml:brush>
  </inkml:definitions>
  <inkml:trace contextRef="#ctx0" brushRef="#br0">3992 762 24575,'-41'0'0,"-24"0"0,14 0 0,-5 0 0,-14 0 0,-5 0 0,-9 0 0,-4 0 0,-8 0 0,-1 0 0,1 0 0,-1 0 0,5 0 0,1 0 0,7 0 0,2 0 0,10 0 0,3 0 0,9 0 0,2 0 0,-37 0 0,20 0 0,10 1 0,6 4 0,8 2 0,8 4 0,7 3 0,1 1 0,-4 6 0,-16 14 0,-19 17 0,27-17 0,-3 2 0,-12 8 0,-3 1 0,-8 5 0,-2 2 0,-5 2 0,0 1 0,-1 1 0,3 2 0,3 0 0,3 3 0,5 1 0,4 3 0,4 3 0,3 2 0,6 1 0,4 0 0,4-1 0,4-1 0,5-5 0,3-1 0,4-6 0,1-1 0,3-3 0,0-2 0,3-3 0,0-1 0,-16 38 0,6-12 0,6-14 0,8-11 0,3-4 0,-1 16 0,-3 30 0,6-24 0,0 4 0,1 0 0,-1 6 0,2-7 0,0 6 0,0 3-576,-1 13 0,0 4 0,-1 2 576,2-16 0,0 2 0,0 1 0,0 2 0,-2 9 0,1 4 0,0-1 0,-1-1 0,2-8 0,-1 0 0,1-2 0,0-1 0,2-4 0,-1 0 0,1-2 0,0-2-211,1 13 0,-1-2 1,2-2 210,1-7 0,1-2 0,0-1 0,1-9 0,1-1 0,0-1 0,0 31 0,0 1 0,2-27 0,0 2 0,1 0 0,2 2 0,2 1 0,1-1 0,2 3 0,1-1 0,2-2 0,0-4 0,2-2 0,0-4 0,6 15 0,0-8 0,11 22 0,-7-42 0,-10-26 1669,-5-7-1669,4 9 691,10 9-691,14 4 0,26 1 0,-16-25 0,7-2 0,19 2 0,8-1 0,-17-5 0,3-1 0,1 1 0,3 0 0,1-1 0,-1 1 0,-3 1 0,-1 0 0,-3-1 0,19 4 0,-5 0 0,-16-2 0,-4-1 0,32 6 0,-23-10 0,-12-5 0,-1-7 0,9-12 0,14-11 0,-28 3 0,3-3 0,11-8 0,3-6 0,-13 3 0,3-3 0,1-4-418,8-9 1,0-4 0,1-4 417,-13 11 0,0-2 0,-1-2 0,0 0 0,0-3 0,0-2 0,-1 0 0,-2 2 0,9-13 0,-3 2 0,-2 1-50,-8 8 0,-1 2 0,-3 0 50,10-17 0,-4 1 0,-9 7 0,-3-1 0,-3-9 0,-2-4 0,-1-10 0,-4-4-140,-10 27 1,-1-2 0,-1 1 139,0-1 0,-1 0 0,-1 1 0,4-26 0,-2 2 607,-2 8 1,-1 2-608,-1 4 0,2-1 0,3-5 0,3-2 0,6-8 0,5-1-112,-6 29 0,2-1 0,1 0 112,2 3 0,1 1 0,2 1 0,2 2 0,1 1 0,1 3 0,18-21 0,4 4 0,2 4 0,4 1 0,-17 20 0,2-1 0,1 2 0,23-21 0,2 1 0,-24 22 0,1 1 0,0 0 0,25-18 0,0 3 0,-2 6 0,-1 5 0,-1 6 0,1 4 0,0 6 0,1 5 218,-4 8 1,0 5-219,-1 4 0,-1 3 0,0 3 0,-1 1 0,-4 2 0,-2 2 252,-1-1 0,0 0-252,4-1 0,0-1 0,3-4 0,0-2 0,6-4 0,1-4 0,7-7 0,-1-5 0,3-7 0,0-5 0,4-6 0,-1-4-140,-28 12 1,0-1-1,-2-2 140,-3-1 0,-1-2 0,-3 0 0,19-21 0,-6-3 0,-7-4 0,-5-3 0,-9-4 0,-7-5 0,-13 20 0,-3-3 0,-3-2 0,-1-10 0,-3-2 0,-2-2-332,-3-4 0,-3-3 1,-3 0 331,-3 0 0,-4-1 0,-4 2 0,-4 5 0,-4 3 0,-5 2-191,-4 8 0,-4 1 0,-3 5 191,-4 7 0,-3 4 0,-2 3-38,-23-17 1,-5 7 37,-2 7 0,-4 7 0,-4 8 0,-7 7-221,18 13 1,-4 5 0,-3 1 220,-11 3 0,-4 2 0,-3 3-231,16 3 0,-3 2 1,-1 1-1,-1 2 231,-8 1 0,-2 3 0,-1 1 0,1 0 0,-2 2 0,0 2 0,0 0 0,1 1 0,1 1 0,0 1 0,0 1 0,3-1 0,9-1 0,1 0 0,1 0 0,4-1 87,-13 1 0,4-1 0,4 0-87,-19 2 0,7-1 35,19-3 0,6-2-35,11-1 0,5 0 1010,-28 3-1010,7 1 1998,-6 5-1998,29-3 0,-3 4 0,-14 8 0,-5 5 0,12-3 0,-2 4 0,-3 2-378,-11 10 0,-3 4 1,-1 2 377,16-7 0,-2 1 0,1 2 0,1 0 0,2-1 0,1 1 0,2 0 0,2 0-31,-9 8 1,3 1-1,5-3 31,-9 8 0,9-5 0,-11 14 0,33-28 0,19-24 0,2-15 1433,-14-12-1433,-19-12 99,-17-5-99,-4 2 0,11 5 0,17 7 0,19 5 0,14 5 0,6 2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5:27.255"/>
    </inkml:context>
    <inkml:brush xml:id="br0">
      <inkml:brushProperty name="width" value="0.035" units="cm"/>
      <inkml:brushProperty name="height" value="0.035" units="cm"/>
    </inkml:brush>
  </inkml:definitions>
  <inkml:trace contextRef="#ctx0" brushRef="#br0">10247 495 24575,'-34'0'0,"-48"0"0,1 0 0,-15 0 0,5 0 0,-9 0 0,-5 0-1513,26 0 1,-4 0-1,-2 0 1,-2 0 0,-2 0 1512,3 0 0,-1 0 0,-2 0 0,-2 0 0,-1 0 0,0 0 0,6 0 0,-1 0 0,-1 0 0,0 0 0,-1 0 0,-1 0 0,1 0 0,-2 0 0,-2 0 0,1 0 0,-1 0 0,1 0 0,0 0 0,1 0 0,3 0 0,0 0 0,0 0 0,2 0 0,-1 0 0,1 0 0,1 0-49,-8 0 1,1 0 0,0 0-1,1 0 1,1 0 0,1 0 48,-8 0 0,1 1 0,1-1 0,2 1 0,0 0 0,8 0 0,1 1 0,1-1 0,1 1 0,0 1 0,-14 0 0,0 0 0,1 2 0,3-1 0,7 2 0,2-1 0,1 1 0,1 1 210,5 1 0,1 0 0,1 0 0,1 2-210,-19 3 0,2 1 0,1 2 0,4 0 0,2 2 0,1 1 0,1 1 0,1 0 0,0 3 0,-1 0 0,0 2 0,-3 3 0,13-4 0,-3 2 0,0 1 0,-2 1-347,-4 2 0,-1 1 0,-1 0 0,-1 2 347,-7 3 0,-1 1 0,-1 0 0,0 1 0,16-7 0,-1 1 0,0 0 0,0 0 0,1 0 0,-15 6 0,0 0 0,1 0 0,0 1 0,4-2 0,-1 0 0,2 0 0,2 0 0,8-4 0,2-1 0,2 0 0,2 0 0,-13 5 0,4 0 0,2-2 1043,12-5 1,2 0-1,2-1-1043,-17 9 0,4-1 1075,13-6 1,3-1-1076,-27 20 1008,26-13-1008,19-5 2111,13 3-2111,4 11 0,2 20 0,1 20 0,8-30 0,1 2 0,0 6 0,1 0 0,2 3 0,1 0 0,1 2 0,4 0 0,4-4 0,8-1 0,10-1 0,11-3 0,26 3 0,16-7-602,-4-16 0,9-5 1,6-4 601,-4-5 0,6-4 0,3-1 0,3-3-856,-4-2 1,2-1 0,3-2 0,3-2 0,1 0 855,-6-3 0,3-1 0,1-1 0,1-1 0,2-1 0,1-1 0,-7 0 0,1-1 0,1-2 0,1 1 0,1-2 0,1 0 0,1-2 0,-8 0 0,2-1 0,0 0 0,1-1 0,1-1 0,0-1 0,0 0 0,1-1 0,-7 0 0,1-1 0,0 0 0,0-1 0,1-1 0,0 0 0,0-1 0,1 0 0,-1-1-503,4-2 1,-1 0 0,2 0 0,-1-2 0,0 0 0,1 0-1,0-1 1,0 0 0,0-1 502,-8 2 0,0-1 0,1 0 0,0-1 0,0 0 0,-1-1 0,1 1 0,0-1 0,-1 0 0,1 0 0,8-3 0,0 1 0,1-1 0,-1-1 0,0 1 0,-1-1 0,1 0 0,-1 0 0,0 0-325,-3 0 1,0 0 0,-1 0 0,1-1 0,-1 1 0,-1-1 0,1 0 0,-2 0 0,1 1 324,6-3 0,0 0 0,0-1 0,-1 1 0,0 0 0,-1 0 0,0 1 0,-1-1 0,-3 2 0,-1-1 0,-1 1 0,0 0 0,0 0 0,0 1 0,-1-1 0,0 1-111,9-2 0,0 0 0,-1 0 0,1 0 0,-2 1 0,1 0 1,-1 1 110,-2 1 0,0 1 0,-1-1 0,0 2 0,0 0 0,-1 0 0,0 1 0,-2 1 0,-1 0 0,0 0 0,0 1 0,-1 1 0,-1 0 0,0 0 0,8 0 0,-2 0 0,0 1 0,-1 0 0,0 1 0,-1 1 0,-6 2 0,0 0 0,-1 1 0,0 1 0,-2 0 0,0 2 0,10-2 0,0 2 0,-2 1 0,-1 1 0,-1 0 265,14 1 1,-2 1 0,-2 1 0,0 1-266,-4-1 0,0 2 0,-2 0 0,-2 2 0,-7 1 0,-1 1 0,-1 1 0,-2 2 881,18 2 1,-3 3-1,-1 1-881,-6 3 0,-3 1 0,-1 2 1301,-6 0 0,-2 2 0,-2 1-1301,24 8 0,-4 0 0,-8-1 0,-2 1 0,-1 0 0,-1 0 0,-1 1 0,0 0 0,4 1 0,1 0 0,-3 0 0,0 1 0,-1-1 0,0 0 0,3 1 0,-1 0 0,-1-1 0,0 0 0,1-1 0,-1 0 0,-3-1 0,-1 0 0,-4-2 0,-1-1 0,-2-2 0,0 0 1617,-3-4 0,-1-1-1617,-5-3 0,-1-3 908,-2-2 0,-2-2-908,43 1 1281,-6-17-1281,-8-29 0,-44 4 0,-4-9 0,1-19 0,-3-9 0,-11 4 0,-2-6 0,-1-4-393,2-13 1,-2-4-1,0-4 393,-4 17 0,-2-3 0,1 0 0,-2 0 0,0 2 0,0-1 0,-1 1 0,-1 3 0,1-16 0,-2 3 0,-1 3 0,-2 8 0,-1 2 0,-5 4 0,-6-19 0,-12 6 0,-12 6 0,-14 7 0,-17 7 0,-13 7 0,13 20 0,-6 4 0,-5 3-548,-16-2 1,-5 3 0,-5 2 547,15 8 0,-4 1 0,-2 2 0,-3 2 0,9 4 0,-2 1 0,-3 1 0,0 2 0,-2 1-476,-8 1 1,-3 1-1,-1 2 1,0 1-1,-1 4 476,14 0 0,-1 3 0,0 0 0,0 3 0,-1 1 0,1 1-217,-4 2 0,1 1 1,-1 2-1,0 1 1,1 2-1,0 1 217,0 2 0,0 1 0,0 1 0,1 2 0,-1 1 0,1 1-413,-2 2 1,1 2-1,-1 1 1,1 0-1,-1 1 1,0 1 412,10-5 0,0 1 0,0 0 0,0 1 0,-1-1 0,0 1 0,0 0-214,-2 0 0,-1 1 1,0 0-1,-1 0 1,1-1-1,-1 0 1,1-1 213,2 0 0,0-1 0,0 0 0,-1-1 0,2 0 0,-1-1 0,1-1 0,-11 2 0,1 0 0,0-2 0,1 0 0,0-2 0,0-2-87,7-2 0,0-2 1,1 0-1,0-2 1,1-2-1,0-1 87,-11 1 0,2-3 0,0-2 0,0-1 0,1-1 106,3-1 0,1-1 0,0-1 0,2-1 0,0-3-106,-11-2 0,0-2 0,3-3 0,1-1 285,8-1 0,1-1 1,2-2-1,2 0-285,-15-7 0,2 0 0,2-2 797,8 0 0,1 0 0,2 1-797,3 2 0,1 2 0,1 0 0,3 1 0,0 0 0,1 2 0,0 1 0,0 0 0,0 1 0,0 1 0,0 1 0,2 0 0,-30-2 0,3 1 1401,5 2 0,3 1-1401,9 2 0,4 1 952,14 0 0,3 0-952,-32-2 0,47 3 0,20-1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56:23.601"/>
    </inkml:context>
    <inkml:brush xml:id="br0">
      <inkml:brushProperty name="width" value="0.035" units="cm"/>
      <inkml:brushProperty name="height" value="0.035" units="cm"/>
    </inkml:brush>
  </inkml:definitions>
  <inkml:trace contextRef="#ctx0" brushRef="#br0">12827 1 24575,'-22'0'0,"-25"0"0,-17 0 0,-2 0 0,-11 0 0,-8 0 0,-5 0-1639,6 0 1,-7 0-1,-4 0 1,-5 0 0,-2 0-1,-3 0 1473,18 0 1,-3 0-1,-3-1 1,-2 1-1,-1 0 1,-2 0-1,-1 0 1,-1 0-1,-1 1 166,9-1 0,-2 0 0,-1 0 0,-2 0 0,0 0 0,-1 1 0,0-1 0,-1 1 0,0 0 0,1 0 0,-1 0 0,6 0 0,0 1 0,0-1 0,-1 1 0,0 0 0,0 0 0,-1 0 0,1 0 0,0 1 0,0 0 0,0 0 0,0 0 0,2 1 0,-1 0 0,0 0 0,0 0 0,0 1 0,0 0 0,0 0 0,1 1 0,0-1 0,0 2 0,0-1 0,1 1-139,-4 1 1,-1 0-1,1 1 1,0-1 0,1 2-1,0-1 1,0 1-1,1 1 1,0 0 0,1 0-1,1 1 139,-3 1 0,0 0 0,1 1 0,0 0 0,1 1 0,1 0 0,0 1 0,1 0 0,1 0 0,0 0 0,-5 2 0,2 0 0,0 1 0,1 0 0,0 0 0,1 1 0,1 0 0,0 0 0,1 0 0,-4 2 0,-1 0 0,2 1 0,0-1 0,2 2 0,-1-1 0,2 1 0,1 0 55,-5 2 0,1 1 0,1 0 0,0 1 0,2 0 0,0 0 0,1 0-55,4-1 0,0 0 0,1 1 0,1-1 0,0 1 0,1-1 0,2 1 0,-7 2 0,1 0 0,1 0 0,1 1 0,2-1 0,0-1 0,-8 5 0,0-1 0,2 0 0,2 0 0,1-1-136,-11 3 1,2-1 0,2-1 0,3-1 135,12-5 0,1 0 0,3-2 0,1 0 0,-12 4 0,2-1 0,4-1 1844,-16 5 1,5-2-1845,17-4 0,4 0 2242,10-1 1,2 0-2243,5 1 0,2 1 1708,4 3 0,3 2-1708,-2 5 0,2 4 690,-4 7 0,0 4-690,-4 7 0,2 3 15,0 1 0,2 0-15,2-2 0,4-1 0,7-8 0,5-2 0,-8 28 0,18-13 0,34-12 0,59 2 0,-3-23 0,14-3 0,-6-4 0,9-2 0,5-1-626,-7-3 0,5 0 1,3-2-1,2 0 626,-8-3 0,2-1 0,2-1 0,2 0 0,1-1-580,-8-3 0,2 1 0,1-2 0,2 0 0,0-1 0,2-1 580,-8 0 0,1-1 0,1 0 0,1 0 0,0-2 0,2 0 0,0 0-458,-7-1 1,2-1 0,-1 1-1,2-2 1,0 0 0,1-1 0,0 0-1,2-1 458,-5-1 0,0 0 0,1-1 0,1 0 0,0-1 0,1 0 0,0-2 0,1 0 0,1-1-343,-4 0 0,0 0 0,1-2 0,1 0 1,0-1-1,1 0 0,-1-1 0,2 0 1,-1-1-1,0-1 343,4-1 0,1 0 0,0-1 0,0-1 0,0 0 0,0-1 0,2 0 0,-1-1 0,1 0 0,1-1-148,-12 2 1,1 0 0,1-1 0,-1 0 0,2-1 0,-1 0 0,1 0 0,0 0 0,-1 0 0,1-1 0,0 1 0,-1 0 147,0 0 0,0 0 0,0-1 0,0 1 0,0-1 0,0 0 0,0 0 0,0 1 0,0-1 0,0 1 0,-1 0 0,1 0 0,7-1 0,1 0 0,-1 0 0,0 0 0,0 0 0,1 1 0,-1 0 0,0 0 0,0 0 0,0 1 0,0 0 0,-1 0 0,0 1 0,0 0 0,0 0 0,0 1 0,0-1 0,0 2 0,0-1 0,-1 1 0,0 1 0,-1 0-87,5 0 0,0 0 1,-1 1-1,-1 1 1,1 0-1,-1 0 1,0 1-1,0 0 1,1 1-1,-1-1 87,0 1 0,0 0 0,0 1 0,1 0 0,-1 0 0,0 1 0,0 0 0,-1 0 0,0 1 0,0 0 0,-3 1 0,0 0 0,-1 1 0,1 0 0,-1 1 0,0 0 0,-1 0 0,0 0 0,-2 1 0,0 0 0,3 0 0,0 0 0,-2 1 0,0 0 0,-1 0 0,0 1 0,-1 0 0,-1 0 0,-1 0 71,16 1 0,-1-1 0,-1 0 0,-1 2 0,-1 0 0,-2 0 0,-1 2-71,5 1 0,-2 0 0,-1 2 0,-2 0 0,-2 2 0,-2 2 0,5 1 0,-2 2 0,-3 1 0,-1 2 0,-2 3 0,-6 1 0,0 1 0,-3 3 0,-1 2 0,-3 2 487,9 7 1,-4 4-1,-2 3 1,-3 0-488,-6 0 0,-3 1 0,-1 1 0,-2 0 0,16 12 0,-3 1 0,0-3 0,-5-3 0,-2-3 0,2-3 0,-3-5 0,0-4 0,3-5 1056,0-4 0,2-5 0,2-5-1056,5-3 0,3-6 0,1-4 0,11-7 0,2-5 0,1-5 901,-16-2 1,0-3-1,1-2 1,-1-2-902,2-2 0,1-3 0,-2-1 0,-1 0 0,-7 1 0,0 0 0,-3-1 0,-2 3 0,8-4 0,-4 2 0,-5 3 1481,4 1 0,-9 4-1481,9 0 1154,-36 10-1154,-22 6 717,-10 1-717,1-7 1647,4-23-1647,5-64 0,-8 37 0,0-8 0,-2-5-666,2-18 0,-2-6 0,-2-3 666,-4 15 0,-2-4 0,-2 1 0,-2 0 0,-2 5 0,-2-1 0,-3 3 0,-2 3-54,-7-10 0,-4 4 0,-3 6 54,-15-16 0,-3 13 0,9 30 0,0 10 0,-28-8 0,14 30 0,11 14 0,18 6 0,11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3:22:33.267"/>
    </inkml:context>
    <inkml:brush xml:id="br0">
      <inkml:brushProperty name="width" value="0.035" units="cm"/>
      <inkml:brushProperty name="height" value="0.035" units="cm"/>
    </inkml:brush>
  </inkml:definitions>
  <inkml:trace contextRef="#ctx0" brushRef="#br0">1 0 24575,'0'0'0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1T02:54:32.518"/>
    </inkml:context>
    <inkml:brush xml:id="br0">
      <inkml:brushProperty name="width" value="0.035" units="cm"/>
      <inkml:brushProperty name="height" value="0.035" units="cm"/>
      <inkml:brushProperty name="color" value="#E71224"/>
    </inkml:brush>
  </inkml:definitions>
  <inkml:trace contextRef="#ctx0" brushRef="#br0">3901 541 24575,'-41'0'0,"-7"0"0,-9 0 0,-24 0 0,-10 0 0,0 0 0,-8 0 0,-3 0-982,13 0 1,-3 0-1,-1 0 1,-2 0 981,14 1 0,-1 0 0,0 0 0,-2 1 0,0 2-356,-7 1 1,-1 1 0,-1 1 0,1 2-1,0 3 356,1 2 0,0 2 0,1 3 0,0 3 0,1 2 0,-1 4 0,0 2 0,1 3 0,2 2 0,1 3 0,3 2 0,1 3 0,1 2 0,3 3 0,2 3 0,4 2 0,1 4 0,3 2 0,3 4 0,5 2 0,4 1 0,5 4 0,3 3 0,3 1 0,4 1 0,4 0 0,2 1 0,4 2 0,4 1 0,7 1 0,5 2 0,5 3 0,6 0 0,6 0 0,5-3 0,7-3 0,6 0 0,5-2 0,7-3 0,5-4 0,6-3 0,6-4 0,6-3 0,6-4 0,5-5 0,5-7 0,7-4 0,5-5 0,3-2 0,3-5 0,1-2-471,-7-4 1,3-5 0,2-2-1,2-2 1,1-3 0,1-2 0,1-1 470,-4-3 0,2-1 0,1-3 0,2-1 0,-1-2 0,2-2 0,-1 0 0,-1-2 0,4-2 0,0-1 0,1-1 0,0-3 0,-1 0 0,-1-2 0,-1-1 0,-3-2-285,2-2 0,0-2 0,-3-1 0,-1-2 1,-1-1-1,-2-2 0,-2-2 285,7-5 0,-1-2 0,-3-2 0,-2-2 0,-3-2 0,-5-1 37,-1-4 0,-3-2 0,-5-2 1,-4-1-1,-5-1-37,-1-6 0,-5-1 0,-6-2 0,-4 0 407,4-14 1,-6-1 0,-8 1-408,-12 9 0,-6 1 0,-4 1 0,-2-25 0,-7 2 0,-7-1 0,-4-2 0,0 26 0,0-1 0,-3-2 1168,-2-8 1,-1-2-1,-3-2-1168,-3-8 0,-2-2 0,-1-1 0,-3 0 0,-2 1 0,-1 1 0,-1 9 0,-2 2 0,-2 4 969,2 11 0,-3 3 0,-2 6-969,-18-10 0,-6 11 787,-2 15 0,-5 10-787,-11 7 0,-5 12 0,-13 13 0,-3 13-179,24 1 1,-2 7 0,-1 2 178,-8 7 0,-1 5 0,-1 2 0,20-6 0,-1 3 0,0 0 0,1 1 0,-17 9 0,2 1 0,2 0 0,9-4 0,2 0 0,4-2 517,-14 11 1,7-4-518,23-12 0,6-3 33,-11 12 0,34-26 1,17-12-1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37.65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1549 1934,'-94'14,"0"0,8 14,-5 8,-3 7,24-7,-3 5,-1 2,0 4,2 1,0 3,0 4,2 1,3 3,3 1,-6 13,4 3,6 1,8 2,11-6,6 2,7 1,10-2,7 12,12 0,18-4,14-17,14-2,10-4,8-5,10-8,9-5,9-5,5-5,5-2,-19-10,4-1,3-3,4-3,2-1,2-3,1-2,2-1,-16-3,3-1,2-2,0-1,3-2,-1-1,2-1,-1-2,1-2,-1 0,-1-2,3-2,1-2,0-1,0-2,0-1,0-2,0-1,-1-2,0-1,-1-2,0-1,-2-1,2-2,-1-1,-1-2,0-2,0 0,-2-3,-1-1,-1-1,-3-2,-1-1,1-4,0-2,-1-1,-2-3,-2-1,-1-1,-3-1,-2-1,-3-2,-3 0,5-8,-1-1,-4-2,-3-1,-3-2,-5 0,-4-2,-6 0,-1-4,-4-1,-3-2,-6-1,-7 1,-9 0,-11 2,-12-10,-11 0,-10 0,-10 3,-8 3,-8 5,2 17,-9 3,-6 2,-6 3,-4 3,-3 2,-2 2,0 2,-2 3,-3 2,-4 3,-1 2,-4 3,0 1,-3 2,0 1,-1 3,11 4,-2 1,-2 2,-2 1,0 2,-1 1,0 2,0 1,0 1,1 1,1 1,-5 1,-1 1,1 2,-1 1,1 1,0 2,1 1,1 2,1 1,2 1,-2 1,1 2,1 1,1 2,0 1,2 1,1 2,2 1,2 1,-13 4,1 2,2 2,2 2,3 2,3 2,5 3,-9 10,5 4,5 3,4 2,5 3,-3 7,5 5,7 1,7 1,1 12,9 2,9-1,11-9,7 0,5-2,1 20,10-2,10-9,10-3,10-2,10-3,15-2,8-3,7-2,2-3,-4-6,-2-5,-10-10,-5-5,13 9,-27-22,-19-14,-7-7,11-1,-6 0,11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42.12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966 4223,'-5'-85,"-1"0,1 0,2 9,0-2,0-3,1-3,-1 1,1-3,-1-2,1-3,3-1,0 5,1-2,1-1,1-2,3 0,2 0,3-5,2 0,2-2,4 1,3 0,6-1,-1 19,2-1,4-1,2 1,3 0,2 1,2 2,3 3,2 0,2 2,3 0,3 2,1 2,3 2,1 2,3 2,2 1,3 2,2 2,2 2,2 2,1 3,1 1,0 3,1 3,1 2,2 2,1 2,1 2,0 3,0 3,-1 3,7 2,0 5,0 2,1 4,0 1,0 1,0 1,0 1,1 1,0 2,0 1,-1 1,0 2,-2 1,8 1,-2 1,0 2,-1 2,-1 1,-1 0,11 3,-1 1,-2 2,-1 2,-2 3,-7 0,-1 2,-1 2,-3 2,-2 4,13 10,-4 3,-2 5,-3 5,-2 4,-3 5,-3 5,-5 5,-18-10,-2 5,-4 2,-2 3,-3 2,0 6,-4 3,-3 3,-2 2,-2 2,-1 5,-4 2,-1 2,-3 1,-2-1,-1-1,-2 1,-2 0,-1-1,-1 1,-1-3,-1 1,-1 0,-1-1,-1-1,-2-6,0 0,-1-1,-2-1,0-1,0 11,-1-2,-2-2,-5 1,-4-2,-4-1,-4-1,-7-2,-5-2,-5-3,-6-1,-6-2,-9 3,-6-2,-7-2,-4-1,4-11,-5 0,-3-3,-3 0,-3-3,8-7,-3-1,-1-2,-3-1,-1-1,-1-2,-6 1,-2-1,-1-2,-1-1,-2-2,-1-3,10-5,0-1,-2-3,-1 0,0-2,0-2,-1 0,0-3,-2-1,0-1,0-2,0-1,0-1,2-2,-11 1,0-1,1-3,0 0,1-3,1-1,4-3,0-1,1-2,1-1,1-2,1-1,-9-2,1-1,2-3,1-1,2-2,7-1,2-3,2 0,0-2,1-1,-15-7,0-2,3 0,2-2,9 3,2-1,2 0,1-1,-14-6,2-1,4 0,9 3,3 1,3 0,-18-12,5-1,8 0,5-1,7 2,4-2,4 0,3 0,1 1,2 0,6 5,0 1,3 0,1 1,-29-33,8 4,11 6,10 5,14 3,11 1,9 25,3 5</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43.843"/>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6003 643,'-85'2,"0"0,14-2,-7 1,-5 0,-5-1,9 1,-5-1,-4 0,-2 0,-2-1,-1 1,2 0,-3 0,-1 0,-2 0,0 0,-1 0,0 0,7 0,0 0,-2 0,0 0,0 0,1 0,0 0,1 0,-8 1,0-1,0 0,1 0,1 1,1 0,3 2,-5-1,2 1,2 1,1 1,2 1,0 3,-8 3,1 1,2 3,3 2,3 4,-7 6,5 4,2 3,3 6,4 2,3 5,2 4,1 4,14-7,1 4,2 2,1 1,1 2,-10 14,3 2,2 2,1 2,13-13,2 2,1 2,1 0,3 0,-8 16,3 1,3 1,3-1,8-7,2 0,4 0,1-1,-2 20,3-1,7-3,7-12,5-3,9-1,9-3,10-1,8-2,13 5,10-2,9 1,-11-21,4 1,5-1,3 1,3 0,2 0,3-1,3 2,2-1,3-1,1 1,-2-4,1 0,2 0,2 0,2-1,0-1,1 0,-6-5,1 0,1-1,1 0,0-1,2-1,0-1,0-2,2-2,1 0,0-1,1-2,1-1,0-1,1-3,0 0,2-3,0 0,0-2,1-2,1-1,1-2,0-3,2-1,-5-4,1-1,0-2,2-1,0-2,1-3,0-1,1-2,0-2,-5-2,1-2,1-1,0-3,0-1,1-2,0-1,-1-2,1-2,0-1,-5-1,1-1,0-2,0-2,0-1,0-1,0-2,0-1,-1-1,-1-2,-1-1,1-2,0-1,0-1,-1-2,0-2,-1 0,-1-2,0-1,-2 0,0-2,-2-1,-2 1,-2-2,0-2,-1 0,0-2,-2 0,-1-1,0 0,-2 0,0 0,-2 1,8-8,0 0,-2-1,0 0,-3 0,0 0,-3 1,-1 0,-2 1,5-6,-1-1,-3 1,-1 1,-3 1,-2 1,-3 2,8-8,-2 2,-4 1,-4 3,-5 4,5-8,-7 5,-8 3,-1-6,-17 1,-30 2,-18-1,-12 8,-13-2,-6-2,-1-1,-5-2,-5-3,-2-1,2 3,-3-3,-3 0,0-1,-1 0,11 10,-1-1,0 0,0 0,-1 0,1 2,0-1,-1 1,1 0,-1 1,1 1,0 2,-8-6,0 1,1 1,-1 3,1 2,-9-3,0 3,0 3,-2 4,3 5,-1 3,-1 5,-1 4,0 5,-2 5,1 4,-2 5,1 3,-1 4,0 4,-1 4,-5 3,0 5,0 3,1 3,-2 2,0 4,2 3,0 2,4 2,2 3,0 1,1 1,2-1,0 1,2 0,3 1,-13 6,4 1,4-2,10-5,3-1,4-1,-12 7,8-2,19-12,5-3,-12 8,32-20,14-10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57.85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0,'68'48,"3"1,7 5,-33-22,1 2,5 5,2 2,10 7,3 2,4 3,1 1,0-1,-1-1,-6-4,-1-2,-12-8,-1-3,32 18,-12-13,-3-3,3 0,0 1,-5-3,-13-9,-14-6,-21-11,-8-3</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4:59.09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994 1,'22'95,"0"-38,7 2,14 12,8 4,-10-15,2 2,2 1,5 5,1 1,-1 0,-3-3,0 0,-2-2,14 19,-4-5,-13-19,-4-7,8 12,-18-26,-17-20,-24-11,-37-6,3-1,-7 0,-25 1,-7 2,15-1,-3 2,-1 1,-3 2,-1 1,2 2,1 2,1 2,3 1,-21 7,6 3,22-3,6 0,-26 10,40-10,24-9,11-4,-1-1,-14 5,-19 11,-21 11,-12 5,5 0,18-9,26-15,16-7</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13.085"/>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0,'0'82,"0"1,0-9,0 6,0 6,0 2,0 8,0 4,0 3,0-19,0 3,0 2,0 3,0 1,0 1,0-1,0 3,0 0,0 3,0 0,0 1,1 1,1-6,-1 1,1 0,0 2,1 0,0 0,0 1,0 1,0-9,1 2,-1-1,1 2,0-1,1 1,0-1,0 1,0-1,1 2,0-1,1 0,0 1,0-1,0 1,1-1,0 1,1 0,0 1,0-1,1 1,1 0,-1 0,1 0,1 1,-1-1,0 1,0-8,0 0,0 0,0 1,1-1,0 1,-1-1,2 1,-1 0,0 0,1 0,0 0,0 0,1 1,0-1,0 1,0-1,0 0,0 0,0 0,2 8,0 0,1 1,-1-1,1-1,0 1,0-2,-1 0,1-2,0 4,0-1,1-1,-1 0,0-1,0-2,0 0,-1-2,2 5,-1-2,0-1,-1-1,0-1,0-2,0 0,0 4,0-2,0-1,-1-1,0-1,-1 0,1 12,-1-1,0-1,-1 0,0 0,-1 0,-1-1,0 1,0-1,-1 0,0-2,-1-1,0 1,-1-1,0-1,0-1,-1-1,0 0,0-1,0-1,0-3,0 0,-1-1,1-1,-1 1,1-2,0 0,0 0,0-1,0 0,2 17,0-1,1 1,-1-1,1 0,-1 0,1-1,-1 1,0-3,0 1,0-1,0-1,-1-5,0 1,0-2,-1-2,-1-6,0-1,-1-2,0-2,0 13,-1-4,-1-4,0 18,-2-8,-1-18,0-6,0 32,0-26,0-18,2-15,1-13,1-10,-1 0,0 28,7 53,-2-29,3 4,2 11,1 0,1-8,0-4,-3-18,0-5,3 16,-8-41,-5-15</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2:23.073"/>
    </inkml:context>
    <inkml:brush xml:id="br0">
      <inkml:brushProperty name="width" value="0.035" units="cm"/>
      <inkml:brushProperty name="height" value="0.035" units="cm"/>
    </inkml:brush>
  </inkml:definitions>
  <inkml:trace contextRef="#ctx0" brushRef="#br0">1 1 24575,'0'30'0,"0"15"0,0 27 0,0 14 0,1-35 0,0 1 0,2 6 0,2 1 0,1 3 0,2 1 0,1 3 0,1 1 0,0 0 0,1 0 0,-1-4 0,0 0 0,1-3 0,-1 0 0,-1-3 0,-2 0 0,0-7 0,-1 0 0,3 39 0,-1-5 0,-2-4 0,0-1 0,1-2 0,-2-3 0,2-5 0,0 0 0,1-4 0,1-6 0,-2-7 0,-2-10 0,0-6 0,-3-6 0,0-1 0,0-5 0,-1-5 0,3-5 0,-1-10 0,0-1 0,-2-7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57.3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 0,'0'75,"0"-1,0 11,0 5,0-18,0 2,0 3,0 13,0 2,0 2,-1 1,1 2,0-1,1-1,1 0,1-4,-1-8,1-2,1-6,1 10,0-9,0-19,0-8,-3-1,-1-32,-1-18</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5:58.628"/>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0,'2'82,"0"0,-1 10,0 6,0-8,-2 6,1 3,0-13,0 2,0 2,0 0,0 6,0 1,0 1,0 1,0-15,0 1,0 0,0 1,0-2,0-1,0-1,0 0,0-1,0-1,0 9,0 0,0-3,0-2,0 13,0-4,0-5,0 13,0-11,0-33,0-8,0 12,0-35,0-15</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00.07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0,'0'65,"0"1,0 10,0 9,0 5,0-7,0 4,0 3,0 1,0-8,0 3,0 0,0 1,0-1,0 0,0-1,0 1,0-2,0-2,0 10,0-2,0-2,0-1,0-7,0 0,0-3,0-2,0 7,0-3,0-4,0 17,0-6,0-21,0-5,0 22,0-31,0-26,0-14,0-3</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31.0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1,'58'50,"0"1,-8-4,2 4,1 5,-3-2,1 3,1 4,1 0,6 8,2 3,1 1,0 0,1 2,1 1,0 0,0-2,-3-3,1 0,-1-1,-1-3,-5-7,0-2,-1-1,-1-3,9 8,-2-3,-2-4,8 8,-5-8,-18-17,-6-6,5 4,-25-25,-10-10,-5-5</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6:32.0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2427 1,'-51'62,"0"0,6-8,-6 5,-4 5,-2 5,4-5,-3 4,-2 4,-2 3,-1 1,0 2,8-12,0 3,-2 1,0 2,0 0,0 1,0 0,2-1,-1 1,1 1,0 0,0 1,0-1,2 1,0-1,1-1,-4 7,1 0,0 0,2 0,1-2,1-2,2-2,-6 10,2-2,2-2,2-3,2-3,1 0,1-2,3-4,2-5,-15 27,9-14,9-10,20-39,14-32,1-12</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7:03.59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1,'54'44,"0"0,7 3,7 6,6 3,-11-8,4 2,3 3,3 1,1 0,-5-2,3 0,2 2,0 0,1 0,0 0,3 2,0 1,2-1,-1 1,-2-2,-1-1,5 2,-1 0,-1-2,-3-1,-3-3,0-1,-3-2,-3-2,-4-3,1 0,-4-3,-6-5,-5-3,-6-4,7 2,-32-19,-11-8,-5-2</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2:57:04.160"/>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1486 1,'-47'60,"-1"1,1-1,4-3,-2 2,-1 3,-2 3,-3 2,-1 4,-3 3,0 2,0-1,4-5,0 1,0 1,-1 0,2-1,1-1,-3 5,1-1,1-1,2-1,1-2,-5 7,2-1,3-4,4-5,-11 22,11-15,10-15,15-23,17-39</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1.716"/>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2095 247,'-96'0,"24"0,-6 0,-13-1,-3 2,22 0,-3 2,1 3,1 2,0 3,2 4,4 4,3 5,1 3,-1 6,2 5,2 3,1 5,3 4,1 3,0 5,2 2,3 2,0 4,3 1,2 1,3 1,1 2,3-1,3-3,3 0,2-1,4-2,1-1,4 0,-7 29,6 0,4-3,6 1,6 2,8-2,9 0,12-3,12 0,14-2,0-23,7-2,7-2,-3-10,4-1,4-1,3-2,11 4,4-2,3-2,2-1,-12-7,2-2,1-1,2-1,1-2,5-1,1-2,1-2,2-1,-1-2,4-2,1-1,0-2,1-2,-1-2,-2-2,1-1,-1-3,0-2,-1-2,-3-4,0-1,0-3,-2-2,-2-4,-6-3,-1-2,-1-2,-2-4,-1-3,12-8,-3-5,-1-4,-2-5,-16 4,-1-3,-2-4,-1-1,-3-2,12-15,-4-2,-2-4,-4-2,-3-3,-4-3,-3-2,-3-1,-5-2,-3-1,-4-2,-4 0,-6 3,-4 0,-3-1,-4 0,-2 2,-4 0,-3 0,-6 2,-5 5,-4 1,-5 1,-5 3,-13-19,-8 3,-8 5,-9 5,-9 5,-5 6,12 18,-3 4,-4 2,-3 4,-10 0,-4 3,-4 3,-1 4,11 8,-2 1,-1 4,-2 1,-1 2,-7 2,-1 2,-2 3,0 2,0 3,-2 2,-2 4,0 1,1 3,2 2,7 2,1 2,0 2,3 2,1 0,-11 5,2 1,3 2,4 1,-6 5,5 2,6-2,-7 5,11-2,-13 14,53-26,27-11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3.084"/>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2920 293,'-97'-4,"-1"0,8 4,-6 1,-4 3,13 2,-3 3,-2 2,-2 3,7 2,-2 3,-2 1,0 4,1 1,10 0,-1 1,0 2,1 2,1 1,3 1,-9 6,3 2,1 1,2 2,3 2,-11 9,3 2,4 2,6 2,13-5,3 1,6 2,7 3,-1 18,9 3,6 3,4 5,7 3,3 0,5 0,5 2,2-1,2-3,2-1,1-1,0-6,-1-1,3-2,0-6,2-2,4-1,4-4,3-2,5-1,20 26,12-6,-8-29,5-4,7-3,16 2,8-4,6-5,-7-9,5-4,4-3,2-3,-9-3,2-2,3-3,2 0,1-2,-5-2,3-1,1-2,1 0,1-3,-1 0,2-3,0-1,2-1,-2-3,1 0,-2-3,-5 0,0-2,-1-2,0-1,-2-2,-1-2,10-4,0-3,-3-2,-2-3,-5-4,5-7,-4-4,-5-5,-6-4,-8-3,-5-3,-5-5,-5-3,-5-7,-4-4,-6-3,-5-5,-8 6,-3-3,-5-3,-4-3,-2-1,-4 5,-3-3,-3-1,-2-1,-3-1,-2 2,-2-2,-3 0,-2 0,-2 0,-3 2,-3 1,-2 1,-2 1,-2 1,-3 2,-2 2,-2 4,-7-4,-2 4,-3 2,-1 5,-1 5,-5 1,-2 5,0 5,-1 6,-8-2,-1 7,5 9,-4 7,7 9,-7 6,39 10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4.252"/>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1 1,'43'66,"0"0,2-3,3 4,4 3,-4-8,3 3,2 0,1 2,6 5,1 2,1 0,0-1,-1-2,1 1,-1-2,-1-3,-7-8,-1-3,0 0,-2-2,13 15,-2-2,-3-2,-9-10,-3-3,-2 0,9 13,-5-4,-12-13,-5-4,6 9,-16-28,-12-15,-5-9</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1:57.013"/>
    </inkml:context>
    <inkml:brush xml:id="br0">
      <inkml:brushProperty name="width" value="0.035" units="cm"/>
      <inkml:brushProperty name="height" value="0.035" units="cm"/>
    </inkml:brush>
  </inkml:definitions>
  <inkml:trace contextRef="#ctx0" brushRef="#br0">2651 906 24575,'-28'-3'0,"-34"0"0,10 3 0,-6 0 0,-17 0 0,-5 0 0,-12 0 0,-3 0 0,-3 0 0,0 0 0,32 0 0,-1 0 0,0 0-243,0 0 1,-1 1-1,1 1 243,-31 4 0,1 4 0,1 6 0,2 6 0,5 7 0,3 7 0,4 7 0,4 4 0,2 4 0,3 2 90,5 1 0,2 0-90,5 0 0,2 0 0,3 1 0,3 2 0,6-2 0,3 1 0,5 1 0,5 1 0,4-2 0,6 1 274,6-2 0,4 0-274,3 4 0,3 2 0,3 2 0,2 2 0,1 3 0,5 2 0,4 3 0,5 0 0,7 2 0,6-1 0,6 0 0,7-2 0,6 0 0,4-2 0,5-2 0,2-2 0,5-1 0,5-1 0,7 0 0,4-1-172,-20-21 0,1-2 0,3 0 172,6 1 0,2-1 0,3-2-310,5 1 0,4-2 0,1-2 310,6 0 0,2-3 0,2-1 0,-20-9 0,1-1 0,2-2 0,0-1 0,1-1 0,2-2 0,0-1 0,2-1-491,8-2 1,1-1 0,2-2 0,1-3 490,5-1 0,3-2 0,0-2 0,2-4-487,-13 0 0,1-3 0,1-2 0,0-2 0,2-2 487,-11 0 0,2-1 0,0-3 0,0 0 0,1-2 0,-1-2-340,3-2 1,0-1 0,0-2 0,0-1-1,-1-1 1,0-1 339,0 0 0,-1 0 0,-1-2 0,1 0 0,-2-1 0,0 0 0,-2 0 0,-1-1 0,-1 0 0,0-1 0,-1 0 0,-1 0 0,10-6 0,-1 0 0,-1-1 0,-2 0 0,-1 1-164,-6 1 1,-3 1 0,0 0-1,-2-1 1,0 0 163,11-8 0,0-1 0,-3 0 0,-3 1 308,8-8 0,-3 2 0,-7-1-308,-13 8 0,-5 0 0,-4 0 0,11-18 0,-11-2 1057,-14 5 0,-8-3-1057,-6-3 0,-8-2 1420,-10-3 0,-10-2-1420,-13-5 0,-10-1 0,-12-8 0,-10-1 382,9 25 0,-4-1 0,-4 1-382,-5-4 0,-4 0 0,-2 1 0,-3-3 0,-3 1 0,-1 2-247,-4 0 1,-1 2-1,-1 1 247,-1 2 0,-2 2 0,-1 3 0,0 4 0,-1 2 0,-2 4 0,-1 3 0,-1 4 0,-1 3 0,-4 2 0,-1 2 0,-2 4 0,18 8 0,-2 2 0,0 1 0,-2 2 0,-6 1 0,-1 1 0,-2 2 0,-1 1-477,-9 1 1,-2 1 0,-1 1 0,-1 1 476,16 3 0,-2 0 0,0 0 0,0 1 0,0 1 0,-3 0 0,1 0 0,-1 1 0,0 0 0,1 0 0,0 0 0,1 0 0,1 0 0,-1 1 0,2 0 0,-17 0 0,1 1 0,1 0 0,0 1 0,5 1 0,1 2 0,1 0 0,1 2 0,5 1 0,2 2 0,1 1 0,2 1-200,-14 5 0,3 1 0,5 2 200,11 0 0,4 2 0,4-1 413,-13 7 1,7 1-414,20-6 0,6 1 1249,-23 21-1249,34 1 2079,19 15-2079,12 16 761,10 21-761,3-44 0,2 0 0,4-1 0,2-1 0,19 39 0,-3-26 0,-9-24 0,-11-24 0,-6-10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0:35.08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3531 0,'-63'59,"0"1,0-1,0 0,0 0,1 0,-2 2,-2 3,-2 1,-1 3,-1 1,-2 3,10-10,-2 2,-2 2,0 1,-1 2,-1 0,0 1,0 1,0-1,1 0,3-4,1 1,-1 1,-1-1,1 2,0-1,0 0,1 1,1-1,0-1,1 0,-1 3,0-1,0 1,0 0,2-1,0 0,2-1,1-1,1-2,2-1,-8 10,1 0,2-2,2-1,2-2,3-3,3-2,-12 17,4-3,5-4,4-6,5-5,4-5,6-7,-15 29,33-53,15-23,3-10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3:40.039"/>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0,'0'95,"0"-1,0-22,0 3,0 3,0-6,0 3,0 2,0 3,0 12,0 4,0 2,0 1,0-13,0 1,0 1,0 1,0 2,0-8,0 1,0 2,0 0,0 2,0 0,0-4,0 0,0 2,0 0,0 1,0 1,0-1,0 6,0 1,0 1,0 0,0 0,0 0,0 0,0 0,0 1,0-1,0 1,0-1,0 0,0-1,0-4,0-1,0 1,0-2,0 0,0 0,0-1,0 9,0-1,0 0,0-1,0 0,0-1,0-5,0 0,0-1,0 0,0 0,0 0,0 3,0 0,0 0,0 0,0 1,0-2,0-2,0 1,0-1,0 0,0-1,0-1,0 15,0-2,0 0,0-1,0-1,0-3,0 0,0-1,0-2,0-2,0 10,0-2,0-3,0-2,0-10,0-2,0-2,0-3,0 7,0-3,0-4,0 17,0-4,1-4,2-2,0-4,2-1,3 1,0 0,4 5,0 1,1 1,0 1,-1 3,-2 0,-1 0,-2 0,-3-2,-1-2,-2-6,-1-2,0-11,0-4,0 32,0-34,0-31,0-14</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10-21T03:03:42.407"/>
    </inkml:context>
    <inkml:brush xml:id="br0">
      <inkml:brushProperty name="width" value="0.3" units="cm"/>
      <inkml:brushProperty name="height" value="0.6" units="cm"/>
      <inkml:brushProperty name="color" value="#FFFC00"/>
      <inkml:brushProperty name="tip" value="rectangle"/>
      <inkml:brushProperty name="rasterOp" value="maskPen"/>
    </inkml:brush>
  </inkml:definitions>
  <inkml:trace contextRef="#ctx0" brushRef="#br0">0 10619,'68'0,"-1"0,8 0,8 0,10 0,-21 0,6 0,5 0,3 0,4 0,3 0,-13 0,3 0,2 0,3 0,2 0,1 0,2 0,2 0,1 0,-3 0,2 0,2 0,1 0,2 0,1 0,1 0,0 0,1 0,1 0,-1 0,-8 0,0-1,2 1,-1 0,2-1,-1 1,2-1,-1 1,1-1,0 0,1 0,-1 0,0 0,-3 0,0-1,0 1,1 0,0-1,0 1,1-1,-1 0,1 0,-1 0,1 0,-1 0,0-1,0 1,0-1,-1 0,1 0,0 0,0 0,0-1,0 1,0-1,-1 0,0 0,0 0,0 0,-2 0,1-1,2 0,0 0,-1 0,0 0,-1 0,1-1,-1 0,-1 0,1 0,-1 0,0 0,-1 0,1 0,3 0,0-1,0 0,-1 1,1-1,-1 0,-1 0,0 0,-1 0,-1 0,0 0,-2 0,7-1,0 1,-1-1,-1 1,-1-1,-1 0,-1 1,0 0,-2 0,-1 0,11 0,-1-1,-2 1,0 0,-2 1,-1-1,-2 1,0 0,1 1,0 0,-2 0,-1 0,-2 1,-2 0,-2 0,14 0,-2 1,-4 0,-1 1,-4 0,7 0,-4 0,-3 1,-3 1,8 0,-5 1,-4 1,16 2,-7 2,-16 2,-3 2,-10 2,-2 1,-10-1,-2 1,33 9,-26-9,-21-6,-16-6,-8-1,3 0,-9-47,-14-31,-8-22,5 29,-2-7,-2-7,-1-4,0-2,1 10,0-3,-2-3,1-2,-2-2,1-2,-1-1,3 8,-2-1,1-3,-1-1,0-1,0 0,0-1,0 1,0 0,0-1,0-1,0 0,-1-1,1 1,0-1,0 2,0 0,0 2,-1-5,0 1,0 1,0 0,0 1,0 1,0 1,1 2,-2-5,0 1,1 0,-1 2,1 2,0 2,0 2,-2-13,-1 3,1 2,0 2,1 2,-2-9,2 3,0 1,2 1,1 6,3 0,0 0,2 1,2 0,1 0,2 0,0-1,1-4,1 0,2-2,0 1,2-5,2 0,1 0,1 0,1-1,1 0,2 1,0 0,1 5,2 0,0 2,1 2,0 6,1 1,1 3,-1 1,2-10,0 2,-1 4,3-20,-2 6,-4 17,-3 5,-3 12,-1 4,-5-41,-16 15,-24 4,10 40,-6 1,-9-2,-4 0,-9-4,-2-1,-6-6,-1-3,-6-8,-1-4,23 18,0-2,0-1,-2-3,1-1,0-1,-1-1,-1-2,1 2,-2-2,0 1,-1 1,-1 1,-1 2,-3 1,-5 2,-1 2,-6 4,-11 2,-6 4,-5 5,14 9,-4 4,-3 3,-3 2,6 4,-4 1,-1 2,-4 2,-1 2,4 2,-3 2,-1 1,-2 1,-2 3,0 0,4 2,-1 1,-2 2,0 1,-2 1,0 1,-1 0,7 1,-1 0,-1 1,-1 2,0-1,0 2,0 0,0 1,8-2,1 2,-1 0,-1 1,1 0,0 0,1 1,0-1,0 0,-7 2,0 1,1 0,0-1,0 1,1-1,1 1,1-2,-6 2,1 0,1-1,1 0,0-1,2 0,0 0,-6 1,1 0,1-2,1 1,1-1,2-1,8-2,1 0,2-1,1 0,0-1,1 0,-11 2,1 0,1-1,1 0,1 0,5-1,0-1,2 1,0-1,0 0,-14 2,2 0,0 0,1 0,6-1,0 0,1-1,2 1,5-1,2-1,1 0,2 0,-13 2,3 0,3-1,10-2,3-1,1 0,-23 4,4-2,9 0,2-1,-4 0,-1 0,0 0,0 0,3-2,0-1,-2 0,-1-2,1-1,1-2,-1-1,1-1,2 1,1-2,6 0,1-2,9-3,1-3,-41-14,8-9,16-4,14 3,14 6,14 6,11 5,10 8,6 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0.291"/>
    </inkml:context>
    <inkml:brush xml:id="br0">
      <inkml:brushProperty name="width" value="0.035" units="cm"/>
      <inkml:brushProperty name="height" value="0.035" units="cm"/>
    </inkml:brush>
  </inkml:definitions>
  <inkml:trace contextRef="#ctx0" brushRef="#br0">240 103 24575,'37'0'0,"30"-6"0,-13-1 0,6 0 0,19-4 0,5-1 0,10-2 0,2 1 0,2 3 0,-1 1 0,-7 2 0,-3 3 0,-10 2 0,-3 1 0,-9 2 0,-4 2 0,-8 1 0,-3 4 0,35 17 0,-21 13 0,-18 10 0,-15 5 0,-12 1 0,-9 3 0,-16 1 0,-22 2 0,-29 3 0,17-31 0,-6-3 0,-7 0 0,-4-4 0,-6-2 0,-4-4 0,-2-5 0,-3-3 0,-4-4 0,-1-3 0,0-1 0,0-4 0,0-5 0,-1-6 0,-2-6 0,2-4 0,5-5 0,3-3 0,2-3 0,4-1 0,8 3 0,3 0 0,-26-15 0,20 8 0,23 10 0,15 4 0,4-4 0,5-5 0,1-1 0,2 4 0,3 9 0,3 11 0,1 11 0,4 21 0,8 31 0,0-7 0,2 6 0,4 21 0,1 8 0,-5-14 0,0 4 0,-1 2-452,1 10 1,0 3 0,-2 2 451,-1 6 0,-1 2 0,-1 1 0,-1 0 0,-1 1 0,-1-1 0,0-3 0,-2-2 0,0-1 0,-1-7 0,-1-1 0,0-4 0,0 24 0,0-6 0,0-22 0,0-7 0,0 23 0,2-46 0,-1-31 0,1-13 1354,-1-6-1354,1-1 0,0 2 0,6 2 0,19 2 0,44 3 0,7 0 0,14 1 0,-11-1 0,8 1 0,3 0-367,-11-1 1,5 0-1,1-1 1,-1 1 366,2-1 0,0 0 0,0 0 0,-3-1 0,18 0 0,-3-2 0,-4-1-106,-14-1 0,-3-2 0,-5-4 106,14-8 0,-10-12 0,-9-16 0,-10-14 0,-9-23 0,-11-14 0,-13 16 0,-5-6 0,-2-2-248,-2-5 0,-3-2 1,-1 0 247,-3 6 0,-2 0 0,-1 4 0,-1 11 0,-2 4 0,0 4 0,-1-8 0,-1 7 0,-1-29 1384,-1 28-1384,-4 0 329,-8-11-329,-12-8 814,-12 0-814,-10 15 0,-6 14 0,-1 15 0,0 11 0,-1 5 0,-1 0 0,-3-3 0,-2 0 0,-3 0 0,3 3 0,4 3 0,8 0 0,12 4 0,10 2 0,9 4 0,7 3 0,5 5 0,3 3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1.609"/>
    </inkml:context>
    <inkml:brush xml:id="br0">
      <inkml:brushProperty name="width" value="0.035" units="cm"/>
      <inkml:brushProperty name="height" value="0.035" units="cm"/>
    </inkml:brush>
  </inkml:definitions>
  <inkml:trace contextRef="#ctx0" brushRef="#br0">0 1 24575,'0'52'0,"0"14"0,0 23 0,0 5 0,0-10 0,0-14 0,0-22 0,0-20 0,0-18 0,0-7 0,0-6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21:13.259"/>
    </inkml:context>
    <inkml:brush xml:id="br0">
      <inkml:brushProperty name="width" value="0.035" units="cm"/>
      <inkml:brushProperty name="height" value="0.035" units="cm"/>
    </inkml:brush>
  </inkml:definitions>
  <inkml:trace contextRef="#ctx0" brushRef="#br0">602 25 24575,'63'0'0,"-12"0"0,8 0 0,27 0 0,8 0 0,-20-1 0,3 1 0,1-1 0,2-1 0,1 0 0,-1 0 0,-6-1 0,-1 1 0,-3 0 0,23-1 0,-7 0 0,-18 1 0,-5 1 0,24 1 0,-35 6 0,-29 15 0,-14 28 0,-6 44 0,-8-22 0,-2 8 0,0-13 0,0 4 0,-1 2-177,-1 7 1,0 2 0,0 0 176,-1-2 0,1 0 0,0-2 0,0 23 0,3-7 0,2-22 0,0-8 0,2 18 0,2-38 0,-1-28 0,-4-17 0,-20-18 529,-34-18-529,10 12 0,-9 2 0,-26-5 0,-9 3-539,16 9 0,-3 3 0,-4 2 539,-10 1 0,-4 3 0,0 1 0,23 3 0,-2 1 0,2 1 0,0 0-127,-16 1 0,2 0 0,3 1 127,12 0 0,3 0 0,5 0 0,-12 0 0,8 0 0,-25 0 0,41 0 0,30-1 1584,17-2-1584,8-2 414,2 0-414,1-2 0,2-9 0,12-23 0,25-40 0,-7 18 0,3-5 0,9-8 0,1-1 0,2-1 0,-2 4 0,-6 11 0,-4 5 0,14-15 0,-28 35 0,-16 23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2.270"/>
    </inkml:context>
    <inkml:brush xml:id="br0">
      <inkml:brushProperty name="width" value="0.035" units="cm"/>
      <inkml:brushProperty name="height" value="0.035" units="cm"/>
    </inkml:brush>
  </inkml:definitions>
  <inkml:trace contextRef="#ctx0" brushRef="#br0">1 0 24575,'22'0'0,"20"0"0,26 0 0,15 0 0,3 0 0,-7 0 0,-7 0 0,-6 0 0,3 0 0,3 0 0,3 0 0,-5 0 0,-17 0 0,-17 0 0,-20 0 0,-8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3.037"/>
    </inkml:context>
    <inkml:brush xml:id="br0">
      <inkml:brushProperty name="width" value="0.035" units="cm"/>
      <inkml:brushProperty name="height" value="0.035" units="cm"/>
    </inkml:brush>
  </inkml:definitions>
  <inkml:trace contextRef="#ctx0" brushRef="#br0">0 0 24575,'17'0'0,"28"0"0,32 0 0,-27 0 0,1 0 0,1 0 0,-2 0 0,30 0-1696,-27 0 0,-28 0 0,-12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14T02:33:34.889"/>
    </inkml:context>
    <inkml:brush xml:id="br0">
      <inkml:brushProperty name="width" value="0.035" units="cm"/>
      <inkml:brushProperty name="height" value="0.035" units="cm"/>
    </inkml:brush>
  </inkml:definitions>
  <inkml:trace contextRef="#ctx0" brushRef="#br0">0 497 24575,'21'-3'0,"47"-19"0,11-5 0,13-5 0,-12 3 0,6-2 0,1-2-579,-15 6 0,1-2 0,1 1 0,-1 1 579,21-8 0,-1 2 0,-5 2 0,-19 8 0,-4 1 0,-5 3 370,5-1 1,-7 6-371,7 3 382,-46 11-382,-16 4 0,-3 0 0,0 3 1193,0 0-1193,0 0 0,0 7 0,0 21 0,0 39 0,-1-17 0,-1 6 0,1 13 0,-1 2 0,1 2 0,-1-2 0,1-6 0,0-3 0,0-16 0,2-4 0,-1 16 0,0-30 0,-2-21 0,0-9 0,-6-3 0,-14-6 0,-24-11 0,-36-15 0,20 8 0,-6-1 0,-16-5 0,-6 1 0,-5 2 0,-2 1 0,2 3 0,2 3 0,14 4 0,5 2 0,19 3 0,5 2 0,-15-2 0,38 5 0,18 3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AE9F07-5FA6-BA49-B825-7EA04045DFAA}" type="datetimeFigureOut">
              <a:rPr lang="en-US" smtClean="0"/>
              <a:t>10/26/25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C63DDBB-588D-E349-89FB-E97E419441EA}" type="slidenum">
              <a:rPr lang="en-US" smtClean="0"/>
              <a:t>‹#›</a:t>
            </a:fld>
            <a:endParaRPr lang="en-US"/>
          </a:p>
        </p:txBody>
      </p:sp>
    </p:spTree>
    <p:extLst>
      <p:ext uri="{BB962C8B-B14F-4D97-AF65-F5344CB8AC3E}">
        <p14:creationId xmlns:p14="http://schemas.microsoft.com/office/powerpoint/2010/main" val="591925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C63DDBB-588D-E349-89FB-E97E419441EA}" type="slidenum">
              <a:rPr lang="en-US" smtClean="0"/>
              <a:t>3</a:t>
            </a:fld>
            <a:endParaRPr lang="en-US"/>
          </a:p>
        </p:txBody>
      </p:sp>
    </p:spTree>
    <p:extLst>
      <p:ext uri="{BB962C8B-B14F-4D97-AF65-F5344CB8AC3E}">
        <p14:creationId xmlns:p14="http://schemas.microsoft.com/office/powerpoint/2010/main" val="775216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Does it come from the single server architecture?</a:t>
            </a:r>
          </a:p>
          <a:p>
            <a:r>
              <a:rPr lang="en-US" dirty="0"/>
              <a:t>How are we solving the challenge now? What technology led to the improvement?</a:t>
            </a:r>
          </a:p>
        </p:txBody>
      </p:sp>
      <p:sp>
        <p:nvSpPr>
          <p:cNvPr id="4" name="Slide Number Placeholder 3"/>
          <p:cNvSpPr>
            <a:spLocks noGrp="1"/>
          </p:cNvSpPr>
          <p:nvPr>
            <p:ph type="sldNum" sz="quarter" idx="5"/>
          </p:nvPr>
        </p:nvSpPr>
        <p:spPr/>
        <p:txBody>
          <a:bodyPr/>
          <a:lstStyle/>
          <a:p>
            <a:fld id="{6C63DDBB-588D-E349-89FB-E97E419441EA}" type="slidenum">
              <a:rPr lang="en-US" smtClean="0"/>
              <a:t>4</a:t>
            </a:fld>
            <a:endParaRPr lang="en-US"/>
          </a:p>
        </p:txBody>
      </p:sp>
    </p:spTree>
    <p:extLst>
      <p:ext uri="{BB962C8B-B14F-4D97-AF65-F5344CB8AC3E}">
        <p14:creationId xmlns:p14="http://schemas.microsoft.com/office/powerpoint/2010/main" val="13181689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github.com</a:t>
            </a:r>
            <a:r>
              <a:rPr lang="en-US" dirty="0"/>
              <a:t>/</a:t>
            </a:r>
            <a:r>
              <a:rPr lang="en-US" dirty="0" err="1"/>
              <a:t>calmrocks</a:t>
            </a:r>
            <a:r>
              <a:rPr lang="en-US" dirty="0"/>
              <a:t>/system-design-dive-deep/tree/main/</a:t>
            </a:r>
            <a:r>
              <a:rPr lang="en-US" dirty="0" err="1"/>
              <a:t>rednote</a:t>
            </a:r>
            <a:r>
              <a:rPr lang="en-US" dirty="0"/>
              <a:t>-case-study/requirements</a:t>
            </a:r>
          </a:p>
        </p:txBody>
      </p:sp>
      <p:sp>
        <p:nvSpPr>
          <p:cNvPr id="4" name="Slide Number Placeholder 3"/>
          <p:cNvSpPr>
            <a:spLocks noGrp="1"/>
          </p:cNvSpPr>
          <p:nvPr>
            <p:ph type="sldNum" sz="quarter" idx="5"/>
          </p:nvPr>
        </p:nvSpPr>
        <p:spPr/>
        <p:txBody>
          <a:bodyPr/>
          <a:lstStyle/>
          <a:p>
            <a:fld id="{6C63DDBB-588D-E349-89FB-E97E419441EA}" type="slidenum">
              <a:rPr lang="en-US" smtClean="0"/>
              <a:t>35</a:t>
            </a:fld>
            <a:endParaRPr lang="en-US"/>
          </a:p>
        </p:txBody>
      </p:sp>
    </p:spTree>
    <p:extLst>
      <p:ext uri="{BB962C8B-B14F-4D97-AF65-F5344CB8AC3E}">
        <p14:creationId xmlns:p14="http://schemas.microsoft.com/office/powerpoint/2010/main" val="126812037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8ABE3C1-DBE1-495D-B57B-2849774B866A}"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9255346" y="2750337"/>
            <a:ext cx="1171888" cy="1356442"/>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8805694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309"/>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615337884"/>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1161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498991907"/>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126870685"/>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a:xfrm>
            <a:off x="10729455" y="4709925"/>
            <a:ext cx="1154151" cy="1090789"/>
          </a:xfrm>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07922733"/>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285621758"/>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62291597"/>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84060803"/>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a:xfrm>
            <a:off x="680321" y="5936188"/>
            <a:ext cx="6126805" cy="365125"/>
          </a:xfrm>
        </p:spPr>
        <p:txBody>
          <a:bodyPr/>
          <a:lstStyle/>
          <a:p>
            <a:endParaRPr lang="en-US" dirty="0"/>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396268126"/>
      </p:ext>
    </p:extLst>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US"/>
          </a:p>
        </p:txBody>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824366782"/>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578ACC-22D6-47C1-A373-4FD133E34F3C}" type="datetimeFigureOut">
              <a:rPr lang="en-US" smtClean="0"/>
              <a:t>10/26/25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729455" y="2869895"/>
            <a:ext cx="1154151" cy="1090789"/>
          </a:xfrm>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987537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80767843"/>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972236959"/>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E99F462-093F-4566-844B-4C71F2739DA5}" type="datetimeFigureOut">
              <a:rPr lang="en-US" smtClean="0"/>
              <a:t>10/26/25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8330623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D24A7AC-904D-4781-85BA-7D10C17ED021}" type="datetimeFigureOut">
              <a:rPr lang="en-US" smtClean="0"/>
              <a:t>10/26/25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703541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6E9DEC-419B-4CC5-A080-3B06BD5A8291}"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98039271"/>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63EFA5E-FA76-400D-B3DC-F0BA90E6D107}" type="datetimeFigureOut">
              <a:rPr lang="en-US" smtClean="0"/>
              <a:t>10/26/25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13426804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9D6E9DEC-419B-4CC5-A080-3B06BD5A8291}" type="datetimeFigureOut">
              <a:rPr lang="en-US" smtClean="0"/>
              <a:t>10/26/25</a:t>
            </a:fld>
            <a:endParaRPr lang="en-US" dirty="0"/>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325139937"/>
      </p:ext>
    </p:extLst>
  </p:cSld>
  <p:clrMap bg1="dk1" tx1="lt1" bg2="dk2" tx2="lt2" accent1="accent1" accent2="accent2" accent3="accent3" accent4="accent4" accent5="accent5" accent6="accent6" hlink="hlink" folHlink="folHlink"/>
  <p:sldLayoutIdLst>
    <p:sldLayoutId id="2147483993" r:id="rId1"/>
    <p:sldLayoutId id="2147483994" r:id="rId2"/>
    <p:sldLayoutId id="2147483995" r:id="rId3"/>
    <p:sldLayoutId id="2147483996" r:id="rId4"/>
    <p:sldLayoutId id="2147483997" r:id="rId5"/>
    <p:sldLayoutId id="2147483998" r:id="rId6"/>
    <p:sldLayoutId id="2147483999" r:id="rId7"/>
    <p:sldLayoutId id="2147484000" r:id="rId8"/>
    <p:sldLayoutId id="2147484001" r:id="rId9"/>
    <p:sldLayoutId id="2147484002" r:id="rId10"/>
    <p:sldLayoutId id="2147484003" r:id="rId11"/>
    <p:sldLayoutId id="2147484004" r:id="rId12"/>
    <p:sldLayoutId id="2147484005" r:id="rId13"/>
    <p:sldLayoutId id="2147484006" r:id="rId14"/>
    <p:sldLayoutId id="2147484007" r:id="rId15"/>
    <p:sldLayoutId id="2147484008" r:id="rId16"/>
    <p:sldLayoutId id="2147484009" r:id="rId17"/>
  </p:sldLayoutIdLst>
  <p:hf sldNum="0" hdr="0" ftr="0" dt="0"/>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customXml" Target="../ink/ink12.xml"/><Relationship Id="rId2" Type="http://schemas.openxmlformats.org/officeDocument/2006/relationships/image" Target="../media/image20.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customXml" Target="../ink/ink6.xml"/><Relationship Id="rId18" Type="http://schemas.openxmlformats.org/officeDocument/2006/relationships/image" Target="../media/image12.png"/><Relationship Id="rId3" Type="http://schemas.openxmlformats.org/officeDocument/2006/relationships/customXml" Target="../ink/ink1.xml"/><Relationship Id="rId21" Type="http://schemas.openxmlformats.org/officeDocument/2006/relationships/customXml" Target="../ink/ink10.xml"/><Relationship Id="rId7" Type="http://schemas.openxmlformats.org/officeDocument/2006/relationships/customXml" Target="../ink/ink3.xml"/><Relationship Id="rId12" Type="http://schemas.openxmlformats.org/officeDocument/2006/relationships/image" Target="../media/image9.png"/><Relationship Id="rId17" Type="http://schemas.openxmlformats.org/officeDocument/2006/relationships/customXml" Target="../ink/ink8.xml"/><Relationship Id="rId2" Type="http://schemas.openxmlformats.org/officeDocument/2006/relationships/image" Target="../media/image4.png"/><Relationship Id="rId16" Type="http://schemas.openxmlformats.org/officeDocument/2006/relationships/image" Target="../media/image11.png"/><Relationship Id="rId20" Type="http://schemas.openxmlformats.org/officeDocument/2006/relationships/image" Target="../media/image13.png"/><Relationship Id="rId1" Type="http://schemas.openxmlformats.org/officeDocument/2006/relationships/slideLayout" Target="../slideLayouts/slideLayout2.xml"/><Relationship Id="rId6" Type="http://schemas.openxmlformats.org/officeDocument/2006/relationships/image" Target="../media/image6.png"/><Relationship Id="rId11" Type="http://schemas.openxmlformats.org/officeDocument/2006/relationships/customXml" Target="../ink/ink5.xml"/><Relationship Id="rId24" Type="http://schemas.openxmlformats.org/officeDocument/2006/relationships/image" Target="../media/image15.png"/><Relationship Id="rId5" Type="http://schemas.openxmlformats.org/officeDocument/2006/relationships/customXml" Target="../ink/ink2.xml"/><Relationship Id="rId15" Type="http://schemas.openxmlformats.org/officeDocument/2006/relationships/customXml" Target="../ink/ink7.xml"/><Relationship Id="rId23" Type="http://schemas.openxmlformats.org/officeDocument/2006/relationships/customXml" Target="../ink/ink11.xml"/><Relationship Id="rId10" Type="http://schemas.openxmlformats.org/officeDocument/2006/relationships/image" Target="../media/image8.png"/><Relationship Id="rId19" Type="http://schemas.openxmlformats.org/officeDocument/2006/relationships/customXml" Target="../ink/ink9.xml"/><Relationship Id="rId4" Type="http://schemas.openxmlformats.org/officeDocument/2006/relationships/image" Target="../media/image5.png"/><Relationship Id="rId9" Type="http://schemas.openxmlformats.org/officeDocument/2006/relationships/customXml" Target="../ink/ink4.xml"/><Relationship Id="rId14" Type="http://schemas.openxmlformats.org/officeDocument/2006/relationships/image" Target="../media/image10.png"/><Relationship Id="rId22" Type="http://schemas.openxmlformats.org/officeDocument/2006/relationships/image" Target="../media/image14.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8" Type="http://schemas.openxmlformats.org/officeDocument/2006/relationships/customXml" Target="../ink/ink16.xml"/><Relationship Id="rId13" Type="http://schemas.openxmlformats.org/officeDocument/2006/relationships/image" Target="../media/image27.png"/><Relationship Id="rId18" Type="http://schemas.openxmlformats.org/officeDocument/2006/relationships/customXml" Target="../ink/ink21.xml"/><Relationship Id="rId26" Type="http://schemas.openxmlformats.org/officeDocument/2006/relationships/customXml" Target="../ink/ink25.xml"/><Relationship Id="rId3" Type="http://schemas.openxmlformats.org/officeDocument/2006/relationships/image" Target="../media/image22.png"/><Relationship Id="rId21" Type="http://schemas.openxmlformats.org/officeDocument/2006/relationships/image" Target="../media/image31.png"/><Relationship Id="rId7" Type="http://schemas.openxmlformats.org/officeDocument/2006/relationships/image" Target="../media/image24.png"/><Relationship Id="rId12" Type="http://schemas.openxmlformats.org/officeDocument/2006/relationships/customXml" Target="../ink/ink18.xml"/><Relationship Id="rId17" Type="http://schemas.openxmlformats.org/officeDocument/2006/relationships/image" Target="../media/image29.png"/><Relationship Id="rId25" Type="http://schemas.openxmlformats.org/officeDocument/2006/relationships/image" Target="../media/image33.png"/><Relationship Id="rId2" Type="http://schemas.openxmlformats.org/officeDocument/2006/relationships/customXml" Target="../ink/ink13.xml"/><Relationship Id="rId16" Type="http://schemas.openxmlformats.org/officeDocument/2006/relationships/customXml" Target="../ink/ink20.xml"/><Relationship Id="rId20" Type="http://schemas.openxmlformats.org/officeDocument/2006/relationships/customXml" Target="../ink/ink22.xml"/><Relationship Id="rId29"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customXml" Target="../ink/ink15.xml"/><Relationship Id="rId11" Type="http://schemas.openxmlformats.org/officeDocument/2006/relationships/image" Target="../media/image26.png"/><Relationship Id="rId24" Type="http://schemas.openxmlformats.org/officeDocument/2006/relationships/customXml" Target="../ink/ink24.xml"/><Relationship Id="rId5" Type="http://schemas.openxmlformats.org/officeDocument/2006/relationships/image" Target="../media/image23.png"/><Relationship Id="rId15" Type="http://schemas.openxmlformats.org/officeDocument/2006/relationships/image" Target="../media/image28.png"/><Relationship Id="rId23" Type="http://schemas.openxmlformats.org/officeDocument/2006/relationships/image" Target="../media/image32.png"/><Relationship Id="rId28" Type="http://schemas.openxmlformats.org/officeDocument/2006/relationships/customXml" Target="../ink/ink26.xml"/><Relationship Id="rId10" Type="http://schemas.openxmlformats.org/officeDocument/2006/relationships/customXml" Target="../ink/ink17.xml"/><Relationship Id="rId19" Type="http://schemas.openxmlformats.org/officeDocument/2006/relationships/image" Target="../media/image30.png"/><Relationship Id="rId4" Type="http://schemas.openxmlformats.org/officeDocument/2006/relationships/customXml" Target="../ink/ink14.xml"/><Relationship Id="rId9" Type="http://schemas.openxmlformats.org/officeDocument/2006/relationships/image" Target="../media/image25.png"/><Relationship Id="rId14" Type="http://schemas.openxmlformats.org/officeDocument/2006/relationships/customXml" Target="../ink/ink19.xml"/><Relationship Id="rId22" Type="http://schemas.openxmlformats.org/officeDocument/2006/relationships/customXml" Target="../ink/ink23.xml"/><Relationship Id="rId27" Type="http://schemas.openxmlformats.org/officeDocument/2006/relationships/image" Target="../media/image34.png"/></Relationships>
</file>

<file path=ppt/slides/_rels/slide26.xml.rels><?xml version="1.0" encoding="UTF-8" standalone="yes"?>
<Relationships xmlns="http://schemas.openxmlformats.org/package/2006/relationships"><Relationship Id="rId8" Type="http://schemas.openxmlformats.org/officeDocument/2006/relationships/image" Target="../media/image39.png"/><Relationship Id="rId13" Type="http://schemas.openxmlformats.org/officeDocument/2006/relationships/customXml" Target="../ink/ink32.xml"/><Relationship Id="rId3" Type="http://schemas.openxmlformats.org/officeDocument/2006/relationships/customXml" Target="../ink/ink27.xml"/><Relationship Id="rId7" Type="http://schemas.openxmlformats.org/officeDocument/2006/relationships/customXml" Target="../ink/ink29.xml"/><Relationship Id="rId12"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38.png"/><Relationship Id="rId11" Type="http://schemas.openxmlformats.org/officeDocument/2006/relationships/customXml" Target="../ink/ink31.xml"/><Relationship Id="rId5" Type="http://schemas.openxmlformats.org/officeDocument/2006/relationships/customXml" Target="../ink/ink28.xml"/><Relationship Id="rId10" Type="http://schemas.openxmlformats.org/officeDocument/2006/relationships/image" Target="../media/image40.png"/><Relationship Id="rId4" Type="http://schemas.openxmlformats.org/officeDocument/2006/relationships/image" Target="../media/image37.png"/><Relationship Id="rId9" Type="http://schemas.openxmlformats.org/officeDocument/2006/relationships/customXml" Target="../ink/ink30.xml"/><Relationship Id="rId14" Type="http://schemas.openxmlformats.org/officeDocument/2006/relationships/image" Target="../media/image4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4.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0CA1C-7A23-AE87-8352-9488FAFA26FE}"/>
              </a:ext>
            </a:extLst>
          </p:cNvPr>
          <p:cNvSpPr>
            <a:spLocks noGrp="1"/>
          </p:cNvSpPr>
          <p:nvPr>
            <p:ph type="ctrTitle"/>
          </p:nvPr>
        </p:nvSpPr>
        <p:spPr/>
        <p:txBody>
          <a:bodyPr/>
          <a:lstStyle/>
          <a:p>
            <a:r>
              <a:rPr lang="en-US" dirty="0"/>
              <a:t>System Design</a:t>
            </a:r>
          </a:p>
        </p:txBody>
      </p:sp>
      <p:sp>
        <p:nvSpPr>
          <p:cNvPr id="3" name="Subtitle 2">
            <a:extLst>
              <a:ext uri="{FF2B5EF4-FFF2-40B4-BE49-F238E27FC236}">
                <a16:creationId xmlns:a16="http://schemas.microsoft.com/office/drawing/2014/main" id="{0E8A3F78-1501-0522-7534-F9A7E7B0E497}"/>
              </a:ext>
            </a:extLst>
          </p:cNvPr>
          <p:cNvSpPr>
            <a:spLocks noGrp="1"/>
          </p:cNvSpPr>
          <p:nvPr>
            <p:ph type="subTitle" idx="1"/>
          </p:nvPr>
        </p:nvSpPr>
        <p:spPr/>
        <p:txBody>
          <a:bodyPr/>
          <a:lstStyle/>
          <a:p>
            <a:endParaRPr lang="en-US" dirty="0"/>
          </a:p>
        </p:txBody>
      </p:sp>
    </p:spTree>
    <p:extLst>
      <p:ext uri="{BB962C8B-B14F-4D97-AF65-F5344CB8AC3E}">
        <p14:creationId xmlns:p14="http://schemas.microsoft.com/office/powerpoint/2010/main" val="29792759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70DBA-ADEC-1185-D0CD-5CF550AC210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D28EF-CAB4-605D-E056-A8262F8259FF}"/>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9988E25-C4F0-442C-D4F0-055B5A568356}"/>
              </a:ext>
            </a:extLst>
          </p:cNvPr>
          <p:cNvSpPr>
            <a:spLocks noGrp="1"/>
          </p:cNvSpPr>
          <p:nvPr>
            <p:ph idx="1"/>
          </p:nvPr>
        </p:nvSpPr>
        <p:spPr/>
        <p:txBody>
          <a:bodyPr/>
          <a:lstStyle/>
          <a:p>
            <a:r>
              <a:rPr lang="en-US" dirty="0"/>
              <a:t>Network latency impact</a:t>
            </a:r>
          </a:p>
          <a:p>
            <a:r>
              <a:rPr lang="en-US" dirty="0"/>
              <a:t>Limited offline capabilities</a:t>
            </a:r>
          </a:p>
          <a:p>
            <a:r>
              <a:rPr lang="en-US" dirty="0"/>
              <a:t>Complex frontend frameworks</a:t>
            </a:r>
          </a:p>
          <a:p>
            <a:r>
              <a:rPr lang="en-US" dirty="0"/>
              <a:t>Security</a:t>
            </a:r>
          </a:p>
          <a:p>
            <a:endParaRPr lang="en-US" dirty="0"/>
          </a:p>
        </p:txBody>
      </p:sp>
    </p:spTree>
    <p:extLst>
      <p:ext uri="{BB962C8B-B14F-4D97-AF65-F5344CB8AC3E}">
        <p14:creationId xmlns:p14="http://schemas.microsoft.com/office/powerpoint/2010/main" val="1646098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A3815-D383-7F92-1DB7-136F875C2562}"/>
              </a:ext>
            </a:extLst>
          </p:cNvPr>
          <p:cNvSpPr>
            <a:spLocks noGrp="1"/>
          </p:cNvSpPr>
          <p:nvPr>
            <p:ph type="title"/>
          </p:nvPr>
        </p:nvSpPr>
        <p:spPr/>
        <p:txBody>
          <a:bodyPr/>
          <a:lstStyle/>
          <a:p>
            <a:r>
              <a:rPr lang="en-US" dirty="0"/>
              <a:t>Cloud Native</a:t>
            </a:r>
          </a:p>
        </p:txBody>
      </p:sp>
      <p:sp>
        <p:nvSpPr>
          <p:cNvPr id="3" name="Content Placeholder 2">
            <a:extLst>
              <a:ext uri="{FF2B5EF4-FFF2-40B4-BE49-F238E27FC236}">
                <a16:creationId xmlns:a16="http://schemas.microsoft.com/office/drawing/2014/main" id="{D842F26F-7998-A276-43AE-E2877329E725}"/>
              </a:ext>
            </a:extLst>
          </p:cNvPr>
          <p:cNvSpPr>
            <a:spLocks noGrp="1"/>
          </p:cNvSpPr>
          <p:nvPr>
            <p:ph idx="1"/>
          </p:nvPr>
        </p:nvSpPr>
        <p:spPr/>
        <p:txBody>
          <a:bodyPr/>
          <a:lstStyle/>
          <a:p>
            <a:endParaRPr lang="en-US"/>
          </a:p>
        </p:txBody>
      </p:sp>
      <p:pic>
        <p:nvPicPr>
          <p:cNvPr id="4" name="Picture 3">
            <a:extLst>
              <a:ext uri="{FF2B5EF4-FFF2-40B4-BE49-F238E27FC236}">
                <a16:creationId xmlns:a16="http://schemas.microsoft.com/office/drawing/2014/main" id="{5127FF10-FBBC-F426-4F76-B6262882D3CC}"/>
              </a:ext>
            </a:extLst>
          </p:cNvPr>
          <p:cNvPicPr>
            <a:picLocks noChangeAspect="1"/>
          </p:cNvPicPr>
          <p:nvPr/>
        </p:nvPicPr>
        <p:blipFill>
          <a:blip r:embed="rId2"/>
          <a:stretch>
            <a:fillRect/>
          </a:stretch>
        </p:blipFill>
        <p:spPr>
          <a:xfrm>
            <a:off x="405714" y="2964168"/>
            <a:ext cx="10703724" cy="2612848"/>
          </a:xfrm>
          <a:prstGeom prst="rect">
            <a:avLst/>
          </a:prstGeom>
        </p:spPr>
      </p:pic>
    </p:spTree>
    <p:extLst>
      <p:ext uri="{BB962C8B-B14F-4D97-AF65-F5344CB8AC3E}">
        <p14:creationId xmlns:p14="http://schemas.microsoft.com/office/powerpoint/2010/main" val="41652097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773084-2494-EE58-39F4-8AC0D489EB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D31F76-D886-DB8F-EF6E-595AEAACAD8D}"/>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E6AEC38E-488B-A9F9-5181-8F681FE0815E}"/>
              </a:ext>
            </a:extLst>
          </p:cNvPr>
          <p:cNvSpPr>
            <a:spLocks noGrp="1"/>
          </p:cNvSpPr>
          <p:nvPr>
            <p:ph idx="1"/>
          </p:nvPr>
        </p:nvSpPr>
        <p:spPr/>
        <p:txBody>
          <a:bodyPr/>
          <a:lstStyle/>
          <a:p>
            <a:r>
              <a:rPr lang="en-US" dirty="0"/>
              <a:t>Scalability &amp; Elasticity</a:t>
            </a:r>
          </a:p>
          <a:p>
            <a:r>
              <a:rPr lang="en-US" dirty="0"/>
              <a:t>Operational Excellence</a:t>
            </a:r>
          </a:p>
          <a:p>
            <a:r>
              <a:rPr lang="en-US" dirty="0"/>
              <a:t>Resilience &amp; Reliability</a:t>
            </a:r>
          </a:p>
        </p:txBody>
      </p:sp>
    </p:spTree>
    <p:extLst>
      <p:ext uri="{BB962C8B-B14F-4D97-AF65-F5344CB8AC3E}">
        <p14:creationId xmlns:p14="http://schemas.microsoft.com/office/powerpoint/2010/main" val="4284844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EB24DE-BB40-FEBB-3E97-28D3357EB2B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B38DD42-CE34-7B66-E282-68475F4E8F4E}"/>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9E0E20B0-965E-3E08-AF39-C131E28FAFF8}"/>
              </a:ext>
            </a:extLst>
          </p:cNvPr>
          <p:cNvSpPr>
            <a:spLocks noGrp="1"/>
          </p:cNvSpPr>
          <p:nvPr>
            <p:ph idx="1"/>
          </p:nvPr>
        </p:nvSpPr>
        <p:spPr/>
        <p:txBody>
          <a:bodyPr/>
          <a:lstStyle/>
          <a:p>
            <a:r>
              <a:rPr lang="en-US" dirty="0"/>
              <a:t>Complexity Explosion</a:t>
            </a:r>
          </a:p>
          <a:p>
            <a:r>
              <a:rPr lang="en-US" dirty="0"/>
              <a:t>Operational Overhead</a:t>
            </a:r>
          </a:p>
          <a:p>
            <a:r>
              <a:rPr lang="en-US" dirty="0"/>
              <a:t>Data Management Challenges</a:t>
            </a:r>
          </a:p>
        </p:txBody>
      </p:sp>
    </p:spTree>
    <p:extLst>
      <p:ext uri="{BB962C8B-B14F-4D97-AF65-F5344CB8AC3E}">
        <p14:creationId xmlns:p14="http://schemas.microsoft.com/office/powerpoint/2010/main" val="23163895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081CBD-89D4-7198-67EB-AE140CA9F6A8}"/>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1577F3A7-A1A8-6020-28E5-E92291485AA4}"/>
              </a:ext>
            </a:extLst>
          </p:cNvPr>
          <p:cNvSpPr>
            <a:spLocks noGrp="1"/>
          </p:cNvSpPr>
          <p:nvPr>
            <p:ph idx="1"/>
          </p:nvPr>
        </p:nvSpPr>
        <p:spPr>
          <a:xfrm>
            <a:off x="680322" y="2336873"/>
            <a:ext cx="6768694" cy="3599316"/>
          </a:xfrm>
        </p:spPr>
        <p:txBody>
          <a:bodyPr/>
          <a:lstStyle/>
          <a:p>
            <a:r>
              <a:rPr lang="en-US" dirty="0"/>
              <a:t>"Adding manpower to a late software project makes it later" (Brooks's Law)</a:t>
            </a:r>
          </a:p>
          <a:p>
            <a:r>
              <a:rPr lang="en-US" dirty="0"/>
              <a:t>The man-month is a mythical unit of measurement</a:t>
            </a:r>
          </a:p>
          <a:p>
            <a:r>
              <a:rPr lang="en-US" dirty="0"/>
              <a:t>Conceptual integrity is the most important consideration in system design</a:t>
            </a:r>
          </a:p>
          <a:p>
            <a:endParaRPr lang="en-US" dirty="0"/>
          </a:p>
        </p:txBody>
      </p:sp>
      <p:pic>
        <p:nvPicPr>
          <p:cNvPr id="1026" name="Picture 2">
            <a:extLst>
              <a:ext uri="{FF2B5EF4-FFF2-40B4-BE49-F238E27FC236}">
                <a16:creationId xmlns:a16="http://schemas.microsoft.com/office/drawing/2014/main" id="{1A432A82-F94C-4F31-AB96-2C6007A695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033909" y="1416204"/>
            <a:ext cx="3407146" cy="515186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43E9644-2A18-2BF7-BE30-0CB3F9AE918E}"/>
                  </a:ext>
                </a:extLst>
              </p14:cNvPr>
              <p14:cNvContentPartPr/>
              <p14:nvPr/>
            </p14:nvContentPartPr>
            <p14:xfrm>
              <a:off x="1129245" y="2541450"/>
              <a:ext cx="360" cy="360"/>
            </p14:xfrm>
          </p:contentPart>
        </mc:Choice>
        <mc:Fallback xmlns="">
          <p:pic>
            <p:nvPicPr>
              <p:cNvPr id="4" name="Ink 3">
                <a:extLst>
                  <a:ext uri="{FF2B5EF4-FFF2-40B4-BE49-F238E27FC236}">
                    <a16:creationId xmlns:a16="http://schemas.microsoft.com/office/drawing/2014/main" id="{543E9644-2A18-2BF7-BE30-0CB3F9AE918E}"/>
                  </a:ext>
                </a:extLst>
              </p:cNvPr>
              <p:cNvPicPr/>
              <p:nvPr/>
            </p:nvPicPr>
            <p:blipFill>
              <a:blip r:embed="rId4"/>
              <a:stretch>
                <a:fillRect/>
              </a:stretch>
            </p:blipFill>
            <p:spPr>
              <a:xfrm>
                <a:off x="1123125" y="2535330"/>
                <a:ext cx="12600" cy="12600"/>
              </a:xfrm>
              <a:prstGeom prst="rect">
                <a:avLst/>
              </a:prstGeom>
            </p:spPr>
          </p:pic>
        </mc:Fallback>
      </mc:AlternateContent>
    </p:spTree>
    <p:extLst>
      <p:ext uri="{BB962C8B-B14F-4D97-AF65-F5344CB8AC3E}">
        <p14:creationId xmlns:p14="http://schemas.microsoft.com/office/powerpoint/2010/main" val="38695967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814A4-0955-7167-B2D7-7D023D9BE61E}"/>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B884A36C-C63A-AAE7-D535-292F1E442AF1}"/>
              </a:ext>
            </a:extLst>
          </p:cNvPr>
          <p:cNvSpPr>
            <a:spLocks noGrp="1"/>
          </p:cNvSpPr>
          <p:nvPr>
            <p:ph idx="1"/>
          </p:nvPr>
        </p:nvSpPr>
        <p:spPr/>
        <p:txBody>
          <a:bodyPr/>
          <a:lstStyle/>
          <a:p>
            <a:r>
              <a:rPr lang="en-US" dirty="0"/>
              <a:t>No Silver Bullet</a:t>
            </a:r>
          </a:p>
          <a:p>
            <a:pPr lvl="1"/>
            <a:r>
              <a:rPr lang="en-US" dirty="0"/>
              <a:t>Essential complexity vs. accidental complexity</a:t>
            </a:r>
          </a:p>
          <a:p>
            <a:pPr lvl="1"/>
            <a:r>
              <a:rPr lang="en-US" dirty="0"/>
              <a:t>No single development will solve all problems</a:t>
            </a:r>
          </a:p>
          <a:p>
            <a:r>
              <a:rPr lang="en-US" dirty="0"/>
              <a:t>Second-System Effect</a:t>
            </a:r>
          </a:p>
          <a:p>
            <a:pPr lvl="1"/>
            <a:r>
              <a:rPr lang="en-US" dirty="0"/>
              <a:t>Tendency to over-design the second system</a:t>
            </a:r>
          </a:p>
          <a:p>
            <a:pPr lvl="1"/>
            <a:r>
              <a:rPr lang="en-US" dirty="0"/>
              <a:t>Adding too many features</a:t>
            </a:r>
          </a:p>
          <a:p>
            <a:r>
              <a:rPr lang="en-US" dirty="0"/>
              <a:t>Communication Overhead</a:t>
            </a:r>
          </a:p>
          <a:p>
            <a:pPr lvl="1"/>
            <a:r>
              <a:rPr lang="en-US" dirty="0"/>
              <a:t>n(n-1)/2 communication paths</a:t>
            </a:r>
          </a:p>
          <a:p>
            <a:pPr lvl="1"/>
            <a:r>
              <a:rPr lang="en-US" dirty="0"/>
              <a:t>Team size impacts productivity</a:t>
            </a:r>
          </a:p>
          <a:p>
            <a:endParaRPr lang="en-US" dirty="0"/>
          </a:p>
        </p:txBody>
      </p:sp>
    </p:spTree>
    <p:extLst>
      <p:ext uri="{BB962C8B-B14F-4D97-AF65-F5344CB8AC3E}">
        <p14:creationId xmlns:p14="http://schemas.microsoft.com/office/powerpoint/2010/main" val="3470426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FE96F-71E5-64B1-E8A7-34B971024C31}"/>
              </a:ext>
            </a:extLst>
          </p:cNvPr>
          <p:cNvSpPr>
            <a:spLocks noGrp="1"/>
          </p:cNvSpPr>
          <p:nvPr>
            <p:ph type="title"/>
          </p:nvPr>
        </p:nvSpPr>
        <p:spPr/>
        <p:txBody>
          <a:bodyPr/>
          <a:lstStyle/>
          <a:p>
            <a:r>
              <a:rPr lang="en-US" dirty="0"/>
              <a:t>The Mythical Man-Month</a:t>
            </a:r>
          </a:p>
        </p:txBody>
      </p:sp>
      <p:sp>
        <p:nvSpPr>
          <p:cNvPr id="3" name="Content Placeholder 2">
            <a:extLst>
              <a:ext uri="{FF2B5EF4-FFF2-40B4-BE49-F238E27FC236}">
                <a16:creationId xmlns:a16="http://schemas.microsoft.com/office/drawing/2014/main" id="{3B945793-9B41-F3A5-4008-AA7D4783D2FF}"/>
              </a:ext>
            </a:extLst>
          </p:cNvPr>
          <p:cNvSpPr>
            <a:spLocks noGrp="1"/>
          </p:cNvSpPr>
          <p:nvPr>
            <p:ph idx="1"/>
          </p:nvPr>
        </p:nvSpPr>
        <p:spPr/>
        <p:txBody>
          <a:bodyPr/>
          <a:lstStyle/>
          <a:p>
            <a:r>
              <a:rPr lang="en-US" dirty="0"/>
              <a:t>Build one to throw away</a:t>
            </a:r>
          </a:p>
          <a:p>
            <a:r>
              <a:rPr lang="en-US" dirty="0"/>
              <a:t>Plan to plan</a:t>
            </a:r>
          </a:p>
          <a:p>
            <a:r>
              <a:rPr lang="en-US" dirty="0"/>
              <a:t>Maintain conceptual integrity</a:t>
            </a:r>
          </a:p>
          <a:p>
            <a:r>
              <a:rPr lang="en-US" dirty="0"/>
              <a:t>Document design decisions</a:t>
            </a:r>
          </a:p>
          <a:p>
            <a:endParaRPr lang="en-US" dirty="0"/>
          </a:p>
        </p:txBody>
      </p:sp>
    </p:spTree>
    <p:extLst>
      <p:ext uri="{BB962C8B-B14F-4D97-AF65-F5344CB8AC3E}">
        <p14:creationId xmlns:p14="http://schemas.microsoft.com/office/powerpoint/2010/main" val="29679831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5DD28D-462F-39FA-1FF0-7E99A4D05ACB}"/>
              </a:ext>
            </a:extLst>
          </p:cNvPr>
          <p:cNvSpPr>
            <a:spLocks noGrp="1"/>
          </p:cNvSpPr>
          <p:nvPr>
            <p:ph type="title"/>
          </p:nvPr>
        </p:nvSpPr>
        <p:spPr/>
        <p:txBody>
          <a:bodyPr/>
          <a:lstStyle/>
          <a:p>
            <a:r>
              <a:rPr lang="en-US" dirty="0"/>
              <a:t>Goal</a:t>
            </a:r>
            <a:r>
              <a:rPr lang="zh-CN" altLang="en-US" dirty="0"/>
              <a:t> </a:t>
            </a:r>
            <a:r>
              <a:rPr lang="en-US" altLang="zh-CN" dirty="0"/>
              <a:t>of</a:t>
            </a:r>
            <a:r>
              <a:rPr lang="zh-CN" altLang="en-US" dirty="0"/>
              <a:t> </a:t>
            </a:r>
            <a:r>
              <a:rPr lang="en-US" dirty="0"/>
              <a:t>System</a:t>
            </a:r>
            <a:r>
              <a:rPr lang="zh-CN" altLang="en-US" dirty="0"/>
              <a:t> </a:t>
            </a:r>
            <a:r>
              <a:rPr lang="en-US" altLang="zh-CN" dirty="0"/>
              <a:t>Design</a:t>
            </a:r>
            <a:r>
              <a:rPr lang="zh-CN" altLang="en-US" dirty="0"/>
              <a:t> </a:t>
            </a:r>
            <a:endParaRPr lang="en-US" dirty="0"/>
          </a:p>
        </p:txBody>
      </p:sp>
      <p:sp>
        <p:nvSpPr>
          <p:cNvPr id="3" name="Content Placeholder 2">
            <a:extLst>
              <a:ext uri="{FF2B5EF4-FFF2-40B4-BE49-F238E27FC236}">
                <a16:creationId xmlns:a16="http://schemas.microsoft.com/office/drawing/2014/main" id="{5A1FB51F-FC10-DAAE-61CD-5B49918B7140}"/>
              </a:ext>
            </a:extLst>
          </p:cNvPr>
          <p:cNvSpPr>
            <a:spLocks noGrp="1"/>
          </p:cNvSpPr>
          <p:nvPr>
            <p:ph idx="1"/>
          </p:nvPr>
        </p:nvSpPr>
        <p:spPr/>
        <p:txBody>
          <a:bodyPr/>
          <a:lstStyle/>
          <a:p>
            <a:r>
              <a:rPr lang="en-US" dirty="0"/>
              <a:t>The fundamental challenge in software engineering and system design is to create systems that effectively adapt to and support rapidly evolving business needs. The primary goal of system design is not just to solve current problems, but to build adaptable systems that can evolve with business changes while maintaining stability and efficiency.</a:t>
            </a:r>
          </a:p>
        </p:txBody>
      </p:sp>
    </p:spTree>
    <p:extLst>
      <p:ext uri="{BB962C8B-B14F-4D97-AF65-F5344CB8AC3E}">
        <p14:creationId xmlns:p14="http://schemas.microsoft.com/office/powerpoint/2010/main" val="316351114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AA6-EB44-B8B2-B81E-F73251819831}"/>
              </a:ext>
            </a:extLst>
          </p:cNvPr>
          <p:cNvSpPr>
            <a:spLocks noGrp="1"/>
          </p:cNvSpPr>
          <p:nvPr>
            <p:ph type="title"/>
          </p:nvPr>
        </p:nvSpPr>
        <p:spPr/>
        <p:txBody>
          <a:bodyPr/>
          <a:lstStyle/>
          <a:p>
            <a:r>
              <a:rPr lang="en-US" dirty="0"/>
              <a:t>Scalability</a:t>
            </a:r>
          </a:p>
        </p:txBody>
      </p:sp>
      <p:sp>
        <p:nvSpPr>
          <p:cNvPr id="3" name="Content Placeholder 2">
            <a:extLst>
              <a:ext uri="{FF2B5EF4-FFF2-40B4-BE49-F238E27FC236}">
                <a16:creationId xmlns:a16="http://schemas.microsoft.com/office/drawing/2014/main" id="{BA829C0C-7987-1729-2BEE-7A65C00C7D0B}"/>
              </a:ext>
            </a:extLst>
          </p:cNvPr>
          <p:cNvSpPr>
            <a:spLocks noGrp="1"/>
          </p:cNvSpPr>
          <p:nvPr>
            <p:ph idx="1"/>
          </p:nvPr>
        </p:nvSpPr>
        <p:spPr/>
        <p:txBody>
          <a:bodyPr/>
          <a:lstStyle/>
          <a:p>
            <a:r>
              <a:rPr lang="en-US" dirty="0"/>
              <a:t>Adapts to business growth or contraction</a:t>
            </a:r>
          </a:p>
          <a:p>
            <a:r>
              <a:rPr lang="en-US" dirty="0"/>
              <a:t>Handles varying workloads efficiently</a:t>
            </a:r>
          </a:p>
          <a:p>
            <a:r>
              <a:rPr lang="en-US" dirty="0"/>
              <a:t>Supports business expansion to new markets</a:t>
            </a:r>
          </a:p>
          <a:p>
            <a:r>
              <a:rPr lang="en-US" dirty="0"/>
              <a:t>Enables cost-effective resource utilization</a:t>
            </a:r>
          </a:p>
          <a:p>
            <a:endParaRPr lang="en-US" dirty="0"/>
          </a:p>
        </p:txBody>
      </p:sp>
    </p:spTree>
    <p:extLst>
      <p:ext uri="{BB962C8B-B14F-4D97-AF65-F5344CB8AC3E}">
        <p14:creationId xmlns:p14="http://schemas.microsoft.com/office/powerpoint/2010/main" val="19792992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C71C98-E1D0-EB1C-2B86-B8089EA2BC40}"/>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id="{A3C97605-5EAC-46FF-B204-A5C68372B56B}"/>
              </a:ext>
            </a:extLst>
          </p:cNvPr>
          <p:cNvSpPr>
            <a:spLocks noGrp="1"/>
          </p:cNvSpPr>
          <p:nvPr>
            <p:ph idx="1"/>
          </p:nvPr>
        </p:nvSpPr>
        <p:spPr/>
        <p:txBody>
          <a:bodyPr/>
          <a:lstStyle/>
          <a:p>
            <a:r>
              <a:rPr lang="en-US" dirty="0"/>
              <a:t>Ensures business continuity</a:t>
            </a:r>
          </a:p>
          <a:p>
            <a:r>
              <a:rPr lang="en-US" dirty="0"/>
              <a:t>Maintains service levels during changes</a:t>
            </a:r>
          </a:p>
          <a:p>
            <a:r>
              <a:rPr lang="en-US" dirty="0"/>
              <a:t>Supports 24/7 global operations</a:t>
            </a:r>
          </a:p>
          <a:p>
            <a:r>
              <a:rPr lang="en-US" dirty="0"/>
              <a:t>Minimizes business disruption</a:t>
            </a:r>
          </a:p>
          <a:p>
            <a:endParaRPr lang="en-US" dirty="0"/>
          </a:p>
        </p:txBody>
      </p:sp>
    </p:spTree>
    <p:extLst>
      <p:ext uri="{BB962C8B-B14F-4D97-AF65-F5344CB8AC3E}">
        <p14:creationId xmlns:p14="http://schemas.microsoft.com/office/powerpoint/2010/main" val="32088637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5337B0-7967-B696-67FC-698A338D9C21}"/>
              </a:ext>
            </a:extLst>
          </p:cNvPr>
          <p:cNvSpPr>
            <a:spLocks noGrp="1"/>
          </p:cNvSpPr>
          <p:nvPr>
            <p:ph type="title"/>
          </p:nvPr>
        </p:nvSpPr>
        <p:spPr/>
        <p:txBody>
          <a:bodyPr/>
          <a:lstStyle/>
          <a:p>
            <a:r>
              <a:rPr lang="en-US" dirty="0"/>
              <a:t>History</a:t>
            </a:r>
          </a:p>
        </p:txBody>
      </p:sp>
      <p:sp>
        <p:nvSpPr>
          <p:cNvPr id="3" name="Content Placeholder 2">
            <a:extLst>
              <a:ext uri="{FF2B5EF4-FFF2-40B4-BE49-F238E27FC236}">
                <a16:creationId xmlns:a16="http://schemas.microsoft.com/office/drawing/2014/main" id="{0C5CC147-FF42-3986-202C-63FE9AB7AEFD}"/>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7C97947B-A009-704E-FEC4-580D31843D7B}"/>
              </a:ext>
            </a:extLst>
          </p:cNvPr>
          <p:cNvPicPr>
            <a:picLocks noChangeAspect="1"/>
          </p:cNvPicPr>
          <p:nvPr/>
        </p:nvPicPr>
        <p:blipFill>
          <a:blip r:embed="rId2"/>
          <a:stretch>
            <a:fillRect/>
          </a:stretch>
        </p:blipFill>
        <p:spPr>
          <a:xfrm>
            <a:off x="372762" y="2093064"/>
            <a:ext cx="9677400" cy="4393460"/>
          </a:xfrm>
          <a:prstGeom prst="rect">
            <a:avLst/>
          </a:prstGeom>
        </p:spPr>
      </p:pic>
      <mc:AlternateContent xmlns:mc="http://schemas.openxmlformats.org/markup-compatibility/2006" xmlns:p14="http://schemas.microsoft.com/office/powerpoint/2010/main">
        <mc:Choice Requires="p14">
          <p:contentPart p14:bwMode="auto" r:id="rId3">
            <p14:nvContentPartPr>
              <p14:cNvPr id="4" name="Ink 3">
                <a:extLst>
                  <a:ext uri="{FF2B5EF4-FFF2-40B4-BE49-F238E27FC236}">
                    <a16:creationId xmlns:a16="http://schemas.microsoft.com/office/drawing/2014/main" id="{589AF49D-A9CD-6C74-3754-0C2ECDDF113C}"/>
                  </a:ext>
                </a:extLst>
              </p14:cNvPr>
              <p14:cNvContentPartPr/>
              <p14:nvPr/>
            </p14:nvContentPartPr>
            <p14:xfrm>
              <a:off x="706605" y="2249850"/>
              <a:ext cx="2749680" cy="2801880"/>
            </p14:xfrm>
          </p:contentPart>
        </mc:Choice>
        <mc:Fallback xmlns="">
          <p:pic>
            <p:nvPicPr>
              <p:cNvPr id="4" name="Ink 3">
                <a:extLst>
                  <a:ext uri="{FF2B5EF4-FFF2-40B4-BE49-F238E27FC236}">
                    <a16:creationId xmlns:a16="http://schemas.microsoft.com/office/drawing/2014/main" id="{589AF49D-A9CD-6C74-3754-0C2ECDDF113C}"/>
                  </a:ext>
                </a:extLst>
              </p:cNvPr>
              <p:cNvPicPr/>
              <p:nvPr/>
            </p:nvPicPr>
            <p:blipFill>
              <a:blip r:embed="rId4"/>
              <a:stretch>
                <a:fillRect/>
              </a:stretch>
            </p:blipFill>
            <p:spPr>
              <a:xfrm>
                <a:off x="700485" y="2243730"/>
                <a:ext cx="2761920" cy="281412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11" name="Ink 10">
                <a:extLst>
                  <a:ext uri="{FF2B5EF4-FFF2-40B4-BE49-F238E27FC236}">
                    <a16:creationId xmlns:a16="http://schemas.microsoft.com/office/drawing/2014/main" id="{FC5DE15F-0075-431E-4B1E-F2B7A0734E21}"/>
                  </a:ext>
                </a:extLst>
              </p14:cNvPr>
              <p14:cNvContentPartPr/>
              <p14:nvPr/>
            </p14:nvContentPartPr>
            <p14:xfrm>
              <a:off x="7203525" y="2786610"/>
              <a:ext cx="87120" cy="829440"/>
            </p14:xfrm>
          </p:contentPart>
        </mc:Choice>
        <mc:Fallback xmlns="">
          <p:pic>
            <p:nvPicPr>
              <p:cNvPr id="11" name="Ink 10">
                <a:extLst>
                  <a:ext uri="{FF2B5EF4-FFF2-40B4-BE49-F238E27FC236}">
                    <a16:creationId xmlns:a16="http://schemas.microsoft.com/office/drawing/2014/main" id="{FC5DE15F-0075-431E-4B1E-F2B7A0734E21}"/>
                  </a:ext>
                </a:extLst>
              </p:cNvPr>
              <p:cNvPicPr/>
              <p:nvPr/>
            </p:nvPicPr>
            <p:blipFill>
              <a:blip r:embed="rId6"/>
              <a:stretch>
                <a:fillRect/>
              </a:stretch>
            </p:blipFill>
            <p:spPr>
              <a:xfrm>
                <a:off x="7197405" y="2780490"/>
                <a:ext cx="99360" cy="8416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12" name="Ink 11">
                <a:extLst>
                  <a:ext uri="{FF2B5EF4-FFF2-40B4-BE49-F238E27FC236}">
                    <a16:creationId xmlns:a16="http://schemas.microsoft.com/office/drawing/2014/main" id="{871C1CF6-4934-3031-4A42-8CDA7A84B514}"/>
                  </a:ext>
                </a:extLst>
              </p14:cNvPr>
              <p14:cNvContentPartPr/>
              <p14:nvPr/>
            </p14:nvContentPartPr>
            <p14:xfrm>
              <a:off x="7568925" y="2911530"/>
              <a:ext cx="2514600" cy="1433520"/>
            </p14:xfrm>
          </p:contentPart>
        </mc:Choice>
        <mc:Fallback xmlns="">
          <p:pic>
            <p:nvPicPr>
              <p:cNvPr id="12" name="Ink 11">
                <a:extLst>
                  <a:ext uri="{FF2B5EF4-FFF2-40B4-BE49-F238E27FC236}">
                    <a16:creationId xmlns:a16="http://schemas.microsoft.com/office/drawing/2014/main" id="{871C1CF6-4934-3031-4A42-8CDA7A84B514}"/>
                  </a:ext>
                </a:extLst>
              </p:cNvPr>
              <p:cNvPicPr/>
              <p:nvPr/>
            </p:nvPicPr>
            <p:blipFill>
              <a:blip r:embed="rId8"/>
              <a:stretch>
                <a:fillRect/>
              </a:stretch>
            </p:blipFill>
            <p:spPr>
              <a:xfrm>
                <a:off x="7562805" y="2905410"/>
                <a:ext cx="2526840" cy="144576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 name="Ink 4">
                <a:extLst>
                  <a:ext uri="{FF2B5EF4-FFF2-40B4-BE49-F238E27FC236}">
                    <a16:creationId xmlns:a16="http://schemas.microsoft.com/office/drawing/2014/main" id="{C9E1C3E0-758C-AC72-6E74-8A203E312E88}"/>
                  </a:ext>
                </a:extLst>
              </p14:cNvPr>
              <p14:cNvContentPartPr/>
              <p14:nvPr/>
            </p14:nvContentPartPr>
            <p14:xfrm>
              <a:off x="6783765" y="2727930"/>
              <a:ext cx="897840" cy="916920"/>
            </p14:xfrm>
          </p:contentPart>
        </mc:Choice>
        <mc:Fallback xmlns="">
          <p:pic>
            <p:nvPicPr>
              <p:cNvPr id="5" name="Ink 4">
                <a:extLst>
                  <a:ext uri="{FF2B5EF4-FFF2-40B4-BE49-F238E27FC236}">
                    <a16:creationId xmlns:a16="http://schemas.microsoft.com/office/drawing/2014/main" id="{C9E1C3E0-758C-AC72-6E74-8A203E312E88}"/>
                  </a:ext>
                </a:extLst>
              </p:cNvPr>
              <p:cNvPicPr/>
              <p:nvPr/>
            </p:nvPicPr>
            <p:blipFill>
              <a:blip r:embed="rId10"/>
              <a:stretch>
                <a:fillRect/>
              </a:stretch>
            </p:blipFill>
            <p:spPr>
              <a:xfrm>
                <a:off x="6777645" y="2721810"/>
                <a:ext cx="910080" cy="929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7" name="Ink 6">
                <a:extLst>
                  <a:ext uri="{FF2B5EF4-FFF2-40B4-BE49-F238E27FC236}">
                    <a16:creationId xmlns:a16="http://schemas.microsoft.com/office/drawing/2014/main" id="{62357F7E-98E9-FFCB-B5D5-3DA9A0F16613}"/>
                  </a:ext>
                </a:extLst>
              </p14:cNvPr>
              <p14:cNvContentPartPr/>
              <p14:nvPr/>
            </p14:nvContentPartPr>
            <p14:xfrm>
              <a:off x="5271045" y="2799210"/>
              <a:ext cx="360" cy="196200"/>
            </p14:xfrm>
          </p:contentPart>
        </mc:Choice>
        <mc:Fallback xmlns="">
          <p:pic>
            <p:nvPicPr>
              <p:cNvPr id="7" name="Ink 6">
                <a:extLst>
                  <a:ext uri="{FF2B5EF4-FFF2-40B4-BE49-F238E27FC236}">
                    <a16:creationId xmlns:a16="http://schemas.microsoft.com/office/drawing/2014/main" id="{62357F7E-98E9-FFCB-B5D5-3DA9A0F16613}"/>
                  </a:ext>
                </a:extLst>
              </p:cNvPr>
              <p:cNvPicPr/>
              <p:nvPr/>
            </p:nvPicPr>
            <p:blipFill>
              <a:blip r:embed="rId12"/>
              <a:stretch>
                <a:fillRect/>
              </a:stretch>
            </p:blipFill>
            <p:spPr>
              <a:xfrm>
                <a:off x="5264925" y="2793090"/>
                <a:ext cx="1260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8" name="Ink 7">
                <a:extLst>
                  <a:ext uri="{FF2B5EF4-FFF2-40B4-BE49-F238E27FC236}">
                    <a16:creationId xmlns:a16="http://schemas.microsoft.com/office/drawing/2014/main" id="{F93962D9-85CB-3F90-73AA-61F145FC234E}"/>
                  </a:ext>
                </a:extLst>
              </p14:cNvPr>
              <p14:cNvContentPartPr/>
              <p14:nvPr/>
            </p14:nvContentPartPr>
            <p14:xfrm>
              <a:off x="5049285" y="2745210"/>
              <a:ext cx="765720" cy="529200"/>
            </p14:xfrm>
          </p:contentPart>
        </mc:Choice>
        <mc:Fallback xmlns="">
          <p:pic>
            <p:nvPicPr>
              <p:cNvPr id="8" name="Ink 7">
                <a:extLst>
                  <a:ext uri="{FF2B5EF4-FFF2-40B4-BE49-F238E27FC236}">
                    <a16:creationId xmlns:a16="http://schemas.microsoft.com/office/drawing/2014/main" id="{F93962D9-85CB-3F90-73AA-61F145FC234E}"/>
                  </a:ext>
                </a:extLst>
              </p:cNvPr>
              <p:cNvPicPr/>
              <p:nvPr/>
            </p:nvPicPr>
            <p:blipFill>
              <a:blip r:embed="rId14"/>
              <a:stretch>
                <a:fillRect/>
              </a:stretch>
            </p:blipFill>
            <p:spPr>
              <a:xfrm>
                <a:off x="5043165" y="2739090"/>
                <a:ext cx="777960" cy="541440"/>
              </a:xfrm>
              <a:prstGeom prst="rect">
                <a:avLst/>
              </a:prstGeom>
            </p:spPr>
          </p:pic>
        </mc:Fallback>
      </mc:AlternateContent>
      <p:grpSp>
        <p:nvGrpSpPr>
          <p:cNvPr id="21" name="Group 20">
            <a:extLst>
              <a:ext uri="{FF2B5EF4-FFF2-40B4-BE49-F238E27FC236}">
                <a16:creationId xmlns:a16="http://schemas.microsoft.com/office/drawing/2014/main" id="{192CCED8-4A8E-BEDD-34CD-0C043218E56D}"/>
              </a:ext>
            </a:extLst>
          </p:cNvPr>
          <p:cNvGrpSpPr/>
          <p:nvPr/>
        </p:nvGrpSpPr>
        <p:grpSpPr>
          <a:xfrm>
            <a:off x="6577485" y="2986050"/>
            <a:ext cx="1366920" cy="342000"/>
            <a:chOff x="6577485" y="2986050"/>
            <a:chExt cx="1366920" cy="342000"/>
          </a:xfrm>
        </p:grpSpPr>
        <mc:AlternateContent xmlns:mc="http://schemas.openxmlformats.org/markup-compatibility/2006" xmlns:p14="http://schemas.microsoft.com/office/powerpoint/2010/main">
          <mc:Choice Requires="p14">
            <p:contentPart p14:bwMode="auto" r:id="rId15">
              <p14:nvContentPartPr>
                <p14:cNvPr id="13" name="Ink 12">
                  <a:extLst>
                    <a:ext uri="{FF2B5EF4-FFF2-40B4-BE49-F238E27FC236}">
                      <a16:creationId xmlns:a16="http://schemas.microsoft.com/office/drawing/2014/main" id="{D9185FBC-598E-C67A-B5B3-7E37CEA82A94}"/>
                    </a:ext>
                  </a:extLst>
                </p14:cNvPr>
                <p14:cNvContentPartPr/>
                <p14:nvPr/>
              </p14:nvContentPartPr>
              <p14:xfrm>
                <a:off x="6577485" y="3152730"/>
                <a:ext cx="330840" cy="360"/>
              </p14:xfrm>
            </p:contentPart>
          </mc:Choice>
          <mc:Fallback xmlns="">
            <p:pic>
              <p:nvPicPr>
                <p:cNvPr id="13" name="Ink 12">
                  <a:extLst>
                    <a:ext uri="{FF2B5EF4-FFF2-40B4-BE49-F238E27FC236}">
                      <a16:creationId xmlns:a16="http://schemas.microsoft.com/office/drawing/2014/main" id="{D9185FBC-598E-C67A-B5B3-7E37CEA82A94}"/>
                    </a:ext>
                  </a:extLst>
                </p:cNvPr>
                <p:cNvPicPr/>
                <p:nvPr/>
              </p:nvPicPr>
              <p:blipFill>
                <a:blip r:embed="rId16"/>
                <a:stretch>
                  <a:fillRect/>
                </a:stretch>
              </p:blipFill>
              <p:spPr>
                <a:xfrm>
                  <a:off x="6571365" y="3146610"/>
                  <a:ext cx="3430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7">
              <p14:nvContentPartPr>
                <p14:cNvPr id="16" name="Ink 15">
                  <a:extLst>
                    <a:ext uri="{FF2B5EF4-FFF2-40B4-BE49-F238E27FC236}">
                      <a16:creationId xmlns:a16="http://schemas.microsoft.com/office/drawing/2014/main" id="{FAF13E93-027A-C2B2-8F8B-FE7644E8C6B8}"/>
                    </a:ext>
                  </a:extLst>
                </p14:cNvPr>
                <p14:cNvContentPartPr/>
                <p14:nvPr/>
              </p14:nvContentPartPr>
              <p14:xfrm>
                <a:off x="6616725" y="3301050"/>
                <a:ext cx="185040" cy="360"/>
              </p14:xfrm>
            </p:contentPart>
          </mc:Choice>
          <mc:Fallback xmlns="">
            <p:pic>
              <p:nvPicPr>
                <p:cNvPr id="16" name="Ink 15">
                  <a:extLst>
                    <a:ext uri="{FF2B5EF4-FFF2-40B4-BE49-F238E27FC236}">
                      <a16:creationId xmlns:a16="http://schemas.microsoft.com/office/drawing/2014/main" id="{FAF13E93-027A-C2B2-8F8B-FE7644E8C6B8}"/>
                    </a:ext>
                  </a:extLst>
                </p:cNvPr>
                <p:cNvPicPr/>
                <p:nvPr/>
              </p:nvPicPr>
              <p:blipFill>
                <a:blip r:embed="rId18"/>
                <a:stretch>
                  <a:fillRect/>
                </a:stretch>
              </p:blipFill>
              <p:spPr>
                <a:xfrm>
                  <a:off x="6610605" y="3294930"/>
                  <a:ext cx="197280"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9">
              <p14:nvContentPartPr>
                <p14:cNvPr id="19" name="Ink 18">
                  <a:extLst>
                    <a:ext uri="{FF2B5EF4-FFF2-40B4-BE49-F238E27FC236}">
                      <a16:creationId xmlns:a16="http://schemas.microsoft.com/office/drawing/2014/main" id="{850E4ADD-4000-80F9-5B2B-454298DC3CB8}"/>
                    </a:ext>
                  </a:extLst>
                </p14:cNvPr>
                <p14:cNvContentPartPr/>
                <p14:nvPr/>
              </p14:nvContentPartPr>
              <p14:xfrm>
                <a:off x="7409805" y="2986050"/>
                <a:ext cx="534600" cy="342000"/>
              </p14:xfrm>
            </p:contentPart>
          </mc:Choice>
          <mc:Fallback xmlns="">
            <p:pic>
              <p:nvPicPr>
                <p:cNvPr id="19" name="Ink 18">
                  <a:extLst>
                    <a:ext uri="{FF2B5EF4-FFF2-40B4-BE49-F238E27FC236}">
                      <a16:creationId xmlns:a16="http://schemas.microsoft.com/office/drawing/2014/main" id="{850E4ADD-4000-80F9-5B2B-454298DC3CB8}"/>
                    </a:ext>
                  </a:extLst>
                </p:cNvPr>
                <p:cNvPicPr/>
                <p:nvPr/>
              </p:nvPicPr>
              <p:blipFill>
                <a:blip r:embed="rId20"/>
                <a:stretch>
                  <a:fillRect/>
                </a:stretch>
              </p:blipFill>
              <p:spPr>
                <a:xfrm>
                  <a:off x="7403685" y="2979930"/>
                  <a:ext cx="546840" cy="35424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1">
            <p14:nvContentPartPr>
              <p14:cNvPr id="22" name="Ink 21">
                <a:extLst>
                  <a:ext uri="{FF2B5EF4-FFF2-40B4-BE49-F238E27FC236}">
                    <a16:creationId xmlns:a16="http://schemas.microsoft.com/office/drawing/2014/main" id="{004FBE16-479A-2790-402D-75ABF82BAF4F}"/>
                  </a:ext>
                </a:extLst>
              </p14:cNvPr>
              <p14:cNvContentPartPr/>
              <p14:nvPr/>
            </p14:nvContentPartPr>
            <p14:xfrm>
              <a:off x="3446205" y="4150650"/>
              <a:ext cx="6277320" cy="1314360"/>
            </p14:xfrm>
          </p:contentPart>
        </mc:Choice>
        <mc:Fallback xmlns="">
          <p:pic>
            <p:nvPicPr>
              <p:cNvPr id="22" name="Ink 21">
                <a:extLst>
                  <a:ext uri="{FF2B5EF4-FFF2-40B4-BE49-F238E27FC236}">
                    <a16:creationId xmlns:a16="http://schemas.microsoft.com/office/drawing/2014/main" id="{004FBE16-479A-2790-402D-75ABF82BAF4F}"/>
                  </a:ext>
                </a:extLst>
              </p:cNvPr>
              <p:cNvPicPr/>
              <p:nvPr/>
            </p:nvPicPr>
            <p:blipFill>
              <a:blip r:embed="rId22"/>
              <a:stretch>
                <a:fillRect/>
              </a:stretch>
            </p:blipFill>
            <p:spPr>
              <a:xfrm>
                <a:off x="3440085" y="4144530"/>
                <a:ext cx="6289560" cy="1326600"/>
              </a:xfrm>
              <a:prstGeom prst="rect">
                <a:avLst/>
              </a:prstGeom>
            </p:spPr>
          </p:pic>
        </mc:Fallback>
      </mc:AlternateContent>
      <mc:AlternateContent xmlns:mc="http://schemas.openxmlformats.org/markup-compatibility/2006" xmlns:p14="http://schemas.microsoft.com/office/powerpoint/2010/main">
        <mc:Choice Requires="p14">
          <p:contentPart p14:bwMode="auto" r:id="rId23">
            <p14:nvContentPartPr>
              <p14:cNvPr id="23" name="Ink 22">
                <a:extLst>
                  <a:ext uri="{FF2B5EF4-FFF2-40B4-BE49-F238E27FC236}">
                    <a16:creationId xmlns:a16="http://schemas.microsoft.com/office/drawing/2014/main" id="{83C89E71-4D2E-3795-4721-23A6746AA205}"/>
                  </a:ext>
                </a:extLst>
              </p14:cNvPr>
              <p14:cNvContentPartPr/>
              <p14:nvPr/>
            </p14:nvContentPartPr>
            <p14:xfrm>
              <a:off x="3003765" y="4260810"/>
              <a:ext cx="7041240" cy="1176120"/>
            </p14:xfrm>
          </p:contentPart>
        </mc:Choice>
        <mc:Fallback xmlns="">
          <p:pic>
            <p:nvPicPr>
              <p:cNvPr id="23" name="Ink 22">
                <a:extLst>
                  <a:ext uri="{FF2B5EF4-FFF2-40B4-BE49-F238E27FC236}">
                    <a16:creationId xmlns:a16="http://schemas.microsoft.com/office/drawing/2014/main" id="{83C89E71-4D2E-3795-4721-23A6746AA205}"/>
                  </a:ext>
                </a:extLst>
              </p:cNvPr>
              <p:cNvPicPr/>
              <p:nvPr/>
            </p:nvPicPr>
            <p:blipFill>
              <a:blip r:embed="rId24"/>
              <a:stretch>
                <a:fillRect/>
              </a:stretch>
            </p:blipFill>
            <p:spPr>
              <a:xfrm>
                <a:off x="2997645" y="4254690"/>
                <a:ext cx="7053480" cy="1188360"/>
              </a:xfrm>
              <a:prstGeom prst="rect">
                <a:avLst/>
              </a:prstGeom>
            </p:spPr>
          </p:pic>
        </mc:Fallback>
      </mc:AlternateContent>
    </p:spTree>
    <p:extLst>
      <p:ext uri="{BB962C8B-B14F-4D97-AF65-F5344CB8AC3E}">
        <p14:creationId xmlns:p14="http://schemas.microsoft.com/office/powerpoint/2010/main" val="6059685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B3CCE-B01F-EA27-6BDD-1D298ABBA1B0}"/>
              </a:ext>
            </a:extLst>
          </p:cNvPr>
          <p:cNvSpPr>
            <a:spLocks noGrp="1"/>
          </p:cNvSpPr>
          <p:nvPr>
            <p:ph type="title"/>
          </p:nvPr>
        </p:nvSpPr>
        <p:spPr/>
        <p:txBody>
          <a:bodyPr/>
          <a:lstStyle/>
          <a:p>
            <a:r>
              <a:rPr lang="en-US" dirty="0"/>
              <a:t>Operation</a:t>
            </a:r>
          </a:p>
        </p:txBody>
      </p:sp>
      <p:sp>
        <p:nvSpPr>
          <p:cNvPr id="3" name="Content Placeholder 2">
            <a:extLst>
              <a:ext uri="{FF2B5EF4-FFF2-40B4-BE49-F238E27FC236}">
                <a16:creationId xmlns:a16="http://schemas.microsoft.com/office/drawing/2014/main" id="{61A34522-AE6E-5FE8-5F0F-CDBA60480B75}"/>
              </a:ext>
            </a:extLst>
          </p:cNvPr>
          <p:cNvSpPr>
            <a:spLocks noGrp="1"/>
          </p:cNvSpPr>
          <p:nvPr>
            <p:ph idx="1"/>
          </p:nvPr>
        </p:nvSpPr>
        <p:spPr/>
        <p:txBody>
          <a:bodyPr/>
          <a:lstStyle/>
          <a:p>
            <a:r>
              <a:rPr lang="en-US" dirty="0"/>
              <a:t>Facilitates quick business requirement changes</a:t>
            </a:r>
          </a:p>
          <a:p>
            <a:r>
              <a:rPr lang="en-US" dirty="0"/>
              <a:t>Enables rapid feature deployment</a:t>
            </a:r>
          </a:p>
          <a:p>
            <a:r>
              <a:rPr lang="en-US" dirty="0"/>
              <a:t>Supports easy system updates</a:t>
            </a:r>
          </a:p>
          <a:p>
            <a:r>
              <a:rPr lang="en-US" dirty="0"/>
              <a:t>Reduces technical debt</a:t>
            </a:r>
          </a:p>
          <a:p>
            <a:endParaRPr lang="en-US" dirty="0"/>
          </a:p>
        </p:txBody>
      </p:sp>
    </p:spTree>
    <p:extLst>
      <p:ext uri="{BB962C8B-B14F-4D97-AF65-F5344CB8AC3E}">
        <p14:creationId xmlns:p14="http://schemas.microsoft.com/office/powerpoint/2010/main" val="348260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C530CB-DC9F-72D2-39C3-239DA45BE69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C0AF4DC-2CCE-A5CA-6274-AC2A6A7CC43B}"/>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id="{828E81DF-25F1-BBE7-449A-67A40C45BA82}"/>
              </a:ext>
            </a:extLst>
          </p:cNvPr>
          <p:cNvSpPr>
            <a:spLocks noGrp="1"/>
          </p:cNvSpPr>
          <p:nvPr>
            <p:ph idx="1"/>
          </p:nvPr>
        </p:nvSpPr>
        <p:spPr/>
        <p:txBody>
          <a:bodyPr/>
          <a:lstStyle/>
          <a:p>
            <a:r>
              <a:rPr lang="en-US" dirty="0"/>
              <a:t>Facilitates quick business requirement changes</a:t>
            </a:r>
          </a:p>
          <a:p>
            <a:r>
              <a:rPr lang="en-US" dirty="0"/>
              <a:t>Enables rapid feature deployment</a:t>
            </a:r>
          </a:p>
          <a:p>
            <a:r>
              <a:rPr lang="en-US" dirty="0"/>
              <a:t>Supports easy system updates</a:t>
            </a:r>
          </a:p>
          <a:p>
            <a:r>
              <a:rPr lang="en-US" dirty="0"/>
              <a:t>Reduces technical debt</a:t>
            </a:r>
          </a:p>
          <a:p>
            <a:endParaRPr lang="en-US" dirty="0"/>
          </a:p>
        </p:txBody>
      </p:sp>
    </p:spTree>
    <p:extLst>
      <p:ext uri="{BB962C8B-B14F-4D97-AF65-F5344CB8AC3E}">
        <p14:creationId xmlns:p14="http://schemas.microsoft.com/office/powerpoint/2010/main" val="18947736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A8675-5E2F-2DD2-967F-6491B3F607C9}"/>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id="{9935B0DD-7376-BA47-9B41-D6EED101AAE8}"/>
              </a:ext>
            </a:extLst>
          </p:cNvPr>
          <p:cNvSpPr>
            <a:spLocks noGrp="1"/>
          </p:cNvSpPr>
          <p:nvPr>
            <p:ph idx="1"/>
          </p:nvPr>
        </p:nvSpPr>
        <p:spPr/>
        <p:txBody>
          <a:bodyPr/>
          <a:lstStyle/>
          <a:p>
            <a:r>
              <a:rPr lang="en-US" dirty="0"/>
              <a:t>Maintains user experience during growth</a:t>
            </a:r>
          </a:p>
          <a:p>
            <a:r>
              <a:rPr lang="en-US" dirty="0"/>
              <a:t>Adapts to increasing data volumes</a:t>
            </a:r>
          </a:p>
          <a:p>
            <a:r>
              <a:rPr lang="en-US" dirty="0"/>
              <a:t>Supports real-time business operations</a:t>
            </a:r>
          </a:p>
          <a:p>
            <a:r>
              <a:rPr lang="en-US" dirty="0"/>
              <a:t>Handles peak business periods</a:t>
            </a:r>
          </a:p>
          <a:p>
            <a:endParaRPr lang="en-US" dirty="0"/>
          </a:p>
        </p:txBody>
      </p:sp>
    </p:spTree>
    <p:extLst>
      <p:ext uri="{BB962C8B-B14F-4D97-AF65-F5344CB8AC3E}">
        <p14:creationId xmlns:p14="http://schemas.microsoft.com/office/powerpoint/2010/main" val="21131063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F6346C-3680-FC88-AA05-62E93DDCA339}"/>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id="{7A2FC95E-3D2B-FA7C-751E-569FC66B6A0A}"/>
              </a:ext>
            </a:extLst>
          </p:cNvPr>
          <p:cNvSpPr>
            <a:spLocks noGrp="1"/>
          </p:cNvSpPr>
          <p:nvPr>
            <p:ph idx="1"/>
          </p:nvPr>
        </p:nvSpPr>
        <p:spPr/>
        <p:txBody>
          <a:bodyPr/>
          <a:lstStyle/>
          <a:p>
            <a:r>
              <a:rPr lang="en-US" dirty="0"/>
              <a:t>Protects expanding business assets</a:t>
            </a:r>
          </a:p>
          <a:p>
            <a:r>
              <a:rPr lang="en-US" dirty="0"/>
              <a:t>Adapts to new security threats</a:t>
            </a:r>
          </a:p>
          <a:p>
            <a:r>
              <a:rPr lang="en-US" dirty="0"/>
              <a:t>Supports compliance with changing regulations</a:t>
            </a:r>
          </a:p>
          <a:p>
            <a:r>
              <a:rPr lang="en-US" dirty="0"/>
              <a:t>Maintains trust as business grows</a:t>
            </a:r>
          </a:p>
          <a:p>
            <a:endParaRPr lang="en-US" dirty="0"/>
          </a:p>
        </p:txBody>
      </p:sp>
    </p:spTree>
    <p:extLst>
      <p:ext uri="{BB962C8B-B14F-4D97-AF65-F5344CB8AC3E}">
        <p14:creationId xmlns:p14="http://schemas.microsoft.com/office/powerpoint/2010/main" val="180071092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54099-789F-835C-317C-CBB2727353D0}"/>
              </a:ext>
            </a:extLst>
          </p:cNvPr>
          <p:cNvSpPr>
            <a:spLocks noGrp="1"/>
          </p:cNvSpPr>
          <p:nvPr>
            <p:ph type="title"/>
          </p:nvPr>
        </p:nvSpPr>
        <p:spPr/>
        <p:txBody>
          <a:bodyPr/>
          <a:lstStyle/>
          <a:p>
            <a:r>
              <a:rPr lang="en-US" dirty="0"/>
              <a:t>Flexibility</a:t>
            </a:r>
          </a:p>
        </p:txBody>
      </p:sp>
      <p:sp>
        <p:nvSpPr>
          <p:cNvPr id="3" name="Content Placeholder 2">
            <a:extLst>
              <a:ext uri="{FF2B5EF4-FFF2-40B4-BE49-F238E27FC236}">
                <a16:creationId xmlns:a16="http://schemas.microsoft.com/office/drawing/2014/main" id="{E918939A-8B69-0E36-0C05-0A013445A4B9}"/>
              </a:ext>
            </a:extLst>
          </p:cNvPr>
          <p:cNvSpPr>
            <a:spLocks noGrp="1"/>
          </p:cNvSpPr>
          <p:nvPr>
            <p:ph idx="1"/>
          </p:nvPr>
        </p:nvSpPr>
        <p:spPr/>
        <p:txBody>
          <a:bodyPr/>
          <a:lstStyle/>
          <a:p>
            <a:r>
              <a:rPr lang="en-US" dirty="0"/>
              <a:t>Enables business pivot capabilities</a:t>
            </a:r>
          </a:p>
          <a:p>
            <a:r>
              <a:rPr lang="en-US" dirty="0"/>
              <a:t>Supports new business models</a:t>
            </a:r>
          </a:p>
          <a:p>
            <a:r>
              <a:rPr lang="en-US" dirty="0"/>
              <a:t>Allows integration with new technologies</a:t>
            </a:r>
          </a:p>
          <a:p>
            <a:r>
              <a:rPr lang="en-US"/>
              <a:t>Facilitates business experimentation</a:t>
            </a:r>
          </a:p>
          <a:p>
            <a:endParaRPr lang="en-US"/>
          </a:p>
        </p:txBody>
      </p:sp>
    </p:spTree>
    <p:extLst>
      <p:ext uri="{BB962C8B-B14F-4D97-AF65-F5344CB8AC3E}">
        <p14:creationId xmlns:p14="http://schemas.microsoft.com/office/powerpoint/2010/main" val="7402715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25F197-8318-B962-68D3-CADB2749744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5AB3A9FE-7EA3-D606-3342-D79217CCC426}"/>
              </a:ext>
            </a:extLst>
          </p:cNvPr>
          <p:cNvSpPr>
            <a:spLocks noGrp="1"/>
          </p:cNvSpPr>
          <p:nvPr>
            <p:ph idx="1"/>
          </p:nvPr>
        </p:nvSpPr>
        <p:spPr/>
        <p:txBody>
          <a:bodyPr/>
          <a:lstStyle/>
          <a:p>
            <a:endParaRPr lang="en-US"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747351B-46CE-DE0D-8316-755FDDEF7E37}"/>
                  </a:ext>
                </a:extLst>
              </p14:cNvPr>
              <p14:cNvContentPartPr/>
              <p14:nvPr/>
            </p14:nvContentPartPr>
            <p14:xfrm>
              <a:off x="7045709" y="2792000"/>
              <a:ext cx="1774080" cy="1266480"/>
            </p14:xfrm>
          </p:contentPart>
        </mc:Choice>
        <mc:Fallback xmlns="">
          <p:pic>
            <p:nvPicPr>
              <p:cNvPr id="4" name="Ink 3">
                <a:extLst>
                  <a:ext uri="{FF2B5EF4-FFF2-40B4-BE49-F238E27FC236}">
                    <a16:creationId xmlns:a16="http://schemas.microsoft.com/office/drawing/2014/main" id="{9747351B-46CE-DE0D-8316-755FDDEF7E37}"/>
                  </a:ext>
                </a:extLst>
              </p:cNvPr>
              <p:cNvPicPr/>
              <p:nvPr/>
            </p:nvPicPr>
            <p:blipFill>
              <a:blip r:embed="rId3"/>
              <a:stretch>
                <a:fillRect/>
              </a:stretch>
            </p:blipFill>
            <p:spPr>
              <a:xfrm>
                <a:off x="7039589" y="2785880"/>
                <a:ext cx="1786320" cy="12787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5" name="Ink 4">
                <a:extLst>
                  <a:ext uri="{FF2B5EF4-FFF2-40B4-BE49-F238E27FC236}">
                    <a16:creationId xmlns:a16="http://schemas.microsoft.com/office/drawing/2014/main" id="{D63D4B1D-CDCE-A428-1E1A-658278761725}"/>
                  </a:ext>
                </a:extLst>
              </p14:cNvPr>
              <p14:cNvContentPartPr/>
              <p14:nvPr/>
            </p14:nvContentPartPr>
            <p14:xfrm>
              <a:off x="1956029" y="3074240"/>
              <a:ext cx="2168640" cy="1419480"/>
            </p14:xfrm>
          </p:contentPart>
        </mc:Choice>
        <mc:Fallback xmlns="">
          <p:pic>
            <p:nvPicPr>
              <p:cNvPr id="5" name="Ink 4">
                <a:extLst>
                  <a:ext uri="{FF2B5EF4-FFF2-40B4-BE49-F238E27FC236}">
                    <a16:creationId xmlns:a16="http://schemas.microsoft.com/office/drawing/2014/main" id="{D63D4B1D-CDCE-A428-1E1A-658278761725}"/>
                  </a:ext>
                </a:extLst>
              </p:cNvPr>
              <p:cNvPicPr/>
              <p:nvPr/>
            </p:nvPicPr>
            <p:blipFill>
              <a:blip r:embed="rId5"/>
              <a:stretch>
                <a:fillRect/>
              </a:stretch>
            </p:blipFill>
            <p:spPr>
              <a:xfrm>
                <a:off x="1902389" y="2966240"/>
                <a:ext cx="2276280" cy="1635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6" name="Ink 5">
                <a:extLst>
                  <a:ext uri="{FF2B5EF4-FFF2-40B4-BE49-F238E27FC236}">
                    <a16:creationId xmlns:a16="http://schemas.microsoft.com/office/drawing/2014/main" id="{FC589F2F-941C-8E38-9675-C319B2693C87}"/>
                  </a:ext>
                </a:extLst>
              </p14:cNvPr>
              <p14:cNvContentPartPr/>
              <p14:nvPr/>
            </p14:nvContentPartPr>
            <p14:xfrm>
              <a:off x="5201069" y="1570160"/>
              <a:ext cx="2604240" cy="2026080"/>
            </p14:xfrm>
          </p:contentPart>
        </mc:Choice>
        <mc:Fallback xmlns="">
          <p:pic>
            <p:nvPicPr>
              <p:cNvPr id="6" name="Ink 5">
                <a:extLst>
                  <a:ext uri="{FF2B5EF4-FFF2-40B4-BE49-F238E27FC236}">
                    <a16:creationId xmlns:a16="http://schemas.microsoft.com/office/drawing/2014/main" id="{FC589F2F-941C-8E38-9675-C319B2693C87}"/>
                  </a:ext>
                </a:extLst>
              </p:cNvPr>
              <p:cNvPicPr/>
              <p:nvPr/>
            </p:nvPicPr>
            <p:blipFill>
              <a:blip r:embed="rId7"/>
              <a:stretch>
                <a:fillRect/>
              </a:stretch>
            </p:blipFill>
            <p:spPr>
              <a:xfrm>
                <a:off x="5147429" y="1462520"/>
                <a:ext cx="2711880" cy="224172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 name="Ink 6">
                <a:extLst>
                  <a:ext uri="{FF2B5EF4-FFF2-40B4-BE49-F238E27FC236}">
                    <a16:creationId xmlns:a16="http://schemas.microsoft.com/office/drawing/2014/main" id="{C703887D-B48E-4573-7F81-8E7616BBB211}"/>
                  </a:ext>
                </a:extLst>
              </p14:cNvPr>
              <p14:cNvContentPartPr/>
              <p14:nvPr/>
            </p14:nvContentPartPr>
            <p14:xfrm>
              <a:off x="4378109" y="4162880"/>
              <a:ext cx="3588120" cy="1959120"/>
            </p14:xfrm>
          </p:contentPart>
        </mc:Choice>
        <mc:Fallback xmlns="">
          <p:pic>
            <p:nvPicPr>
              <p:cNvPr id="7" name="Ink 6">
                <a:extLst>
                  <a:ext uri="{FF2B5EF4-FFF2-40B4-BE49-F238E27FC236}">
                    <a16:creationId xmlns:a16="http://schemas.microsoft.com/office/drawing/2014/main" id="{C703887D-B48E-4573-7F81-8E7616BBB211}"/>
                  </a:ext>
                </a:extLst>
              </p:cNvPr>
              <p:cNvPicPr/>
              <p:nvPr/>
            </p:nvPicPr>
            <p:blipFill>
              <a:blip r:embed="rId9"/>
              <a:stretch>
                <a:fillRect/>
              </a:stretch>
            </p:blipFill>
            <p:spPr>
              <a:xfrm>
                <a:off x="4324469" y="4054880"/>
                <a:ext cx="3695760" cy="21747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8" name="Ink 7">
                <a:extLst>
                  <a:ext uri="{FF2B5EF4-FFF2-40B4-BE49-F238E27FC236}">
                    <a16:creationId xmlns:a16="http://schemas.microsoft.com/office/drawing/2014/main" id="{B6AF056A-0A4A-0FAB-C285-A6FD716E7B64}"/>
                  </a:ext>
                </a:extLst>
              </p14:cNvPr>
              <p14:cNvContentPartPr/>
              <p14:nvPr/>
            </p14:nvContentPartPr>
            <p14:xfrm>
              <a:off x="282029" y="1911800"/>
              <a:ext cx="573120" cy="387000"/>
            </p14:xfrm>
          </p:contentPart>
        </mc:Choice>
        <mc:Fallback xmlns="">
          <p:pic>
            <p:nvPicPr>
              <p:cNvPr id="8" name="Ink 7">
                <a:extLst>
                  <a:ext uri="{FF2B5EF4-FFF2-40B4-BE49-F238E27FC236}">
                    <a16:creationId xmlns:a16="http://schemas.microsoft.com/office/drawing/2014/main" id="{B6AF056A-0A4A-0FAB-C285-A6FD716E7B64}"/>
                  </a:ext>
                </a:extLst>
              </p:cNvPr>
              <p:cNvPicPr/>
              <p:nvPr/>
            </p:nvPicPr>
            <p:blipFill>
              <a:blip r:embed="rId11"/>
              <a:stretch>
                <a:fillRect/>
              </a:stretch>
            </p:blipFill>
            <p:spPr>
              <a:xfrm>
                <a:off x="228029" y="1803800"/>
                <a:ext cx="680760" cy="6026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9" name="Ink 8">
                <a:extLst>
                  <a:ext uri="{FF2B5EF4-FFF2-40B4-BE49-F238E27FC236}">
                    <a16:creationId xmlns:a16="http://schemas.microsoft.com/office/drawing/2014/main" id="{DD1567E5-BF0B-5DFD-48BF-0B262883BA61}"/>
                  </a:ext>
                </a:extLst>
              </p14:cNvPr>
              <p14:cNvContentPartPr/>
              <p14:nvPr/>
            </p14:nvContentPartPr>
            <p14:xfrm>
              <a:off x="484709" y="1927280"/>
              <a:ext cx="669600" cy="651240"/>
            </p14:xfrm>
          </p:contentPart>
        </mc:Choice>
        <mc:Fallback xmlns="">
          <p:pic>
            <p:nvPicPr>
              <p:cNvPr id="9" name="Ink 8">
                <a:extLst>
                  <a:ext uri="{FF2B5EF4-FFF2-40B4-BE49-F238E27FC236}">
                    <a16:creationId xmlns:a16="http://schemas.microsoft.com/office/drawing/2014/main" id="{DD1567E5-BF0B-5DFD-48BF-0B262883BA61}"/>
                  </a:ext>
                </a:extLst>
              </p:cNvPr>
              <p:cNvPicPr/>
              <p:nvPr/>
            </p:nvPicPr>
            <p:blipFill>
              <a:blip r:embed="rId13"/>
              <a:stretch>
                <a:fillRect/>
              </a:stretch>
            </p:blipFill>
            <p:spPr>
              <a:xfrm>
                <a:off x="430709" y="1819640"/>
                <a:ext cx="777240" cy="8668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0" name="Ink 9">
                <a:extLst>
                  <a:ext uri="{FF2B5EF4-FFF2-40B4-BE49-F238E27FC236}">
                    <a16:creationId xmlns:a16="http://schemas.microsoft.com/office/drawing/2014/main" id="{1A6C8490-24D2-ADE4-2FA2-57127CFD4238}"/>
                  </a:ext>
                </a:extLst>
              </p14:cNvPr>
              <p14:cNvContentPartPr/>
              <p14:nvPr/>
            </p14:nvContentPartPr>
            <p14:xfrm>
              <a:off x="1420709" y="655760"/>
              <a:ext cx="563760" cy="5839560"/>
            </p14:xfrm>
          </p:contentPart>
        </mc:Choice>
        <mc:Fallback xmlns="">
          <p:pic>
            <p:nvPicPr>
              <p:cNvPr id="10" name="Ink 9">
                <a:extLst>
                  <a:ext uri="{FF2B5EF4-FFF2-40B4-BE49-F238E27FC236}">
                    <a16:creationId xmlns:a16="http://schemas.microsoft.com/office/drawing/2014/main" id="{1A6C8490-24D2-ADE4-2FA2-57127CFD4238}"/>
                  </a:ext>
                </a:extLst>
              </p:cNvPr>
              <p:cNvPicPr/>
              <p:nvPr/>
            </p:nvPicPr>
            <p:blipFill>
              <a:blip r:embed="rId15"/>
              <a:stretch>
                <a:fillRect/>
              </a:stretch>
            </p:blipFill>
            <p:spPr>
              <a:xfrm>
                <a:off x="1367069" y="547760"/>
                <a:ext cx="671400" cy="60552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1" name="Ink 10">
                <a:extLst>
                  <a:ext uri="{FF2B5EF4-FFF2-40B4-BE49-F238E27FC236}">
                    <a16:creationId xmlns:a16="http://schemas.microsoft.com/office/drawing/2014/main" id="{C0A06DAC-910D-B614-7DC1-F33A2D6EB13A}"/>
                  </a:ext>
                </a:extLst>
              </p14:cNvPr>
              <p14:cNvContentPartPr/>
              <p14:nvPr/>
            </p14:nvContentPartPr>
            <p14:xfrm>
              <a:off x="2821109" y="2652320"/>
              <a:ext cx="14040" cy="706680"/>
            </p14:xfrm>
          </p:contentPart>
        </mc:Choice>
        <mc:Fallback xmlns="">
          <p:pic>
            <p:nvPicPr>
              <p:cNvPr id="11" name="Ink 10">
                <a:extLst>
                  <a:ext uri="{FF2B5EF4-FFF2-40B4-BE49-F238E27FC236}">
                    <a16:creationId xmlns:a16="http://schemas.microsoft.com/office/drawing/2014/main" id="{C0A06DAC-910D-B614-7DC1-F33A2D6EB13A}"/>
                  </a:ext>
                </a:extLst>
              </p:cNvPr>
              <p:cNvPicPr/>
              <p:nvPr/>
            </p:nvPicPr>
            <p:blipFill>
              <a:blip r:embed="rId17"/>
              <a:stretch>
                <a:fillRect/>
              </a:stretch>
            </p:blipFill>
            <p:spPr>
              <a:xfrm>
                <a:off x="2767469" y="2544320"/>
                <a:ext cx="121680" cy="92232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2" name="Ink 11">
                <a:extLst>
                  <a:ext uri="{FF2B5EF4-FFF2-40B4-BE49-F238E27FC236}">
                    <a16:creationId xmlns:a16="http://schemas.microsoft.com/office/drawing/2014/main" id="{0BEC9CF5-F9C4-AF32-3957-F16925D98B37}"/>
                  </a:ext>
                </a:extLst>
              </p14:cNvPr>
              <p14:cNvContentPartPr/>
              <p14:nvPr/>
            </p14:nvContentPartPr>
            <p14:xfrm>
              <a:off x="6169469" y="1161920"/>
              <a:ext cx="2520" cy="1165320"/>
            </p14:xfrm>
          </p:contentPart>
        </mc:Choice>
        <mc:Fallback xmlns="">
          <p:pic>
            <p:nvPicPr>
              <p:cNvPr id="12" name="Ink 11">
                <a:extLst>
                  <a:ext uri="{FF2B5EF4-FFF2-40B4-BE49-F238E27FC236}">
                    <a16:creationId xmlns:a16="http://schemas.microsoft.com/office/drawing/2014/main" id="{0BEC9CF5-F9C4-AF32-3957-F16925D98B37}"/>
                  </a:ext>
                </a:extLst>
              </p:cNvPr>
              <p:cNvPicPr/>
              <p:nvPr/>
            </p:nvPicPr>
            <p:blipFill>
              <a:blip r:embed="rId19"/>
              <a:stretch>
                <a:fillRect/>
              </a:stretch>
            </p:blipFill>
            <p:spPr>
              <a:xfrm>
                <a:off x="6115469" y="1053920"/>
                <a:ext cx="110160" cy="138096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3" name="Ink 12">
                <a:extLst>
                  <a:ext uri="{FF2B5EF4-FFF2-40B4-BE49-F238E27FC236}">
                    <a16:creationId xmlns:a16="http://schemas.microsoft.com/office/drawing/2014/main" id="{EDF2E44C-5107-DBD6-20C2-3E5D11633975}"/>
                  </a:ext>
                </a:extLst>
              </p14:cNvPr>
              <p14:cNvContentPartPr/>
              <p14:nvPr/>
            </p14:nvContentPartPr>
            <p14:xfrm>
              <a:off x="5189909" y="5491640"/>
              <a:ext cx="360" cy="1069200"/>
            </p14:xfrm>
          </p:contentPart>
        </mc:Choice>
        <mc:Fallback xmlns="">
          <p:pic>
            <p:nvPicPr>
              <p:cNvPr id="13" name="Ink 12">
                <a:extLst>
                  <a:ext uri="{FF2B5EF4-FFF2-40B4-BE49-F238E27FC236}">
                    <a16:creationId xmlns:a16="http://schemas.microsoft.com/office/drawing/2014/main" id="{EDF2E44C-5107-DBD6-20C2-3E5D11633975}"/>
                  </a:ext>
                </a:extLst>
              </p:cNvPr>
              <p:cNvPicPr/>
              <p:nvPr/>
            </p:nvPicPr>
            <p:blipFill>
              <a:blip r:embed="rId21"/>
              <a:stretch>
                <a:fillRect/>
              </a:stretch>
            </p:blipFill>
            <p:spPr>
              <a:xfrm>
                <a:off x="5135909" y="5383640"/>
                <a:ext cx="108000" cy="128484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4" name="Ink 13">
                <a:extLst>
                  <a:ext uri="{FF2B5EF4-FFF2-40B4-BE49-F238E27FC236}">
                    <a16:creationId xmlns:a16="http://schemas.microsoft.com/office/drawing/2014/main" id="{559BAA07-1C00-BAE9-E88F-76129CA46831}"/>
                  </a:ext>
                </a:extLst>
              </p14:cNvPr>
              <p14:cNvContentPartPr/>
              <p14:nvPr/>
            </p14:nvContentPartPr>
            <p14:xfrm>
              <a:off x="3167069" y="5051360"/>
              <a:ext cx="681120" cy="718920"/>
            </p14:xfrm>
          </p:contentPart>
        </mc:Choice>
        <mc:Fallback xmlns="">
          <p:pic>
            <p:nvPicPr>
              <p:cNvPr id="14" name="Ink 13">
                <a:extLst>
                  <a:ext uri="{FF2B5EF4-FFF2-40B4-BE49-F238E27FC236}">
                    <a16:creationId xmlns:a16="http://schemas.microsoft.com/office/drawing/2014/main" id="{559BAA07-1C00-BAE9-E88F-76129CA46831}"/>
                  </a:ext>
                </a:extLst>
              </p:cNvPr>
              <p:cNvPicPr/>
              <p:nvPr/>
            </p:nvPicPr>
            <p:blipFill>
              <a:blip r:embed="rId23"/>
              <a:stretch>
                <a:fillRect/>
              </a:stretch>
            </p:blipFill>
            <p:spPr>
              <a:xfrm>
                <a:off x="3113069" y="4943720"/>
                <a:ext cx="788760" cy="934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5" name="Ink 14">
                <a:extLst>
                  <a:ext uri="{FF2B5EF4-FFF2-40B4-BE49-F238E27FC236}">
                    <a16:creationId xmlns:a16="http://schemas.microsoft.com/office/drawing/2014/main" id="{FDE0137F-7EEE-F6A3-732D-14CD535854C5}"/>
                  </a:ext>
                </a:extLst>
              </p14:cNvPr>
              <p14:cNvContentPartPr/>
              <p14:nvPr/>
            </p14:nvContentPartPr>
            <p14:xfrm>
              <a:off x="2986709" y="4783520"/>
              <a:ext cx="874080" cy="1239840"/>
            </p14:xfrm>
          </p:contentPart>
        </mc:Choice>
        <mc:Fallback xmlns="">
          <p:pic>
            <p:nvPicPr>
              <p:cNvPr id="15" name="Ink 14">
                <a:extLst>
                  <a:ext uri="{FF2B5EF4-FFF2-40B4-BE49-F238E27FC236}">
                    <a16:creationId xmlns:a16="http://schemas.microsoft.com/office/drawing/2014/main" id="{FDE0137F-7EEE-F6A3-732D-14CD535854C5}"/>
                  </a:ext>
                </a:extLst>
              </p:cNvPr>
              <p:cNvPicPr/>
              <p:nvPr/>
            </p:nvPicPr>
            <p:blipFill>
              <a:blip r:embed="rId25"/>
              <a:stretch>
                <a:fillRect/>
              </a:stretch>
            </p:blipFill>
            <p:spPr>
              <a:xfrm>
                <a:off x="2933069" y="4675880"/>
                <a:ext cx="981720" cy="145548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6" name="Ink 15">
                <a:extLst>
                  <a:ext uri="{FF2B5EF4-FFF2-40B4-BE49-F238E27FC236}">
                    <a16:creationId xmlns:a16="http://schemas.microsoft.com/office/drawing/2014/main" id="{59679D33-07B9-8B9C-FF1E-AC74480E6310}"/>
                  </a:ext>
                </a:extLst>
              </p14:cNvPr>
              <p14:cNvContentPartPr/>
              <p14:nvPr/>
            </p14:nvContentPartPr>
            <p14:xfrm>
              <a:off x="2324309" y="2555120"/>
              <a:ext cx="926640" cy="657000"/>
            </p14:xfrm>
          </p:contentPart>
        </mc:Choice>
        <mc:Fallback xmlns="">
          <p:pic>
            <p:nvPicPr>
              <p:cNvPr id="16" name="Ink 15">
                <a:extLst>
                  <a:ext uri="{FF2B5EF4-FFF2-40B4-BE49-F238E27FC236}">
                    <a16:creationId xmlns:a16="http://schemas.microsoft.com/office/drawing/2014/main" id="{59679D33-07B9-8B9C-FF1E-AC74480E6310}"/>
                  </a:ext>
                </a:extLst>
              </p:cNvPr>
              <p:cNvPicPr/>
              <p:nvPr/>
            </p:nvPicPr>
            <p:blipFill>
              <a:blip r:embed="rId27"/>
              <a:stretch>
                <a:fillRect/>
              </a:stretch>
            </p:blipFill>
            <p:spPr>
              <a:xfrm>
                <a:off x="2270309" y="2447480"/>
                <a:ext cx="1034280" cy="87264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7" name="Ink 16">
                <a:extLst>
                  <a:ext uri="{FF2B5EF4-FFF2-40B4-BE49-F238E27FC236}">
                    <a16:creationId xmlns:a16="http://schemas.microsoft.com/office/drawing/2014/main" id="{474927AA-F14B-7947-ABBC-5EF948C63CA4}"/>
                  </a:ext>
                </a:extLst>
              </p14:cNvPr>
              <p14:cNvContentPartPr/>
              <p14:nvPr/>
            </p14:nvContentPartPr>
            <p14:xfrm>
              <a:off x="2762069" y="2641520"/>
              <a:ext cx="534960" cy="766080"/>
            </p14:xfrm>
          </p:contentPart>
        </mc:Choice>
        <mc:Fallback xmlns="">
          <p:pic>
            <p:nvPicPr>
              <p:cNvPr id="17" name="Ink 16">
                <a:extLst>
                  <a:ext uri="{FF2B5EF4-FFF2-40B4-BE49-F238E27FC236}">
                    <a16:creationId xmlns:a16="http://schemas.microsoft.com/office/drawing/2014/main" id="{474927AA-F14B-7947-ABBC-5EF948C63CA4}"/>
                  </a:ext>
                </a:extLst>
              </p:cNvPr>
              <p:cNvPicPr/>
              <p:nvPr/>
            </p:nvPicPr>
            <p:blipFill>
              <a:blip r:embed="rId29"/>
              <a:stretch>
                <a:fillRect/>
              </a:stretch>
            </p:blipFill>
            <p:spPr>
              <a:xfrm>
                <a:off x="2708429" y="2533880"/>
                <a:ext cx="642600" cy="981720"/>
              </a:xfrm>
              <a:prstGeom prst="rect">
                <a:avLst/>
              </a:prstGeom>
            </p:spPr>
          </p:pic>
        </mc:Fallback>
      </mc:AlternateContent>
    </p:spTree>
    <p:extLst>
      <p:ext uri="{BB962C8B-B14F-4D97-AF65-F5344CB8AC3E}">
        <p14:creationId xmlns:p14="http://schemas.microsoft.com/office/powerpoint/2010/main" val="9052988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BB459-122E-E4C5-08F5-FDECF5C7873B}"/>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F2EB13-0868-1B22-6E1C-8C7FE2E24194}"/>
              </a:ext>
            </a:extLst>
          </p:cNvPr>
          <p:cNvSpPr>
            <a:spLocks noGrp="1"/>
          </p:cNvSpPr>
          <p:nvPr>
            <p:ph idx="1"/>
          </p:nvPr>
        </p:nvSpPr>
        <p:spPr/>
        <p:txBody>
          <a:bodyPr/>
          <a:lstStyle/>
          <a:p>
            <a:r>
              <a:rPr lang="en-US" b="1" dirty="0"/>
              <a:t>C</a:t>
            </a:r>
            <a:r>
              <a:rPr lang="en-US" dirty="0"/>
              <a:t> - Consistency</a:t>
            </a:r>
          </a:p>
          <a:p>
            <a:r>
              <a:rPr lang="en-US" b="1" dirty="0"/>
              <a:t>A</a:t>
            </a:r>
            <a:r>
              <a:rPr lang="en-US" dirty="0"/>
              <a:t> - Availability</a:t>
            </a:r>
          </a:p>
          <a:p>
            <a:r>
              <a:rPr lang="en-US" b="1" dirty="0"/>
              <a:t>P</a:t>
            </a:r>
            <a:r>
              <a:rPr lang="en-US" dirty="0"/>
              <a:t> - Partition Tolerance</a:t>
            </a:r>
          </a:p>
          <a:p>
            <a:endParaRPr lang="en-US" dirty="0"/>
          </a:p>
        </p:txBody>
      </p:sp>
      <p:pic>
        <p:nvPicPr>
          <p:cNvPr id="4" name="Picture 2" descr="CAP theorem - Wikipedia">
            <a:extLst>
              <a:ext uri="{FF2B5EF4-FFF2-40B4-BE49-F238E27FC236}">
                <a16:creationId xmlns:a16="http://schemas.microsoft.com/office/drawing/2014/main" id="{75D4314C-E997-5CE5-5259-9FE605D2F2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49953" y="1989054"/>
            <a:ext cx="4566332" cy="4548433"/>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p14="http://schemas.microsoft.com/office/powerpoint/2010/main">
        <mc:Choice Requires="p14">
          <p:contentPart p14:bwMode="auto" r:id="rId3">
            <p14:nvContentPartPr>
              <p14:cNvPr id="5" name="Ink 4">
                <a:extLst>
                  <a:ext uri="{FF2B5EF4-FFF2-40B4-BE49-F238E27FC236}">
                    <a16:creationId xmlns:a16="http://schemas.microsoft.com/office/drawing/2014/main" id="{97CBE092-A441-B9F1-D00F-4942F9C1549C}"/>
                  </a:ext>
                </a:extLst>
              </p14:cNvPr>
              <p14:cNvContentPartPr/>
              <p14:nvPr/>
            </p14:nvContentPartPr>
            <p14:xfrm>
              <a:off x="7126349" y="3213560"/>
              <a:ext cx="1804320" cy="1243800"/>
            </p14:xfrm>
          </p:contentPart>
        </mc:Choice>
        <mc:Fallback xmlns="">
          <p:pic>
            <p:nvPicPr>
              <p:cNvPr id="5" name="Ink 4">
                <a:extLst>
                  <a:ext uri="{FF2B5EF4-FFF2-40B4-BE49-F238E27FC236}">
                    <a16:creationId xmlns:a16="http://schemas.microsoft.com/office/drawing/2014/main" id="{97CBE092-A441-B9F1-D00F-4942F9C1549C}"/>
                  </a:ext>
                </a:extLst>
              </p:cNvPr>
              <p:cNvPicPr/>
              <p:nvPr/>
            </p:nvPicPr>
            <p:blipFill>
              <a:blip r:embed="rId4"/>
              <a:stretch>
                <a:fillRect/>
              </a:stretch>
            </p:blipFill>
            <p:spPr>
              <a:xfrm>
                <a:off x="7072349" y="3105560"/>
                <a:ext cx="1911960" cy="14594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6" name="Ink 5">
                <a:extLst>
                  <a:ext uri="{FF2B5EF4-FFF2-40B4-BE49-F238E27FC236}">
                    <a16:creationId xmlns:a16="http://schemas.microsoft.com/office/drawing/2014/main" id="{1E9B6FF7-7D64-8191-29FD-82BAECBF9560}"/>
                  </a:ext>
                </a:extLst>
              </p14:cNvPr>
              <p14:cNvContentPartPr/>
              <p14:nvPr/>
            </p14:nvContentPartPr>
            <p14:xfrm>
              <a:off x="6408869" y="4587320"/>
              <a:ext cx="1465200" cy="1329840"/>
            </p14:xfrm>
          </p:contentPart>
        </mc:Choice>
        <mc:Fallback xmlns="">
          <p:pic>
            <p:nvPicPr>
              <p:cNvPr id="6" name="Ink 5">
                <a:extLst>
                  <a:ext uri="{FF2B5EF4-FFF2-40B4-BE49-F238E27FC236}">
                    <a16:creationId xmlns:a16="http://schemas.microsoft.com/office/drawing/2014/main" id="{1E9B6FF7-7D64-8191-29FD-82BAECBF9560}"/>
                  </a:ext>
                </a:extLst>
              </p:cNvPr>
              <p:cNvPicPr/>
              <p:nvPr/>
            </p:nvPicPr>
            <p:blipFill>
              <a:blip r:embed="rId6"/>
              <a:stretch>
                <a:fillRect/>
              </a:stretch>
            </p:blipFill>
            <p:spPr>
              <a:xfrm>
                <a:off x="6354869" y="4479680"/>
                <a:ext cx="1572840" cy="154548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7" name="Ink 6">
                <a:extLst>
                  <a:ext uri="{FF2B5EF4-FFF2-40B4-BE49-F238E27FC236}">
                    <a16:creationId xmlns:a16="http://schemas.microsoft.com/office/drawing/2014/main" id="{45048370-BE5D-0803-871F-C08050CB5157}"/>
                  </a:ext>
                </a:extLst>
              </p14:cNvPr>
              <p14:cNvContentPartPr/>
              <p14:nvPr/>
            </p14:nvContentPartPr>
            <p14:xfrm>
              <a:off x="5903429" y="3188360"/>
              <a:ext cx="609840" cy="740880"/>
            </p14:xfrm>
          </p:contentPart>
        </mc:Choice>
        <mc:Fallback xmlns="">
          <p:pic>
            <p:nvPicPr>
              <p:cNvPr id="7" name="Ink 6">
                <a:extLst>
                  <a:ext uri="{FF2B5EF4-FFF2-40B4-BE49-F238E27FC236}">
                    <a16:creationId xmlns:a16="http://schemas.microsoft.com/office/drawing/2014/main" id="{45048370-BE5D-0803-871F-C08050CB5157}"/>
                  </a:ext>
                </a:extLst>
              </p:cNvPr>
              <p:cNvPicPr/>
              <p:nvPr/>
            </p:nvPicPr>
            <p:blipFill>
              <a:blip r:embed="rId8"/>
              <a:stretch>
                <a:fillRect/>
              </a:stretch>
            </p:blipFill>
            <p:spPr>
              <a:xfrm>
                <a:off x="5849789" y="3080720"/>
                <a:ext cx="717480" cy="95652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8" name="Ink 7">
                <a:extLst>
                  <a:ext uri="{FF2B5EF4-FFF2-40B4-BE49-F238E27FC236}">
                    <a16:creationId xmlns:a16="http://schemas.microsoft.com/office/drawing/2014/main" id="{49956683-308B-978D-97FB-CD3FBA6F08E9}"/>
                  </a:ext>
                </a:extLst>
              </p14:cNvPr>
              <p14:cNvContentPartPr/>
              <p14:nvPr/>
            </p14:nvContentPartPr>
            <p14:xfrm>
              <a:off x="5340389" y="2730800"/>
              <a:ext cx="1271520" cy="1415520"/>
            </p14:xfrm>
          </p:contentPart>
        </mc:Choice>
        <mc:Fallback xmlns="">
          <p:pic>
            <p:nvPicPr>
              <p:cNvPr id="8" name="Ink 7">
                <a:extLst>
                  <a:ext uri="{FF2B5EF4-FFF2-40B4-BE49-F238E27FC236}">
                    <a16:creationId xmlns:a16="http://schemas.microsoft.com/office/drawing/2014/main" id="{49956683-308B-978D-97FB-CD3FBA6F08E9}"/>
                  </a:ext>
                </a:extLst>
              </p:cNvPr>
              <p:cNvPicPr/>
              <p:nvPr/>
            </p:nvPicPr>
            <p:blipFill>
              <a:blip r:embed="rId10"/>
              <a:stretch>
                <a:fillRect/>
              </a:stretch>
            </p:blipFill>
            <p:spPr>
              <a:xfrm>
                <a:off x="5286749" y="2622800"/>
                <a:ext cx="1379160" cy="1631160"/>
              </a:xfrm>
              <a:prstGeom prst="rect">
                <a:avLst/>
              </a:prstGeom>
            </p:spPr>
          </p:pic>
        </mc:Fallback>
      </mc:AlternateContent>
      <mc:AlternateContent xmlns:mc="http://schemas.openxmlformats.org/markup-compatibility/2006" xmlns:p14="http://schemas.microsoft.com/office/powerpoint/2010/main">
        <mc:Choice Requires="p14">
          <p:contentPart p14:bwMode="auto" r:id="rId11">
            <p14:nvContentPartPr>
              <p14:cNvPr id="9" name="Ink 8">
                <a:extLst>
                  <a:ext uri="{FF2B5EF4-FFF2-40B4-BE49-F238E27FC236}">
                    <a16:creationId xmlns:a16="http://schemas.microsoft.com/office/drawing/2014/main" id="{490A5590-D839-D4DE-6E46-DCA88FEAF3CC}"/>
                  </a:ext>
                </a:extLst>
              </p14:cNvPr>
              <p14:cNvContentPartPr/>
              <p14:nvPr/>
            </p14:nvContentPartPr>
            <p14:xfrm>
              <a:off x="4881389" y="2283680"/>
              <a:ext cx="45000" cy="3818160"/>
            </p14:xfrm>
          </p:contentPart>
        </mc:Choice>
        <mc:Fallback xmlns="">
          <p:pic>
            <p:nvPicPr>
              <p:cNvPr id="9" name="Ink 8">
                <a:extLst>
                  <a:ext uri="{FF2B5EF4-FFF2-40B4-BE49-F238E27FC236}">
                    <a16:creationId xmlns:a16="http://schemas.microsoft.com/office/drawing/2014/main" id="{490A5590-D839-D4DE-6E46-DCA88FEAF3CC}"/>
                  </a:ext>
                </a:extLst>
              </p:cNvPr>
              <p:cNvPicPr/>
              <p:nvPr/>
            </p:nvPicPr>
            <p:blipFill>
              <a:blip r:embed="rId12"/>
              <a:stretch>
                <a:fillRect/>
              </a:stretch>
            </p:blipFill>
            <p:spPr>
              <a:xfrm>
                <a:off x="4827389" y="2175680"/>
                <a:ext cx="152640" cy="4033800"/>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10" name="Ink 9">
                <a:extLst>
                  <a:ext uri="{FF2B5EF4-FFF2-40B4-BE49-F238E27FC236}">
                    <a16:creationId xmlns:a16="http://schemas.microsoft.com/office/drawing/2014/main" id="{AD7BE12A-D66B-9D8B-63E1-32A786E87EC4}"/>
                  </a:ext>
                </a:extLst>
              </p14:cNvPr>
              <p14:cNvContentPartPr/>
              <p14:nvPr/>
            </p14:nvContentPartPr>
            <p14:xfrm>
              <a:off x="4926029" y="2263520"/>
              <a:ext cx="4818960" cy="3823200"/>
            </p14:xfrm>
          </p:contentPart>
        </mc:Choice>
        <mc:Fallback xmlns="">
          <p:pic>
            <p:nvPicPr>
              <p:cNvPr id="10" name="Ink 9">
                <a:extLst>
                  <a:ext uri="{FF2B5EF4-FFF2-40B4-BE49-F238E27FC236}">
                    <a16:creationId xmlns:a16="http://schemas.microsoft.com/office/drawing/2014/main" id="{AD7BE12A-D66B-9D8B-63E1-32A786E87EC4}"/>
                  </a:ext>
                </a:extLst>
              </p:cNvPr>
              <p:cNvPicPr/>
              <p:nvPr/>
            </p:nvPicPr>
            <p:blipFill>
              <a:blip r:embed="rId14"/>
              <a:stretch>
                <a:fillRect/>
              </a:stretch>
            </p:blipFill>
            <p:spPr>
              <a:xfrm>
                <a:off x="4872029" y="2155880"/>
                <a:ext cx="4926600" cy="4038840"/>
              </a:xfrm>
              <a:prstGeom prst="rect">
                <a:avLst/>
              </a:prstGeom>
            </p:spPr>
          </p:pic>
        </mc:Fallback>
      </mc:AlternateContent>
    </p:spTree>
    <p:extLst>
      <p:ext uri="{BB962C8B-B14F-4D97-AF65-F5344CB8AC3E}">
        <p14:creationId xmlns:p14="http://schemas.microsoft.com/office/powerpoint/2010/main" val="285016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E71D4E-4140-3646-DA2B-8CD262A20C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99F17C7-DE5E-9786-3E99-AD49F9E7D2BA}"/>
              </a:ext>
            </a:extLst>
          </p:cNvPr>
          <p:cNvSpPr>
            <a:spLocks noGrp="1"/>
          </p:cNvSpPr>
          <p:nvPr>
            <p:ph type="title"/>
          </p:nvPr>
        </p:nvSpPr>
        <p:spPr/>
        <p:txBody>
          <a:bodyPr/>
          <a:lstStyle/>
          <a:p>
            <a:r>
              <a:rPr lang="en-US" dirty="0"/>
              <a:t>CAP Theorem - </a:t>
            </a:r>
            <a:r>
              <a:rPr lang="en-US" b="1" dirty="0"/>
              <a:t>Consistency</a:t>
            </a:r>
            <a:endParaRPr lang="en-US" dirty="0"/>
          </a:p>
        </p:txBody>
      </p:sp>
      <p:sp>
        <p:nvSpPr>
          <p:cNvPr id="3" name="Content Placeholder 2">
            <a:extLst>
              <a:ext uri="{FF2B5EF4-FFF2-40B4-BE49-F238E27FC236}">
                <a16:creationId xmlns:a16="http://schemas.microsoft.com/office/drawing/2014/main" id="{5E3DCCA6-73A4-7733-829D-899B77AE190D}"/>
              </a:ext>
            </a:extLst>
          </p:cNvPr>
          <p:cNvSpPr>
            <a:spLocks noGrp="1"/>
          </p:cNvSpPr>
          <p:nvPr>
            <p:ph idx="1"/>
          </p:nvPr>
        </p:nvSpPr>
        <p:spPr/>
        <p:txBody>
          <a:bodyPr/>
          <a:lstStyle/>
          <a:p>
            <a:r>
              <a:rPr lang="en-US" b="1" dirty="0"/>
              <a:t>Definition:</a:t>
            </a:r>
            <a:endParaRPr lang="en-US" dirty="0"/>
          </a:p>
          <a:p>
            <a:pPr lvl="1"/>
            <a:r>
              <a:rPr lang="en-US" dirty="0"/>
              <a:t>All nodes see the same data at the same time</a:t>
            </a:r>
          </a:p>
          <a:p>
            <a:pPr lvl="1"/>
            <a:r>
              <a:rPr lang="en-US" dirty="0"/>
              <a:t>Every read receives the most recent write</a:t>
            </a:r>
          </a:p>
          <a:p>
            <a:r>
              <a:rPr lang="en-US" b="1" dirty="0"/>
              <a:t>Example:</a:t>
            </a:r>
            <a:endParaRPr lang="en-US" dirty="0"/>
          </a:p>
          <a:p>
            <a:pPr lvl="1"/>
            <a:r>
              <a:rPr lang="en-US" dirty="0"/>
              <a:t>You update your profile picture</a:t>
            </a:r>
          </a:p>
          <a:p>
            <a:pPr lvl="1"/>
            <a:r>
              <a:rPr lang="en-US" dirty="0"/>
              <a:t>ALL servers must show the new picture immediately</a:t>
            </a:r>
          </a:p>
          <a:p>
            <a:pPr lvl="1"/>
            <a:r>
              <a:rPr lang="en-US" dirty="0"/>
              <a:t>No user sees the old </a:t>
            </a:r>
            <a:r>
              <a:rPr lang="en-US" dirty="0" err="1"/>
              <a:t>pictur</a:t>
            </a:r>
            <a:endParaRPr lang="en-US" dirty="0"/>
          </a:p>
          <a:p>
            <a:pPr marL="0" indent="0">
              <a:buNone/>
            </a:pPr>
            <a:endParaRPr lang="en-US" dirty="0"/>
          </a:p>
        </p:txBody>
      </p:sp>
    </p:spTree>
    <p:extLst>
      <p:ext uri="{BB962C8B-B14F-4D97-AF65-F5344CB8AC3E}">
        <p14:creationId xmlns:p14="http://schemas.microsoft.com/office/powerpoint/2010/main" val="387191442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BD64E9-E3D5-62D0-5900-378ACB96D6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9F7648-82B6-1B50-C814-BF2BF7D9ED4B}"/>
              </a:ext>
            </a:extLst>
          </p:cNvPr>
          <p:cNvSpPr>
            <a:spLocks noGrp="1"/>
          </p:cNvSpPr>
          <p:nvPr>
            <p:ph type="title"/>
          </p:nvPr>
        </p:nvSpPr>
        <p:spPr/>
        <p:txBody>
          <a:bodyPr/>
          <a:lstStyle/>
          <a:p>
            <a:r>
              <a:rPr lang="en-US" dirty="0"/>
              <a:t>CAP Theorem - </a:t>
            </a:r>
            <a:r>
              <a:rPr lang="en-US" b="1" dirty="0"/>
              <a:t>Availability</a:t>
            </a:r>
            <a:endParaRPr lang="en-US" dirty="0"/>
          </a:p>
        </p:txBody>
      </p:sp>
      <p:sp>
        <p:nvSpPr>
          <p:cNvPr id="3" name="Content Placeholder 2">
            <a:extLst>
              <a:ext uri="{FF2B5EF4-FFF2-40B4-BE49-F238E27FC236}">
                <a16:creationId xmlns:a16="http://schemas.microsoft.com/office/drawing/2014/main" id="{605E2851-2D3B-9F4B-8A15-9AF8E1941D1D}"/>
              </a:ext>
            </a:extLst>
          </p:cNvPr>
          <p:cNvSpPr>
            <a:spLocks noGrp="1"/>
          </p:cNvSpPr>
          <p:nvPr>
            <p:ph idx="1"/>
          </p:nvPr>
        </p:nvSpPr>
        <p:spPr/>
        <p:txBody>
          <a:bodyPr/>
          <a:lstStyle/>
          <a:p>
            <a:r>
              <a:rPr lang="en-US" b="1" dirty="0"/>
              <a:t>Definition:</a:t>
            </a:r>
            <a:endParaRPr lang="en-US" dirty="0"/>
          </a:p>
          <a:p>
            <a:pPr lvl="1"/>
            <a:r>
              <a:rPr lang="en-US" dirty="0"/>
              <a:t>Every request receives a response (success or failure)</a:t>
            </a:r>
          </a:p>
          <a:p>
            <a:pPr lvl="1"/>
            <a:r>
              <a:rPr lang="en-US" dirty="0"/>
              <a:t>System remains operational even if some nodes fail</a:t>
            </a:r>
          </a:p>
          <a:p>
            <a:pPr lvl="1"/>
            <a:r>
              <a:rPr lang="en-US" dirty="0"/>
              <a:t>No timeouts or errors</a:t>
            </a:r>
          </a:p>
          <a:p>
            <a:r>
              <a:rPr lang="en-US" b="1" dirty="0"/>
              <a:t>Example:</a:t>
            </a:r>
            <a:endParaRPr lang="en-US" dirty="0"/>
          </a:p>
          <a:p>
            <a:pPr lvl="1"/>
            <a:r>
              <a:rPr lang="en-US" dirty="0"/>
              <a:t>Website always responds</a:t>
            </a:r>
          </a:p>
          <a:p>
            <a:pPr lvl="1"/>
            <a:r>
              <a:rPr lang="en-US" dirty="0"/>
              <a:t>Even if data might be slightly stale</a:t>
            </a:r>
          </a:p>
          <a:p>
            <a:pPr marL="0" indent="0">
              <a:buNone/>
            </a:pPr>
            <a:endParaRPr lang="en-US" dirty="0"/>
          </a:p>
        </p:txBody>
      </p:sp>
    </p:spTree>
    <p:extLst>
      <p:ext uri="{BB962C8B-B14F-4D97-AF65-F5344CB8AC3E}">
        <p14:creationId xmlns:p14="http://schemas.microsoft.com/office/powerpoint/2010/main" val="10658933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1268EA-3761-F13E-0D03-7DF29DD823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E77227F-7A16-B16D-EAC9-EB494B31E0ED}"/>
              </a:ext>
            </a:extLst>
          </p:cNvPr>
          <p:cNvSpPr>
            <a:spLocks noGrp="1"/>
          </p:cNvSpPr>
          <p:nvPr>
            <p:ph type="title"/>
          </p:nvPr>
        </p:nvSpPr>
        <p:spPr/>
        <p:txBody>
          <a:bodyPr/>
          <a:lstStyle/>
          <a:p>
            <a:r>
              <a:rPr lang="en-US" dirty="0"/>
              <a:t>CAP Theorem - </a:t>
            </a:r>
            <a:r>
              <a:rPr lang="en-US" b="1" dirty="0"/>
              <a:t>Partition Tolerance</a:t>
            </a:r>
            <a:endParaRPr lang="en-US" dirty="0"/>
          </a:p>
        </p:txBody>
      </p:sp>
      <p:sp>
        <p:nvSpPr>
          <p:cNvPr id="3" name="Content Placeholder 2">
            <a:extLst>
              <a:ext uri="{FF2B5EF4-FFF2-40B4-BE49-F238E27FC236}">
                <a16:creationId xmlns:a16="http://schemas.microsoft.com/office/drawing/2014/main" id="{A8AA8A33-AC87-D52C-D589-A9593CDE87DC}"/>
              </a:ext>
            </a:extLst>
          </p:cNvPr>
          <p:cNvSpPr>
            <a:spLocks noGrp="1"/>
          </p:cNvSpPr>
          <p:nvPr>
            <p:ph idx="1"/>
          </p:nvPr>
        </p:nvSpPr>
        <p:spPr/>
        <p:txBody>
          <a:bodyPr/>
          <a:lstStyle/>
          <a:p>
            <a:r>
              <a:rPr lang="en-US" b="1" dirty="0"/>
              <a:t>Definition:</a:t>
            </a:r>
            <a:endParaRPr lang="en-US" dirty="0"/>
          </a:p>
          <a:p>
            <a:pPr lvl="1"/>
            <a:r>
              <a:rPr lang="en-US" dirty="0"/>
              <a:t>System continues to work despite network failures</a:t>
            </a:r>
          </a:p>
          <a:p>
            <a:pPr lvl="1"/>
            <a:r>
              <a:rPr lang="en-US" dirty="0"/>
              <a:t>Nodes can't communicate but system doesn't crash</a:t>
            </a:r>
          </a:p>
          <a:p>
            <a:r>
              <a:rPr lang="en-US" b="1" dirty="0"/>
              <a:t>Example:</a:t>
            </a:r>
            <a:endParaRPr lang="en-US" dirty="0"/>
          </a:p>
          <a:p>
            <a:pPr lvl="1"/>
            <a:r>
              <a:rPr lang="en-US" dirty="0"/>
              <a:t>Data center in US can't reach data center in EU</a:t>
            </a:r>
          </a:p>
          <a:p>
            <a:pPr lvl="1"/>
            <a:r>
              <a:rPr lang="en-US" dirty="0"/>
              <a:t>Both keep operating independently</a:t>
            </a:r>
          </a:p>
          <a:p>
            <a:pPr marL="0" indent="0">
              <a:buNone/>
            </a:pPr>
            <a:endParaRPr lang="en-US" dirty="0"/>
          </a:p>
        </p:txBody>
      </p:sp>
    </p:spTree>
    <p:extLst>
      <p:ext uri="{BB962C8B-B14F-4D97-AF65-F5344CB8AC3E}">
        <p14:creationId xmlns:p14="http://schemas.microsoft.com/office/powerpoint/2010/main" val="7508200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3E66D-2238-519E-4D04-2339F17E60CC}"/>
              </a:ext>
            </a:extLst>
          </p:cNvPr>
          <p:cNvSpPr>
            <a:spLocks noGrp="1"/>
          </p:cNvSpPr>
          <p:nvPr>
            <p:ph type="title"/>
          </p:nvPr>
        </p:nvSpPr>
        <p:spPr/>
        <p:txBody>
          <a:bodyPr/>
          <a:lstStyle/>
          <a:p>
            <a:endParaRPr lang="en-US"/>
          </a:p>
        </p:txBody>
      </p:sp>
      <p:sp>
        <p:nvSpPr>
          <p:cNvPr id="6" name="Content Placeholder 5">
            <a:extLst>
              <a:ext uri="{FF2B5EF4-FFF2-40B4-BE49-F238E27FC236}">
                <a16:creationId xmlns:a16="http://schemas.microsoft.com/office/drawing/2014/main" id="{116B41BA-78DB-3AFC-94B1-0F1B14E588CF}"/>
              </a:ext>
            </a:extLst>
          </p:cNvPr>
          <p:cNvSpPr>
            <a:spLocks noGrp="1"/>
          </p:cNvSpPr>
          <p:nvPr>
            <p:ph idx="1"/>
          </p:nvPr>
        </p:nvSpPr>
        <p:spPr/>
        <p:txBody>
          <a:bodyPr/>
          <a:lstStyle/>
          <a:p>
            <a:endParaRPr lang="en-US" dirty="0"/>
          </a:p>
        </p:txBody>
      </p:sp>
      <p:pic>
        <p:nvPicPr>
          <p:cNvPr id="8" name="Picture 7">
            <a:extLst>
              <a:ext uri="{FF2B5EF4-FFF2-40B4-BE49-F238E27FC236}">
                <a16:creationId xmlns:a16="http://schemas.microsoft.com/office/drawing/2014/main" id="{AEA45D49-435C-F44A-729F-7D2639FA3BEF}"/>
              </a:ext>
            </a:extLst>
          </p:cNvPr>
          <p:cNvPicPr>
            <a:picLocks noChangeAspect="1"/>
          </p:cNvPicPr>
          <p:nvPr/>
        </p:nvPicPr>
        <p:blipFill>
          <a:blip r:embed="rId3"/>
          <a:stretch>
            <a:fillRect/>
          </a:stretch>
        </p:blipFill>
        <p:spPr>
          <a:xfrm>
            <a:off x="680321" y="1951459"/>
            <a:ext cx="8330944" cy="4684191"/>
          </a:xfrm>
          <a:prstGeom prst="rect">
            <a:avLst/>
          </a:prstGeom>
        </p:spPr>
      </p:pic>
    </p:spTree>
    <p:extLst>
      <p:ext uri="{BB962C8B-B14F-4D97-AF65-F5344CB8AC3E}">
        <p14:creationId xmlns:p14="http://schemas.microsoft.com/office/powerpoint/2010/main" val="42883118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73C055-2D8A-FA26-1D50-C195EC2C9C3E}"/>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FC2B2703-B9D4-9D38-29A6-0F11EEBE883B}"/>
              </a:ext>
            </a:extLst>
          </p:cNvPr>
          <p:cNvSpPr>
            <a:spLocks noGrp="1"/>
          </p:cNvSpPr>
          <p:nvPr>
            <p:ph idx="1"/>
          </p:nvPr>
        </p:nvSpPr>
        <p:spPr/>
        <p:txBody>
          <a:bodyPr/>
          <a:lstStyle/>
          <a:p>
            <a:r>
              <a:rPr lang="en-US" dirty="0"/>
              <a:t>When network partition happens (P), you must choose:</a:t>
            </a:r>
          </a:p>
          <a:p>
            <a:pPr lvl="1"/>
            <a:r>
              <a:rPr lang="en-US" b="1" dirty="0"/>
              <a:t>Consistency</a:t>
            </a:r>
            <a:r>
              <a:rPr lang="en-US" dirty="0"/>
              <a:t> - Reject requests until partition heals</a:t>
            </a:r>
          </a:p>
          <a:p>
            <a:pPr lvl="1"/>
            <a:r>
              <a:rPr lang="en-US" b="1" dirty="0"/>
              <a:t>Availability</a:t>
            </a:r>
            <a:r>
              <a:rPr lang="en-US" dirty="0"/>
              <a:t> - Serve (possibly stale) data</a:t>
            </a:r>
          </a:p>
          <a:p>
            <a:endParaRPr lang="en-US" dirty="0"/>
          </a:p>
        </p:txBody>
      </p:sp>
    </p:spTree>
    <p:extLst>
      <p:ext uri="{BB962C8B-B14F-4D97-AF65-F5344CB8AC3E}">
        <p14:creationId xmlns:p14="http://schemas.microsoft.com/office/powerpoint/2010/main" val="296682186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69F5B4-545F-336E-FA7C-7E493523D0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1200D5-F318-77F3-519E-23831001D98F}"/>
              </a:ext>
            </a:extLst>
          </p:cNvPr>
          <p:cNvSpPr>
            <a:spLocks noGrp="1"/>
          </p:cNvSpPr>
          <p:nvPr>
            <p:ph type="title"/>
          </p:nvPr>
        </p:nvSpPr>
        <p:spPr/>
        <p:txBody>
          <a:bodyPr/>
          <a:lstStyle/>
          <a:p>
            <a:r>
              <a:rPr lang="en-US" dirty="0"/>
              <a:t>CAP Theorem - </a:t>
            </a:r>
            <a:r>
              <a:rPr lang="en-US" b="1" dirty="0"/>
              <a:t>CP Systems (Consistency + Partition Tolerance)</a:t>
            </a:r>
            <a:endParaRPr lang="en-US" dirty="0"/>
          </a:p>
        </p:txBody>
      </p:sp>
      <p:sp>
        <p:nvSpPr>
          <p:cNvPr id="3" name="Content Placeholder 2">
            <a:extLst>
              <a:ext uri="{FF2B5EF4-FFF2-40B4-BE49-F238E27FC236}">
                <a16:creationId xmlns:a16="http://schemas.microsoft.com/office/drawing/2014/main" id="{0AB4A04A-28D4-D076-96A9-028D2679ECC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Sacrifice availability during partition</a:t>
            </a:r>
          </a:p>
          <a:p>
            <a:pPr lvl="1"/>
            <a:r>
              <a:rPr lang="en-US" dirty="0"/>
              <a:t>Returns errors rather than stale data</a:t>
            </a:r>
          </a:p>
          <a:p>
            <a:pPr lvl="1"/>
            <a:r>
              <a:rPr lang="en-US" dirty="0"/>
              <a:t>Strong consistency guarantees</a:t>
            </a:r>
          </a:p>
          <a:p>
            <a:r>
              <a:rPr lang="en-US" b="1" dirty="0"/>
              <a:t>When partition occurs:</a:t>
            </a:r>
            <a:r>
              <a:rPr lang="en-US" dirty="0"/>
              <a:t> ❌ Some nodes become unavailable ✅ Data remains consistent</a:t>
            </a:r>
          </a:p>
          <a:p>
            <a:r>
              <a:rPr lang="en-US" b="1" dirty="0"/>
              <a:t>Examples:</a:t>
            </a:r>
            <a:endParaRPr lang="en-US" dirty="0"/>
          </a:p>
          <a:p>
            <a:pPr lvl="1"/>
            <a:r>
              <a:rPr lang="en-US" dirty="0"/>
              <a:t>MongoDB (with strong consistency)</a:t>
            </a:r>
          </a:p>
          <a:p>
            <a:pPr lvl="1"/>
            <a:r>
              <a:rPr lang="en-US" dirty="0"/>
              <a:t>HBase</a:t>
            </a:r>
          </a:p>
          <a:p>
            <a:pPr lvl="1"/>
            <a:r>
              <a:rPr lang="en-US" dirty="0"/>
              <a:t>Redis (in certain configs)</a:t>
            </a:r>
          </a:p>
          <a:p>
            <a:pPr lvl="1"/>
            <a:r>
              <a:rPr lang="en-US" dirty="0"/>
              <a:t>Banking systems, financial transactions</a:t>
            </a:r>
          </a:p>
          <a:p>
            <a:endParaRPr lang="en-US" dirty="0"/>
          </a:p>
        </p:txBody>
      </p:sp>
    </p:spTree>
    <p:extLst>
      <p:ext uri="{BB962C8B-B14F-4D97-AF65-F5344CB8AC3E}">
        <p14:creationId xmlns:p14="http://schemas.microsoft.com/office/powerpoint/2010/main" val="9244403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7344BF-690C-ECF7-8F76-B9EF167C11E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BE2D5F7-1DE9-EBE2-FF02-00C9CBF7B835}"/>
              </a:ext>
            </a:extLst>
          </p:cNvPr>
          <p:cNvSpPr>
            <a:spLocks noGrp="1"/>
          </p:cNvSpPr>
          <p:nvPr>
            <p:ph type="title"/>
          </p:nvPr>
        </p:nvSpPr>
        <p:spPr/>
        <p:txBody>
          <a:bodyPr/>
          <a:lstStyle/>
          <a:p>
            <a:r>
              <a:rPr lang="en-US" dirty="0"/>
              <a:t>CAP Theorem - </a:t>
            </a:r>
            <a:r>
              <a:rPr lang="en-US" b="1" dirty="0"/>
              <a:t>AP Systems (Availability + Partition Tolerance)</a:t>
            </a:r>
            <a:endParaRPr lang="en-US" dirty="0"/>
          </a:p>
        </p:txBody>
      </p:sp>
      <p:sp>
        <p:nvSpPr>
          <p:cNvPr id="3" name="Content Placeholder 2">
            <a:extLst>
              <a:ext uri="{FF2B5EF4-FFF2-40B4-BE49-F238E27FC236}">
                <a16:creationId xmlns:a16="http://schemas.microsoft.com/office/drawing/2014/main" id="{E5089C98-C16F-68E5-0588-9B9413D6CF15}"/>
              </a:ext>
            </a:extLst>
          </p:cNvPr>
          <p:cNvSpPr>
            <a:spLocks noGrp="1"/>
          </p:cNvSpPr>
          <p:nvPr>
            <p:ph idx="1"/>
          </p:nvPr>
        </p:nvSpPr>
        <p:spPr/>
        <p:txBody>
          <a:bodyPr>
            <a:normAutofit fontScale="92500" lnSpcReduction="10000"/>
          </a:bodyPr>
          <a:lstStyle/>
          <a:p>
            <a:r>
              <a:rPr lang="en-US" b="1" dirty="0"/>
              <a:t>Characteristics:</a:t>
            </a:r>
            <a:endParaRPr lang="en-US" dirty="0"/>
          </a:p>
          <a:p>
            <a:pPr lvl="1"/>
            <a:r>
              <a:rPr lang="en-US" dirty="0"/>
              <a:t>Always respond to requests</a:t>
            </a:r>
          </a:p>
          <a:p>
            <a:pPr lvl="1"/>
            <a:r>
              <a:rPr lang="en-US" dirty="0"/>
              <a:t>Might serve stale data during partition</a:t>
            </a:r>
          </a:p>
          <a:p>
            <a:pPr lvl="1"/>
            <a:r>
              <a:rPr lang="en-US" dirty="0"/>
              <a:t>Eventually consistent</a:t>
            </a:r>
          </a:p>
          <a:p>
            <a:r>
              <a:rPr lang="en-US" b="1" dirty="0"/>
              <a:t>When partition occurs:</a:t>
            </a:r>
            <a:r>
              <a:rPr lang="en-US" dirty="0"/>
              <a:t> ✅ All nodes remain available ⚠️ Data might be temporarily inconsistent</a:t>
            </a:r>
          </a:p>
          <a:p>
            <a:r>
              <a:rPr lang="en-US" b="1" dirty="0"/>
              <a:t>Examples:</a:t>
            </a:r>
            <a:endParaRPr lang="en-US" dirty="0"/>
          </a:p>
          <a:p>
            <a:pPr lvl="1"/>
            <a:r>
              <a:rPr lang="en-US" dirty="0"/>
              <a:t>Cassandra</a:t>
            </a:r>
          </a:p>
          <a:p>
            <a:pPr lvl="1"/>
            <a:r>
              <a:rPr lang="en-US" dirty="0"/>
              <a:t>DynamoDB</a:t>
            </a:r>
          </a:p>
          <a:p>
            <a:pPr lvl="1"/>
            <a:r>
              <a:rPr lang="en-US" dirty="0"/>
              <a:t>CouchDB</a:t>
            </a:r>
          </a:p>
          <a:p>
            <a:pPr lvl="1"/>
            <a:r>
              <a:rPr lang="en-US" dirty="0"/>
              <a:t>Social media feeds, shopping carts</a:t>
            </a:r>
          </a:p>
          <a:p>
            <a:endParaRPr lang="en-US" dirty="0"/>
          </a:p>
        </p:txBody>
      </p:sp>
    </p:spTree>
    <p:extLst>
      <p:ext uri="{BB962C8B-B14F-4D97-AF65-F5344CB8AC3E}">
        <p14:creationId xmlns:p14="http://schemas.microsoft.com/office/powerpoint/2010/main" val="36097280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255AED-5D71-0CF2-2B19-A021BA5A1F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5DC377A-8292-C6A1-7137-2118484AE47C}"/>
              </a:ext>
            </a:extLst>
          </p:cNvPr>
          <p:cNvSpPr>
            <a:spLocks noGrp="1"/>
          </p:cNvSpPr>
          <p:nvPr>
            <p:ph type="title"/>
          </p:nvPr>
        </p:nvSpPr>
        <p:spPr/>
        <p:txBody>
          <a:bodyPr/>
          <a:lstStyle/>
          <a:p>
            <a:r>
              <a:rPr lang="en-US" dirty="0"/>
              <a:t>CAP Theorem</a:t>
            </a:r>
          </a:p>
        </p:txBody>
      </p:sp>
      <p:sp>
        <p:nvSpPr>
          <p:cNvPr id="3" name="Content Placeholder 2">
            <a:extLst>
              <a:ext uri="{FF2B5EF4-FFF2-40B4-BE49-F238E27FC236}">
                <a16:creationId xmlns:a16="http://schemas.microsoft.com/office/drawing/2014/main" id="{76996F11-C5C0-9F33-AB80-73B37BA918B3}"/>
              </a:ext>
            </a:extLst>
          </p:cNvPr>
          <p:cNvSpPr>
            <a:spLocks noGrp="1"/>
          </p:cNvSpPr>
          <p:nvPr>
            <p:ph idx="1"/>
          </p:nvPr>
        </p:nvSpPr>
        <p:spPr/>
        <p:txBody>
          <a:bodyPr>
            <a:normAutofit/>
          </a:bodyPr>
          <a:lstStyle/>
          <a:p>
            <a:r>
              <a:rPr lang="en-US" b="1" dirty="0"/>
              <a:t>When to use CP</a:t>
            </a:r>
          </a:p>
          <a:p>
            <a:r>
              <a:rPr lang="en-US" b="1" dirty="0"/>
              <a:t>When to use AP</a:t>
            </a:r>
          </a:p>
          <a:p>
            <a:endParaRPr lang="en-US" dirty="0"/>
          </a:p>
          <a:p>
            <a:endParaRPr lang="en-US" dirty="0"/>
          </a:p>
        </p:txBody>
      </p:sp>
    </p:spTree>
    <p:extLst>
      <p:ext uri="{BB962C8B-B14F-4D97-AF65-F5344CB8AC3E}">
        <p14:creationId xmlns:p14="http://schemas.microsoft.com/office/powerpoint/2010/main" val="33832162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538515-471D-271A-5105-DFEE1A7BDFC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E1C94D6-99C8-4AD9-C59A-FF8D3221B3A2}"/>
              </a:ext>
            </a:extLst>
          </p:cNvPr>
          <p:cNvSpPr>
            <a:spLocks noGrp="1"/>
          </p:cNvSpPr>
          <p:nvPr>
            <p:ph type="title"/>
          </p:nvPr>
        </p:nvSpPr>
        <p:spPr/>
        <p:txBody>
          <a:bodyPr/>
          <a:lstStyle/>
          <a:p>
            <a:r>
              <a:rPr lang="en-US" dirty="0"/>
              <a:t>CAP Theorem - </a:t>
            </a:r>
            <a:r>
              <a:rPr lang="en-US" b="1" dirty="0"/>
              <a:t>Common Misconception</a:t>
            </a:r>
            <a:endParaRPr lang="en-US" dirty="0"/>
          </a:p>
        </p:txBody>
      </p:sp>
      <p:sp>
        <p:nvSpPr>
          <p:cNvPr id="3" name="Content Placeholder 2">
            <a:extLst>
              <a:ext uri="{FF2B5EF4-FFF2-40B4-BE49-F238E27FC236}">
                <a16:creationId xmlns:a16="http://schemas.microsoft.com/office/drawing/2014/main" id="{8B72DB8A-5711-80F3-0242-850027D80994}"/>
              </a:ext>
            </a:extLst>
          </p:cNvPr>
          <p:cNvSpPr>
            <a:spLocks noGrp="1"/>
          </p:cNvSpPr>
          <p:nvPr>
            <p:ph idx="1"/>
          </p:nvPr>
        </p:nvSpPr>
        <p:spPr/>
        <p:txBody>
          <a:bodyPr>
            <a:normAutofit/>
          </a:bodyPr>
          <a:lstStyle/>
          <a:p>
            <a:r>
              <a:rPr lang="en-US" dirty="0"/>
              <a:t>Pick 2 and completely ignore the 3</a:t>
            </a:r>
            <a:r>
              <a:rPr lang="en-US" baseline="30000" dirty="0"/>
              <a:t>rd</a:t>
            </a:r>
            <a:endParaRPr lang="en-US" dirty="0"/>
          </a:p>
          <a:p>
            <a:r>
              <a:rPr lang="en-US" b="1" dirty="0"/>
              <a:t>PACELC Theorem (Extended CAP)</a:t>
            </a:r>
            <a:endParaRPr lang="en-US" dirty="0"/>
          </a:p>
          <a:p>
            <a:endParaRPr lang="en-US" dirty="0"/>
          </a:p>
        </p:txBody>
      </p:sp>
    </p:spTree>
    <p:extLst>
      <p:ext uri="{BB962C8B-B14F-4D97-AF65-F5344CB8AC3E}">
        <p14:creationId xmlns:p14="http://schemas.microsoft.com/office/powerpoint/2010/main" val="168554101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13A29A-5752-6720-A2BE-DB86499723B4}"/>
              </a:ext>
            </a:extLst>
          </p:cNvPr>
          <p:cNvSpPr>
            <a:spLocks noGrp="1"/>
          </p:cNvSpPr>
          <p:nvPr>
            <p:ph type="title"/>
          </p:nvPr>
        </p:nvSpPr>
        <p:spPr/>
        <p:txBody>
          <a:bodyPr/>
          <a:lstStyle/>
          <a:p>
            <a:r>
              <a:rPr lang="en-US" dirty="0"/>
              <a:t>Case Study – Red Note</a:t>
            </a:r>
          </a:p>
        </p:txBody>
      </p:sp>
      <p:pic>
        <p:nvPicPr>
          <p:cNvPr id="4" name="Content Placeholder 3">
            <a:extLst>
              <a:ext uri="{FF2B5EF4-FFF2-40B4-BE49-F238E27FC236}">
                <a16:creationId xmlns:a16="http://schemas.microsoft.com/office/drawing/2014/main" id="{F37AA3E2-66B6-EBCC-CCDD-3E3C58190C59}"/>
              </a:ext>
            </a:extLst>
          </p:cNvPr>
          <p:cNvPicPr>
            <a:picLocks noGrp="1" noChangeAspect="1"/>
          </p:cNvPicPr>
          <p:nvPr>
            <p:ph idx="1"/>
          </p:nvPr>
        </p:nvPicPr>
        <p:blipFill>
          <a:blip r:embed="rId3"/>
          <a:stretch>
            <a:fillRect/>
          </a:stretch>
        </p:blipFill>
        <p:spPr>
          <a:xfrm>
            <a:off x="5608604" y="1460107"/>
            <a:ext cx="2413605" cy="5223291"/>
          </a:xfrm>
          <a:prstGeom prst="rect">
            <a:avLst/>
          </a:prstGeom>
        </p:spPr>
      </p:pic>
      <p:pic>
        <p:nvPicPr>
          <p:cNvPr id="5" name="Picture 4">
            <a:extLst>
              <a:ext uri="{FF2B5EF4-FFF2-40B4-BE49-F238E27FC236}">
                <a16:creationId xmlns:a16="http://schemas.microsoft.com/office/drawing/2014/main" id="{66FDD398-AAEF-5FF2-5554-F2B3B1F6E9AC}"/>
              </a:ext>
            </a:extLst>
          </p:cNvPr>
          <p:cNvPicPr>
            <a:picLocks noChangeAspect="1"/>
          </p:cNvPicPr>
          <p:nvPr/>
        </p:nvPicPr>
        <p:blipFill>
          <a:blip r:embed="rId4"/>
          <a:stretch>
            <a:fillRect/>
          </a:stretch>
        </p:blipFill>
        <p:spPr>
          <a:xfrm>
            <a:off x="8270262" y="1460107"/>
            <a:ext cx="2413604" cy="5223286"/>
          </a:xfrm>
          <a:prstGeom prst="rect">
            <a:avLst/>
          </a:prstGeom>
        </p:spPr>
      </p:pic>
      <p:sp>
        <p:nvSpPr>
          <p:cNvPr id="6" name="TextBox 5">
            <a:extLst>
              <a:ext uri="{FF2B5EF4-FFF2-40B4-BE49-F238E27FC236}">
                <a16:creationId xmlns:a16="http://schemas.microsoft.com/office/drawing/2014/main" id="{ADD35307-A983-6F26-695C-7D2AC1A29930}"/>
              </a:ext>
            </a:extLst>
          </p:cNvPr>
          <p:cNvSpPr txBox="1"/>
          <p:nvPr/>
        </p:nvSpPr>
        <p:spPr>
          <a:xfrm>
            <a:off x="680321" y="2611225"/>
            <a:ext cx="2159566" cy="1477328"/>
          </a:xfrm>
          <a:prstGeom prst="rect">
            <a:avLst/>
          </a:prstGeom>
          <a:noFill/>
        </p:spPr>
        <p:txBody>
          <a:bodyPr wrap="none" rtlCol="0">
            <a:spAutoFit/>
          </a:bodyPr>
          <a:lstStyle/>
          <a:p>
            <a:r>
              <a:rPr lang="en-US" dirty="0"/>
              <a:t>Home Page</a:t>
            </a:r>
          </a:p>
          <a:p>
            <a:pPr marL="285750" indent="-285750">
              <a:buFontTx/>
              <a:buChar char="-"/>
            </a:pPr>
            <a:r>
              <a:rPr lang="en-US" dirty="0"/>
              <a:t>New User</a:t>
            </a:r>
          </a:p>
          <a:p>
            <a:pPr marL="285750" indent="-285750">
              <a:buFontTx/>
              <a:buChar char="-"/>
            </a:pPr>
            <a:r>
              <a:rPr lang="en-US" dirty="0"/>
              <a:t>Update User</a:t>
            </a:r>
          </a:p>
          <a:p>
            <a:pPr marL="285750" indent="-285750">
              <a:buFontTx/>
              <a:buChar char="-"/>
            </a:pPr>
            <a:r>
              <a:rPr lang="en-US" dirty="0"/>
              <a:t>Add Post</a:t>
            </a:r>
          </a:p>
          <a:p>
            <a:pPr marL="285750" indent="-285750">
              <a:buFontTx/>
              <a:buChar char="-"/>
            </a:pPr>
            <a:r>
              <a:rPr lang="en-US" dirty="0"/>
              <a:t>Show Homepage</a:t>
            </a:r>
          </a:p>
        </p:txBody>
      </p:sp>
    </p:spTree>
    <p:extLst>
      <p:ext uri="{BB962C8B-B14F-4D97-AF65-F5344CB8AC3E}">
        <p14:creationId xmlns:p14="http://schemas.microsoft.com/office/powerpoint/2010/main" val="7835085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ADA910-2C7F-F9D3-D580-6AF5F76DC68B}"/>
              </a:ext>
            </a:extLst>
          </p:cNvPr>
          <p:cNvSpPr>
            <a:spLocks noGrp="1"/>
          </p:cNvSpPr>
          <p:nvPr>
            <p:ph type="title"/>
          </p:nvPr>
        </p:nvSpPr>
        <p:spPr/>
        <p:txBody>
          <a:bodyPr/>
          <a:lstStyle/>
          <a:p>
            <a:r>
              <a:rPr lang="en-US" dirty="0"/>
              <a:t>System</a:t>
            </a:r>
            <a:r>
              <a:rPr lang="zh-CN" altLang="en-US" dirty="0"/>
              <a:t> </a:t>
            </a:r>
            <a:r>
              <a:rPr lang="en-US" altLang="zh-CN" dirty="0"/>
              <a:t>Design</a:t>
            </a:r>
            <a:r>
              <a:rPr lang="zh-CN" altLang="en-US" dirty="0"/>
              <a:t> </a:t>
            </a:r>
            <a:r>
              <a:rPr lang="en-US" altLang="zh-CN" dirty="0"/>
              <a:t>Components</a:t>
            </a:r>
            <a:endParaRPr lang="en-US" dirty="0"/>
          </a:p>
        </p:txBody>
      </p:sp>
      <p:sp>
        <p:nvSpPr>
          <p:cNvPr id="3" name="Content Placeholder 2">
            <a:extLst>
              <a:ext uri="{FF2B5EF4-FFF2-40B4-BE49-F238E27FC236}">
                <a16:creationId xmlns:a16="http://schemas.microsoft.com/office/drawing/2014/main" id="{A871E53C-EE39-A495-E028-B9C8E658D54F}"/>
              </a:ext>
            </a:extLst>
          </p:cNvPr>
          <p:cNvSpPr>
            <a:spLocks noGrp="1"/>
          </p:cNvSpPr>
          <p:nvPr>
            <p:ph idx="1"/>
          </p:nvPr>
        </p:nvSpPr>
        <p:spPr/>
        <p:txBody>
          <a:bodyPr numCol="2"/>
          <a:lstStyle/>
          <a:p>
            <a:r>
              <a:rPr lang="en-US" dirty="0"/>
              <a:t>User</a:t>
            </a:r>
            <a:r>
              <a:rPr lang="zh-CN" altLang="en-US" dirty="0"/>
              <a:t> </a:t>
            </a:r>
            <a:r>
              <a:rPr lang="en-US" altLang="zh-CN" dirty="0"/>
              <a:t>Experience</a:t>
            </a:r>
          </a:p>
          <a:p>
            <a:r>
              <a:rPr lang="en-US" dirty="0"/>
              <a:t>High Level Design</a:t>
            </a:r>
          </a:p>
          <a:p>
            <a:r>
              <a:rPr lang="en-US" dirty="0"/>
              <a:t>API Design</a:t>
            </a:r>
          </a:p>
          <a:p>
            <a:r>
              <a:rPr lang="en-US" dirty="0"/>
              <a:t>Data Schema Design</a:t>
            </a:r>
          </a:p>
          <a:p>
            <a:r>
              <a:rPr lang="en-US" dirty="0"/>
              <a:t>Scaling strategy</a:t>
            </a:r>
          </a:p>
          <a:p>
            <a:r>
              <a:rPr lang="en-US" dirty="0"/>
              <a:t>Availability &amp; fault tolerance</a:t>
            </a:r>
          </a:p>
          <a:p>
            <a:r>
              <a:rPr lang="en-US" dirty="0"/>
              <a:t>Security considerations</a:t>
            </a:r>
          </a:p>
          <a:p>
            <a:r>
              <a:rPr lang="en-US" dirty="0"/>
              <a:t>Performance optimization techniques</a:t>
            </a:r>
          </a:p>
          <a:p>
            <a:r>
              <a:rPr lang="en-US" dirty="0"/>
              <a:t>Cost</a:t>
            </a:r>
          </a:p>
          <a:p>
            <a:r>
              <a:rPr lang="en-US" dirty="0"/>
              <a:t>Testing Strategy</a:t>
            </a:r>
          </a:p>
          <a:p>
            <a:r>
              <a:rPr lang="en-US" dirty="0"/>
              <a:t>Operations &amp; Observability</a:t>
            </a:r>
          </a:p>
          <a:p>
            <a:r>
              <a:rPr lang="en-US" dirty="0"/>
              <a:t>Migration &amp; Rollout Plan</a:t>
            </a:r>
          </a:p>
          <a:p>
            <a:r>
              <a:rPr lang="en-US" dirty="0"/>
              <a:t>Estimation </a:t>
            </a:r>
          </a:p>
        </p:txBody>
      </p:sp>
    </p:spTree>
    <p:extLst>
      <p:ext uri="{BB962C8B-B14F-4D97-AF65-F5344CB8AC3E}">
        <p14:creationId xmlns:p14="http://schemas.microsoft.com/office/powerpoint/2010/main" val="214938882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1BC8F6-414E-A012-500C-4D18F4E1B46A}"/>
              </a:ext>
            </a:extLst>
          </p:cNvPr>
          <p:cNvSpPr>
            <a:spLocks noGrp="1"/>
          </p:cNvSpPr>
          <p:nvPr>
            <p:ph type="title"/>
          </p:nvPr>
        </p:nvSpPr>
        <p:spPr/>
        <p:txBody>
          <a:bodyPr/>
          <a:lstStyle/>
          <a:p>
            <a:r>
              <a:rPr lang="en-US" dirty="0"/>
              <a:t>Write Clear User Stories</a:t>
            </a:r>
          </a:p>
        </p:txBody>
      </p:sp>
      <p:sp>
        <p:nvSpPr>
          <p:cNvPr id="3" name="Content Placeholder 2">
            <a:extLst>
              <a:ext uri="{FF2B5EF4-FFF2-40B4-BE49-F238E27FC236}">
                <a16:creationId xmlns:a16="http://schemas.microsoft.com/office/drawing/2014/main" id="{403040D9-5AD0-98C1-7FFF-0F797395F4DB}"/>
              </a:ext>
            </a:extLst>
          </p:cNvPr>
          <p:cNvSpPr>
            <a:spLocks noGrp="1"/>
          </p:cNvSpPr>
          <p:nvPr>
            <p:ph idx="1"/>
          </p:nvPr>
        </p:nvSpPr>
        <p:spPr/>
        <p:txBody>
          <a:bodyPr/>
          <a:lstStyle/>
          <a:p>
            <a:r>
              <a:rPr lang="en-US" dirty="0"/>
              <a:t>A user story is a short, simple description of a feature from the end-user's perspective, typically following this format:</a:t>
            </a:r>
          </a:p>
          <a:p>
            <a:r>
              <a:rPr lang="en-US" b="1" dirty="0"/>
              <a:t>"As a [type of user], I want [goal/desire], so that [benefit/reason]"</a:t>
            </a:r>
            <a:endParaRPr lang="en-US" dirty="0"/>
          </a:p>
        </p:txBody>
      </p:sp>
    </p:spTree>
    <p:extLst>
      <p:ext uri="{BB962C8B-B14F-4D97-AF65-F5344CB8AC3E}">
        <p14:creationId xmlns:p14="http://schemas.microsoft.com/office/powerpoint/2010/main" val="265460331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9C72F7-632E-2364-DD70-A38834F2F6E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71326-0EEA-54F7-0A1D-C8E9CC1D431B}"/>
              </a:ext>
            </a:extLst>
          </p:cNvPr>
          <p:cNvSpPr>
            <a:spLocks noGrp="1"/>
          </p:cNvSpPr>
          <p:nvPr>
            <p:ph type="title"/>
          </p:nvPr>
        </p:nvSpPr>
        <p:spPr/>
        <p:txBody>
          <a:bodyPr/>
          <a:lstStyle/>
          <a:p>
            <a:r>
              <a:rPr lang="en-US" dirty="0"/>
              <a:t>Write Clear User Stories - </a:t>
            </a:r>
            <a:r>
              <a:rPr lang="en-US" b="1" dirty="0"/>
              <a:t>Key Components</a:t>
            </a:r>
            <a:endParaRPr lang="en-US" dirty="0"/>
          </a:p>
        </p:txBody>
      </p:sp>
      <p:sp>
        <p:nvSpPr>
          <p:cNvPr id="3" name="Content Placeholder 2">
            <a:extLst>
              <a:ext uri="{FF2B5EF4-FFF2-40B4-BE49-F238E27FC236}">
                <a16:creationId xmlns:a16="http://schemas.microsoft.com/office/drawing/2014/main" id="{785AA86C-70DD-9E53-3B27-3FD07D67E3A6}"/>
              </a:ext>
            </a:extLst>
          </p:cNvPr>
          <p:cNvSpPr>
            <a:spLocks noGrp="1"/>
          </p:cNvSpPr>
          <p:nvPr>
            <p:ph idx="1"/>
          </p:nvPr>
        </p:nvSpPr>
        <p:spPr/>
        <p:txBody>
          <a:bodyPr/>
          <a:lstStyle/>
          <a:p>
            <a:r>
              <a:rPr lang="en-US" b="1" dirty="0"/>
              <a:t>User Role</a:t>
            </a:r>
            <a:r>
              <a:rPr lang="en-US" dirty="0"/>
              <a:t>: Who wants this feature?</a:t>
            </a:r>
          </a:p>
          <a:p>
            <a:r>
              <a:rPr lang="en-US" b="1" dirty="0"/>
              <a:t>Action</a:t>
            </a:r>
            <a:r>
              <a:rPr lang="en-US" dirty="0"/>
              <a:t>: What do they want to do?</a:t>
            </a:r>
          </a:p>
          <a:p>
            <a:r>
              <a:rPr lang="en-US" b="1" dirty="0"/>
              <a:t>Business Value</a:t>
            </a:r>
            <a:r>
              <a:rPr lang="en-US" dirty="0"/>
              <a:t>: Why do they want it?</a:t>
            </a:r>
          </a:p>
        </p:txBody>
      </p:sp>
    </p:spTree>
    <p:extLst>
      <p:ext uri="{BB962C8B-B14F-4D97-AF65-F5344CB8AC3E}">
        <p14:creationId xmlns:p14="http://schemas.microsoft.com/office/powerpoint/2010/main" val="380336444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5CAF1-48F5-0920-95CD-A0B7BDE76B47}"/>
              </a:ext>
            </a:extLst>
          </p:cNvPr>
          <p:cNvSpPr>
            <a:spLocks noGrp="1"/>
          </p:cNvSpPr>
          <p:nvPr>
            <p:ph type="title"/>
          </p:nvPr>
        </p:nvSpPr>
        <p:spPr/>
        <p:txBody>
          <a:bodyPr/>
          <a:lstStyle/>
          <a:p>
            <a:r>
              <a:rPr lang="en-US" b="1" dirty="0"/>
              <a:t>INVEST Criteria</a:t>
            </a:r>
            <a:r>
              <a:rPr lang="en-US" dirty="0"/>
              <a:t> (Good user stories are)</a:t>
            </a:r>
          </a:p>
        </p:txBody>
      </p:sp>
      <p:sp>
        <p:nvSpPr>
          <p:cNvPr id="3" name="Content Placeholder 2">
            <a:extLst>
              <a:ext uri="{FF2B5EF4-FFF2-40B4-BE49-F238E27FC236}">
                <a16:creationId xmlns:a16="http://schemas.microsoft.com/office/drawing/2014/main" id="{1F895F8A-054F-7200-853C-21565CE27258}"/>
              </a:ext>
            </a:extLst>
          </p:cNvPr>
          <p:cNvSpPr>
            <a:spLocks noGrp="1"/>
          </p:cNvSpPr>
          <p:nvPr>
            <p:ph idx="1"/>
          </p:nvPr>
        </p:nvSpPr>
        <p:spPr/>
        <p:txBody>
          <a:bodyPr/>
          <a:lstStyle/>
          <a:p>
            <a:r>
              <a:rPr lang="en-US" b="1" dirty="0"/>
              <a:t>I</a:t>
            </a:r>
            <a:r>
              <a:rPr lang="en-US" dirty="0"/>
              <a:t>ndependent: Can be developed separately</a:t>
            </a:r>
          </a:p>
          <a:p>
            <a:r>
              <a:rPr lang="en-US" b="1" dirty="0"/>
              <a:t>N</a:t>
            </a:r>
            <a:r>
              <a:rPr lang="en-US" dirty="0"/>
              <a:t>egotiable: Details can be discussed</a:t>
            </a:r>
          </a:p>
          <a:p>
            <a:r>
              <a:rPr lang="en-US" b="1" dirty="0"/>
              <a:t>V</a:t>
            </a:r>
            <a:r>
              <a:rPr lang="en-US" dirty="0"/>
              <a:t>aluable: Delivers value to users</a:t>
            </a:r>
          </a:p>
          <a:p>
            <a:r>
              <a:rPr lang="en-US" b="1" dirty="0"/>
              <a:t>E</a:t>
            </a:r>
            <a:r>
              <a:rPr lang="en-US" dirty="0"/>
              <a:t>stimable: Can be sized/estimated</a:t>
            </a:r>
          </a:p>
          <a:p>
            <a:r>
              <a:rPr lang="en-US" b="1" dirty="0"/>
              <a:t>S</a:t>
            </a:r>
            <a:r>
              <a:rPr lang="en-US" dirty="0"/>
              <a:t>mall: Fits within a sprint</a:t>
            </a:r>
          </a:p>
          <a:p>
            <a:r>
              <a:rPr lang="en-US" b="1" dirty="0"/>
              <a:t>T</a:t>
            </a:r>
            <a:r>
              <a:rPr lang="en-US" dirty="0"/>
              <a:t>estable: Clear acceptance criteria</a:t>
            </a:r>
          </a:p>
        </p:txBody>
      </p:sp>
    </p:spTree>
    <p:extLst>
      <p:ext uri="{BB962C8B-B14F-4D97-AF65-F5344CB8AC3E}">
        <p14:creationId xmlns:p14="http://schemas.microsoft.com/office/powerpoint/2010/main" val="10278458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A988ED-0128-B6AF-246D-1251D94E10DA}"/>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6507A726-1C66-460A-FBA6-25F0FAFD21C8}"/>
              </a:ext>
            </a:extLst>
          </p:cNvPr>
          <p:cNvSpPr>
            <a:spLocks noGrp="1"/>
          </p:cNvSpPr>
          <p:nvPr>
            <p:ph idx="1"/>
          </p:nvPr>
        </p:nvSpPr>
        <p:spPr/>
        <p:txBody>
          <a:bodyPr>
            <a:normAutofit lnSpcReduction="10000"/>
          </a:bodyPr>
          <a:lstStyle/>
          <a:p>
            <a:r>
              <a:rPr lang="en-US" dirty="0"/>
              <a:t>Single Point of Failure</a:t>
            </a:r>
          </a:p>
          <a:p>
            <a:r>
              <a:rPr lang="en-US" dirty="0"/>
              <a:t>No quality control (Review, Test, CI/CD)</a:t>
            </a:r>
          </a:p>
          <a:p>
            <a:r>
              <a:rPr lang="en-US" dirty="0"/>
              <a:t>Hard to Scale</a:t>
            </a:r>
          </a:p>
          <a:p>
            <a:pPr lvl="1"/>
            <a:r>
              <a:rPr lang="en-US" dirty="0"/>
              <a:t>Compute</a:t>
            </a:r>
          </a:p>
          <a:p>
            <a:pPr lvl="1"/>
            <a:r>
              <a:rPr lang="en-US" dirty="0"/>
              <a:t>Networking</a:t>
            </a:r>
          </a:p>
          <a:p>
            <a:pPr lvl="1"/>
            <a:r>
              <a:rPr lang="en-US" dirty="0"/>
              <a:t>Database</a:t>
            </a:r>
          </a:p>
          <a:p>
            <a:r>
              <a:rPr lang="en-US" dirty="0"/>
              <a:t>Coupled Business Logic</a:t>
            </a:r>
          </a:p>
          <a:p>
            <a:r>
              <a:rPr lang="en-US" dirty="0"/>
              <a:t>Recover from Failure</a:t>
            </a:r>
          </a:p>
          <a:p>
            <a:r>
              <a:rPr lang="en-US" dirty="0"/>
              <a:t>Configuration (telnet to each server)</a:t>
            </a:r>
          </a:p>
          <a:p>
            <a:endParaRPr lang="en-US" dirty="0"/>
          </a:p>
          <a:p>
            <a:endParaRPr lang="en-US" dirty="0"/>
          </a:p>
        </p:txBody>
      </p:sp>
    </p:spTree>
    <p:extLst>
      <p:ext uri="{BB962C8B-B14F-4D97-AF65-F5344CB8AC3E}">
        <p14:creationId xmlns:p14="http://schemas.microsoft.com/office/powerpoint/2010/main" val="2134925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0078AC-C9F0-8883-B958-19D8E58AE2A2}"/>
              </a:ext>
            </a:extLst>
          </p:cNvPr>
          <p:cNvSpPr>
            <a:spLocks noGrp="1"/>
          </p:cNvSpPr>
          <p:nvPr>
            <p:ph type="title"/>
          </p:nvPr>
        </p:nvSpPr>
        <p:spPr/>
        <p:txBody>
          <a:bodyPr/>
          <a:lstStyle/>
          <a:p>
            <a:r>
              <a:rPr lang="en-US" b="1" dirty="0"/>
              <a:t>Acceptance Criteria:</a:t>
            </a:r>
            <a:endParaRPr lang="en-US" dirty="0"/>
          </a:p>
        </p:txBody>
      </p:sp>
      <p:sp>
        <p:nvSpPr>
          <p:cNvPr id="3" name="Content Placeholder 2">
            <a:extLst>
              <a:ext uri="{FF2B5EF4-FFF2-40B4-BE49-F238E27FC236}">
                <a16:creationId xmlns:a16="http://schemas.microsoft.com/office/drawing/2014/main" id="{7DEB90CA-7A98-4CC3-8FFF-A3C445667785}"/>
              </a:ext>
            </a:extLst>
          </p:cNvPr>
          <p:cNvSpPr>
            <a:spLocks noGrp="1"/>
          </p:cNvSpPr>
          <p:nvPr>
            <p:ph idx="1"/>
          </p:nvPr>
        </p:nvSpPr>
        <p:spPr/>
        <p:txBody>
          <a:bodyPr/>
          <a:lstStyle/>
          <a:p>
            <a:r>
              <a:rPr lang="en-US" dirty="0"/>
              <a:t>Specific conditions that must be met</a:t>
            </a:r>
          </a:p>
          <a:p>
            <a:r>
              <a:rPr lang="en-US" dirty="0"/>
              <a:t>Written as "Given-When-Then" scenarios</a:t>
            </a:r>
          </a:p>
          <a:p>
            <a:r>
              <a:rPr lang="en-US"/>
              <a:t>Defines "done"</a:t>
            </a:r>
          </a:p>
          <a:p>
            <a:endParaRPr lang="en-US"/>
          </a:p>
        </p:txBody>
      </p:sp>
    </p:spTree>
    <p:extLst>
      <p:ext uri="{BB962C8B-B14F-4D97-AF65-F5344CB8AC3E}">
        <p14:creationId xmlns:p14="http://schemas.microsoft.com/office/powerpoint/2010/main" val="11465245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A5BA4-040C-4CD0-FD09-AD2D504BCAB0}"/>
              </a:ext>
            </a:extLst>
          </p:cNvPr>
          <p:cNvSpPr>
            <a:spLocks noGrp="1"/>
          </p:cNvSpPr>
          <p:nvPr>
            <p:ph type="title"/>
          </p:nvPr>
        </p:nvSpPr>
        <p:spPr/>
        <p:txBody>
          <a:bodyPr/>
          <a:lstStyle/>
          <a:p>
            <a:r>
              <a:rPr lang="en-US" dirty="0"/>
              <a:t>Client Server</a:t>
            </a:r>
          </a:p>
        </p:txBody>
      </p:sp>
      <p:sp>
        <p:nvSpPr>
          <p:cNvPr id="6" name="Content Placeholder 5">
            <a:extLst>
              <a:ext uri="{FF2B5EF4-FFF2-40B4-BE49-F238E27FC236}">
                <a16:creationId xmlns:a16="http://schemas.microsoft.com/office/drawing/2014/main" id="{CD28EB16-4469-1F54-26B1-7E2A563F8314}"/>
              </a:ext>
            </a:extLst>
          </p:cNvPr>
          <p:cNvSpPr>
            <a:spLocks noGrp="1"/>
          </p:cNvSpPr>
          <p:nvPr>
            <p:ph idx="1"/>
          </p:nvPr>
        </p:nvSpPr>
        <p:spPr/>
        <p:txBody>
          <a:bodyPr/>
          <a:lstStyle/>
          <a:p>
            <a:endParaRPr lang="en-US"/>
          </a:p>
        </p:txBody>
      </p:sp>
      <p:pic>
        <p:nvPicPr>
          <p:cNvPr id="7" name="Picture 6">
            <a:extLst>
              <a:ext uri="{FF2B5EF4-FFF2-40B4-BE49-F238E27FC236}">
                <a16:creationId xmlns:a16="http://schemas.microsoft.com/office/drawing/2014/main" id="{CEBD1B71-CBC5-DF6F-0FDD-F3BA130B4256}"/>
              </a:ext>
            </a:extLst>
          </p:cNvPr>
          <p:cNvPicPr>
            <a:picLocks noChangeAspect="1"/>
          </p:cNvPicPr>
          <p:nvPr/>
        </p:nvPicPr>
        <p:blipFill>
          <a:blip r:embed="rId2"/>
          <a:stretch>
            <a:fillRect/>
          </a:stretch>
        </p:blipFill>
        <p:spPr>
          <a:xfrm>
            <a:off x="680321" y="2071030"/>
            <a:ext cx="7772400" cy="4314079"/>
          </a:xfrm>
          <a:prstGeom prst="rect">
            <a:avLst/>
          </a:prstGeom>
        </p:spPr>
      </p:pic>
    </p:spTree>
    <p:extLst>
      <p:ext uri="{BB962C8B-B14F-4D97-AF65-F5344CB8AC3E}">
        <p14:creationId xmlns:p14="http://schemas.microsoft.com/office/powerpoint/2010/main" val="185548370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4A687-1BA8-99CF-90FC-A8928128C09C}"/>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8E36963C-4B59-25C2-BC32-21DAED8126C3}"/>
              </a:ext>
            </a:extLst>
          </p:cNvPr>
          <p:cNvSpPr>
            <a:spLocks noGrp="1"/>
          </p:cNvSpPr>
          <p:nvPr>
            <p:ph idx="1"/>
          </p:nvPr>
        </p:nvSpPr>
        <p:spPr/>
        <p:txBody>
          <a:bodyPr/>
          <a:lstStyle/>
          <a:p>
            <a:r>
              <a:rPr lang="en-US" dirty="0"/>
              <a:t>Better utilization of computing resources</a:t>
            </a:r>
          </a:p>
          <a:p>
            <a:r>
              <a:rPr lang="en-US" dirty="0"/>
              <a:t>Easier to add more clients</a:t>
            </a:r>
          </a:p>
          <a:p>
            <a:r>
              <a:rPr lang="en-US" dirty="0"/>
              <a:t>Flexibility - Different types of clients can connect to the same server</a:t>
            </a:r>
          </a:p>
          <a:p>
            <a:r>
              <a:rPr lang="en-US" dirty="0"/>
              <a:t>Easy to modify/upgrade either client or server without affecting the other</a:t>
            </a:r>
          </a:p>
          <a:p>
            <a:endParaRPr lang="en-US" dirty="0"/>
          </a:p>
        </p:txBody>
      </p:sp>
    </p:spTree>
    <p:extLst>
      <p:ext uri="{BB962C8B-B14F-4D97-AF65-F5344CB8AC3E}">
        <p14:creationId xmlns:p14="http://schemas.microsoft.com/office/powerpoint/2010/main" val="11954052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48C63-995D-58FF-FF9C-FEDBB487EDE4}"/>
              </a:ext>
            </a:extLst>
          </p:cNvPr>
          <p:cNvSpPr>
            <a:spLocks noGrp="1"/>
          </p:cNvSpPr>
          <p:nvPr>
            <p:ph type="title"/>
          </p:nvPr>
        </p:nvSpPr>
        <p:spPr/>
        <p:txBody>
          <a:bodyPr/>
          <a:lstStyle/>
          <a:p>
            <a:r>
              <a:rPr lang="en-US" dirty="0"/>
              <a:t>Key Challenges</a:t>
            </a:r>
          </a:p>
        </p:txBody>
      </p:sp>
      <p:sp>
        <p:nvSpPr>
          <p:cNvPr id="3" name="Content Placeholder 2">
            <a:extLst>
              <a:ext uri="{FF2B5EF4-FFF2-40B4-BE49-F238E27FC236}">
                <a16:creationId xmlns:a16="http://schemas.microsoft.com/office/drawing/2014/main" id="{DEEAD182-0919-0E5C-8E62-058D0D318A19}"/>
              </a:ext>
            </a:extLst>
          </p:cNvPr>
          <p:cNvSpPr>
            <a:spLocks noGrp="1"/>
          </p:cNvSpPr>
          <p:nvPr>
            <p:ph idx="1"/>
          </p:nvPr>
        </p:nvSpPr>
        <p:spPr/>
        <p:txBody>
          <a:bodyPr/>
          <a:lstStyle/>
          <a:p>
            <a:r>
              <a:rPr lang="en-US" dirty="0"/>
              <a:t>Network Dependencies</a:t>
            </a:r>
          </a:p>
          <a:p>
            <a:r>
              <a:rPr lang="en-US" dirty="0"/>
              <a:t>Complexity in Management</a:t>
            </a:r>
          </a:p>
          <a:p>
            <a:r>
              <a:rPr lang="en-US" dirty="0"/>
              <a:t>Consistency Issues</a:t>
            </a:r>
          </a:p>
          <a:p>
            <a:r>
              <a:rPr lang="en-US" dirty="0"/>
              <a:t>Security Challenges</a:t>
            </a:r>
          </a:p>
          <a:p>
            <a:r>
              <a:rPr lang="en-US" dirty="0"/>
              <a:t>Development Complexity</a:t>
            </a:r>
          </a:p>
        </p:txBody>
      </p:sp>
    </p:spTree>
    <p:extLst>
      <p:ext uri="{BB962C8B-B14F-4D97-AF65-F5344CB8AC3E}">
        <p14:creationId xmlns:p14="http://schemas.microsoft.com/office/powerpoint/2010/main" val="307033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B17AF8-1DC9-5F3C-6572-8F23E58B3FD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21B614DD-2AB7-6BCD-2BC3-85DFEC777350}"/>
              </a:ext>
            </a:extLst>
          </p:cNvPr>
          <p:cNvSpPr>
            <a:spLocks noGrp="1"/>
          </p:cNvSpPr>
          <p:nvPr>
            <p:ph idx="1"/>
          </p:nvPr>
        </p:nvSpPr>
        <p:spPr/>
        <p:txBody>
          <a:bodyPr/>
          <a:lstStyle/>
          <a:p>
            <a:endParaRPr lang="en-US" dirty="0"/>
          </a:p>
        </p:txBody>
      </p:sp>
      <p:pic>
        <p:nvPicPr>
          <p:cNvPr id="4" name="Picture 3">
            <a:extLst>
              <a:ext uri="{FF2B5EF4-FFF2-40B4-BE49-F238E27FC236}">
                <a16:creationId xmlns:a16="http://schemas.microsoft.com/office/drawing/2014/main" id="{359E3AE4-BA7F-4372-FFBC-FD7126AC0EB5}"/>
              </a:ext>
            </a:extLst>
          </p:cNvPr>
          <p:cNvPicPr>
            <a:picLocks noChangeAspect="1"/>
          </p:cNvPicPr>
          <p:nvPr/>
        </p:nvPicPr>
        <p:blipFill>
          <a:blip r:embed="rId2"/>
          <a:stretch>
            <a:fillRect/>
          </a:stretch>
        </p:blipFill>
        <p:spPr>
          <a:xfrm>
            <a:off x="680320" y="2238269"/>
            <a:ext cx="10795121" cy="3536455"/>
          </a:xfrm>
          <a:prstGeom prst="rect">
            <a:avLst/>
          </a:prstGeom>
        </p:spPr>
      </p:pic>
    </p:spTree>
    <p:extLst>
      <p:ext uri="{BB962C8B-B14F-4D97-AF65-F5344CB8AC3E}">
        <p14:creationId xmlns:p14="http://schemas.microsoft.com/office/powerpoint/2010/main" val="37580903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2CB2CA-339C-0F6C-6133-C538A0980B9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83FD71-2E1E-D9F6-A500-27466B4FAA57}"/>
              </a:ext>
            </a:extLst>
          </p:cNvPr>
          <p:cNvSpPr>
            <a:spLocks noGrp="1"/>
          </p:cNvSpPr>
          <p:nvPr>
            <p:ph type="title"/>
          </p:nvPr>
        </p:nvSpPr>
        <p:spPr/>
        <p:txBody>
          <a:bodyPr/>
          <a:lstStyle/>
          <a:p>
            <a:r>
              <a:rPr lang="en-US" dirty="0"/>
              <a:t>Improvements</a:t>
            </a:r>
          </a:p>
        </p:txBody>
      </p:sp>
      <p:sp>
        <p:nvSpPr>
          <p:cNvPr id="3" name="Content Placeholder 2">
            <a:extLst>
              <a:ext uri="{FF2B5EF4-FFF2-40B4-BE49-F238E27FC236}">
                <a16:creationId xmlns:a16="http://schemas.microsoft.com/office/drawing/2014/main" id="{63D8028F-58FC-D12C-FB1D-55C488749887}"/>
              </a:ext>
            </a:extLst>
          </p:cNvPr>
          <p:cNvSpPr>
            <a:spLocks noGrp="1"/>
          </p:cNvSpPr>
          <p:nvPr>
            <p:ph idx="1"/>
          </p:nvPr>
        </p:nvSpPr>
        <p:spPr/>
        <p:txBody>
          <a:bodyPr/>
          <a:lstStyle/>
          <a:p>
            <a:r>
              <a:rPr lang="en-US" dirty="0"/>
              <a:t>No client installation</a:t>
            </a:r>
          </a:p>
          <a:p>
            <a:r>
              <a:rPr lang="en-US" dirty="0"/>
              <a:t>Cross-platform compatibility</a:t>
            </a:r>
          </a:p>
        </p:txBody>
      </p:sp>
    </p:spTree>
    <p:extLst>
      <p:ext uri="{BB962C8B-B14F-4D97-AF65-F5344CB8AC3E}">
        <p14:creationId xmlns:p14="http://schemas.microsoft.com/office/powerpoint/2010/main" val="2179986911"/>
      </p:ext>
    </p:extLst>
  </p:cSld>
  <p:clrMapOvr>
    <a:masterClrMapping/>
  </p:clrMapOvr>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Berlin</Template>
  <TotalTime>4708</TotalTime>
  <Words>950</Words>
  <Application>Microsoft Macintosh PowerPoint</Application>
  <PresentationFormat>Widescreen</PresentationFormat>
  <Paragraphs>200</Paragraphs>
  <Slides>40</Slides>
  <Notes>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40</vt:i4>
      </vt:variant>
    </vt:vector>
  </HeadingPairs>
  <TitlesOfParts>
    <vt:vector size="44" baseType="lpstr">
      <vt:lpstr>Aptos</vt:lpstr>
      <vt:lpstr>Arial</vt:lpstr>
      <vt:lpstr>Trebuchet MS</vt:lpstr>
      <vt:lpstr>Berlin</vt:lpstr>
      <vt:lpstr>System Design</vt:lpstr>
      <vt:lpstr>History</vt:lpstr>
      <vt:lpstr>PowerPoint Presentation</vt:lpstr>
      <vt:lpstr>Key Challenges</vt:lpstr>
      <vt:lpstr>Client Server</vt:lpstr>
      <vt:lpstr>Improvements</vt:lpstr>
      <vt:lpstr>Key Challenges</vt:lpstr>
      <vt:lpstr>PowerPoint Presentation</vt:lpstr>
      <vt:lpstr>Improvements</vt:lpstr>
      <vt:lpstr>Key Challenges</vt:lpstr>
      <vt:lpstr>Cloud Native</vt:lpstr>
      <vt:lpstr>Improvements</vt:lpstr>
      <vt:lpstr>Key Challenges</vt:lpstr>
      <vt:lpstr>The Mythical Man-Month</vt:lpstr>
      <vt:lpstr>The Mythical Man-Month</vt:lpstr>
      <vt:lpstr>The Mythical Man-Month</vt:lpstr>
      <vt:lpstr>Goal of System Design </vt:lpstr>
      <vt:lpstr>Scalability</vt:lpstr>
      <vt:lpstr>Availability</vt:lpstr>
      <vt:lpstr>Operation</vt:lpstr>
      <vt:lpstr>Maintainability</vt:lpstr>
      <vt:lpstr>Performance</vt:lpstr>
      <vt:lpstr>Security</vt:lpstr>
      <vt:lpstr>Flexibility</vt:lpstr>
      <vt:lpstr>PowerPoint Presentation</vt:lpstr>
      <vt:lpstr>CAP Theorem</vt:lpstr>
      <vt:lpstr>CAP Theorem - Consistency</vt:lpstr>
      <vt:lpstr>CAP Theorem - Availability</vt:lpstr>
      <vt:lpstr>CAP Theorem - Partition Tolerance</vt:lpstr>
      <vt:lpstr>CAP Theorem</vt:lpstr>
      <vt:lpstr>CAP Theorem - CP Systems (Consistency + Partition Tolerance)</vt:lpstr>
      <vt:lpstr>CAP Theorem - AP Systems (Availability + Partition Tolerance)</vt:lpstr>
      <vt:lpstr>CAP Theorem</vt:lpstr>
      <vt:lpstr>CAP Theorem - Common Misconception</vt:lpstr>
      <vt:lpstr>Case Study – Red Note</vt:lpstr>
      <vt:lpstr>System Design Components</vt:lpstr>
      <vt:lpstr>Write Clear User Stories</vt:lpstr>
      <vt:lpstr>Write Clear User Stories - Key Components</vt:lpstr>
      <vt:lpstr>INVEST Criteria (Good user stories are)</vt:lpstr>
      <vt:lpstr>Acceptance Criteria: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Denny</dc:creator>
  <cp:lastModifiedBy>Wang, Denny</cp:lastModifiedBy>
  <cp:revision>20</cp:revision>
  <dcterms:created xsi:type="dcterms:W3CDTF">2025-09-28T15:46:03Z</dcterms:created>
  <dcterms:modified xsi:type="dcterms:W3CDTF">2025-10-26T22:17:21Z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9e68092-05df-4271-8e3e-b2a4c82ba797_Enabled">
    <vt:lpwstr>true</vt:lpwstr>
  </property>
  <property fmtid="{D5CDD505-2E9C-101B-9397-08002B2CF9AE}" pid="3" name="MSIP_Label_19e68092-05df-4271-8e3e-b2a4c82ba797_SetDate">
    <vt:lpwstr>2025-09-28T15:46:19Z</vt:lpwstr>
  </property>
  <property fmtid="{D5CDD505-2E9C-101B-9397-08002B2CF9AE}" pid="4" name="MSIP_Label_19e68092-05df-4271-8e3e-b2a4c82ba797_Method">
    <vt:lpwstr>Standard</vt:lpwstr>
  </property>
  <property fmtid="{D5CDD505-2E9C-101B-9397-08002B2CF9AE}" pid="5" name="MSIP_Label_19e68092-05df-4271-8e3e-b2a4c82ba797_Name">
    <vt:lpwstr>Amazon Confidential</vt:lpwstr>
  </property>
  <property fmtid="{D5CDD505-2E9C-101B-9397-08002B2CF9AE}" pid="6" name="MSIP_Label_19e68092-05df-4271-8e3e-b2a4c82ba797_SiteId">
    <vt:lpwstr>5280104a-472d-4538-9ccf-1e1d0efe8b1b</vt:lpwstr>
  </property>
  <property fmtid="{D5CDD505-2E9C-101B-9397-08002B2CF9AE}" pid="7" name="MSIP_Label_19e68092-05df-4271-8e3e-b2a4c82ba797_ActionId">
    <vt:lpwstr>b3fd8f3b-e1e8-404d-882b-ad0e79870a21</vt:lpwstr>
  </property>
  <property fmtid="{D5CDD505-2E9C-101B-9397-08002B2CF9AE}" pid="8" name="MSIP_Label_19e68092-05df-4271-8e3e-b2a4c82ba797_ContentBits">
    <vt:lpwstr>0</vt:lpwstr>
  </property>
  <property fmtid="{D5CDD505-2E9C-101B-9397-08002B2CF9AE}" pid="9" name="MSIP_Label_19e68092-05df-4271-8e3e-b2a4c82ba797_Tag">
    <vt:lpwstr>50, 3, 0, 1</vt:lpwstr>
  </property>
</Properties>
</file>