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3" autoAdjust="0"/>
    <p:restoredTop sz="86355" autoAdjust="0"/>
  </p:normalViewPr>
  <p:slideViewPr>
    <p:cSldViewPr snapToGrid="0">
      <p:cViewPr>
        <p:scale>
          <a:sx n="100" d="100"/>
          <a:sy n="100" d="100"/>
        </p:scale>
        <p:origin x="276" y="1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833E-2228-4777-879D-61314991128B}" type="datetimeFigureOut">
              <a:rPr lang="en-CA" smtClean="0"/>
              <a:pPr/>
              <a:t>2014-12-09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6E9-D8C7-4944-BEBF-79939EEEB22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2783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833E-2228-4777-879D-61314991128B}" type="datetimeFigureOut">
              <a:rPr lang="en-CA" smtClean="0"/>
              <a:pPr/>
              <a:t>2014-12-09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6E9-D8C7-4944-BEBF-79939EEEB22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90511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833E-2228-4777-879D-61314991128B}" type="datetimeFigureOut">
              <a:rPr lang="en-CA" smtClean="0"/>
              <a:pPr/>
              <a:t>2014-12-09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6E9-D8C7-4944-BEBF-79939EEEB22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92492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833E-2228-4777-879D-61314991128B}" type="datetimeFigureOut">
              <a:rPr lang="en-CA" smtClean="0"/>
              <a:pPr/>
              <a:t>2014-12-09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6E9-D8C7-4944-BEBF-79939EEEB22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33295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833E-2228-4777-879D-61314991128B}" type="datetimeFigureOut">
              <a:rPr lang="en-CA" smtClean="0"/>
              <a:pPr/>
              <a:t>2014-12-09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6E9-D8C7-4944-BEBF-79939EEEB22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19976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833E-2228-4777-879D-61314991128B}" type="datetimeFigureOut">
              <a:rPr lang="en-CA" smtClean="0"/>
              <a:pPr/>
              <a:t>2014-12-09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6E9-D8C7-4944-BEBF-79939EEEB22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94176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833E-2228-4777-879D-61314991128B}" type="datetimeFigureOut">
              <a:rPr lang="en-CA" smtClean="0"/>
              <a:pPr/>
              <a:t>2014-12-09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6E9-D8C7-4944-BEBF-79939EEEB22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0795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833E-2228-4777-879D-61314991128B}" type="datetimeFigureOut">
              <a:rPr lang="en-CA" smtClean="0"/>
              <a:pPr/>
              <a:t>2014-12-09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6E9-D8C7-4944-BEBF-79939EEEB22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2447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833E-2228-4777-879D-61314991128B}" type="datetimeFigureOut">
              <a:rPr lang="en-CA" smtClean="0"/>
              <a:pPr/>
              <a:t>2014-12-09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6E9-D8C7-4944-BEBF-79939EEEB22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359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833E-2228-4777-879D-61314991128B}" type="datetimeFigureOut">
              <a:rPr lang="en-CA" smtClean="0"/>
              <a:pPr/>
              <a:t>2014-12-09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6E9-D8C7-4944-BEBF-79939EEEB22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63532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833E-2228-4777-879D-61314991128B}" type="datetimeFigureOut">
              <a:rPr lang="en-CA" smtClean="0"/>
              <a:pPr/>
              <a:t>2014-12-09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6E9-D8C7-4944-BEBF-79939EEEB22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40041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833E-2228-4777-879D-61314991128B}" type="datetimeFigureOut">
              <a:rPr lang="en-CA" smtClean="0"/>
              <a:pPr/>
              <a:t>2014-12-09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826E9-D8C7-4944-BEBF-79939EEEB22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7977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82329" y="420851"/>
            <a:ext cx="1763485" cy="6565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Home</a:t>
            </a:r>
            <a:endParaRPr lang="en-CA" dirty="0"/>
          </a:p>
        </p:txBody>
      </p:sp>
      <p:sp>
        <p:nvSpPr>
          <p:cNvPr id="3" name="Rounded Rectangle 2"/>
          <p:cNvSpPr/>
          <p:nvPr/>
        </p:nvSpPr>
        <p:spPr>
          <a:xfrm>
            <a:off x="7257585" y="5045999"/>
            <a:ext cx="1226357" cy="8278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Create Svc Type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7276691" y="6135157"/>
            <a:ext cx="1324817" cy="722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Send out Payment </a:t>
            </a:r>
            <a:r>
              <a:rPr lang="en-CA" dirty="0" err="1" smtClean="0"/>
              <a:t>Msg</a:t>
            </a:r>
            <a:endParaRPr lang="en-CA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564098" y="1204633"/>
            <a:ext cx="1280453" cy="709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Register	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5162265" y="4336681"/>
            <a:ext cx="1214650" cy="791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Login</a:t>
            </a:r>
            <a:endParaRPr lang="en-CA" dirty="0"/>
          </a:p>
        </p:txBody>
      </p:sp>
      <p:sp>
        <p:nvSpPr>
          <p:cNvPr id="16" name="Rounded Rectangle 15"/>
          <p:cNvSpPr/>
          <p:nvPr/>
        </p:nvSpPr>
        <p:spPr>
          <a:xfrm>
            <a:off x="979714" y="1288116"/>
            <a:ext cx="1740942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Create/Edit  </a:t>
            </a:r>
            <a:r>
              <a:rPr lang="en-CA" dirty="0" smtClean="0"/>
              <a:t>Profile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615187" y="2473235"/>
            <a:ext cx="103723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View Update </a:t>
            </a:r>
          </a:p>
          <a:p>
            <a:pPr algn="ctr"/>
            <a:r>
              <a:rPr lang="en-CA" dirty="0" smtClean="0"/>
              <a:t>Profile</a:t>
            </a:r>
            <a:endParaRPr lang="en-CA" dirty="0"/>
          </a:p>
        </p:txBody>
      </p:sp>
      <p:sp>
        <p:nvSpPr>
          <p:cNvPr id="18" name="Rounded Rectangle 17"/>
          <p:cNvSpPr/>
          <p:nvPr/>
        </p:nvSpPr>
        <p:spPr>
          <a:xfrm>
            <a:off x="1532542" y="3821480"/>
            <a:ext cx="1269242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Make Payment</a:t>
            </a:r>
            <a:endParaRPr lang="en-CA" dirty="0"/>
          </a:p>
        </p:txBody>
      </p:sp>
      <p:sp>
        <p:nvSpPr>
          <p:cNvPr id="19" name="Rounded Rectangle 18"/>
          <p:cNvSpPr/>
          <p:nvPr/>
        </p:nvSpPr>
        <p:spPr>
          <a:xfrm>
            <a:off x="1570463" y="5116109"/>
            <a:ext cx="1228299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Display Payment Summary</a:t>
            </a:r>
            <a:endParaRPr lang="en-CA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964072" y="1078174"/>
            <a:ext cx="32169" cy="3258506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86846" y="5538651"/>
            <a:ext cx="1509929" cy="797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839097" y="6525986"/>
            <a:ext cx="1489845" cy="544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56638" y="1135519"/>
            <a:ext cx="6062" cy="1436231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372225" y="1561861"/>
            <a:ext cx="1185709" cy="239"/>
          </a:xfrm>
          <a:prstGeom prst="straightConnector1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624341" y="1096330"/>
            <a:ext cx="12794" cy="3240350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801784" y="5525580"/>
            <a:ext cx="1077885" cy="13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799302" y="1693078"/>
            <a:ext cx="41178" cy="38455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2735725" y="1693078"/>
            <a:ext cx="108970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2678543" y="2911371"/>
            <a:ext cx="11737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8" idx="3"/>
          </p:cNvCxnSpPr>
          <p:nvPr/>
        </p:nvCxnSpPr>
        <p:spPr>
          <a:xfrm flipH="1">
            <a:off x="2801784" y="4278680"/>
            <a:ext cx="1041616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827417" y="4820194"/>
            <a:ext cx="1339326" cy="158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5637135" y="2902374"/>
            <a:ext cx="1978511" cy="106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9468349" y="2142932"/>
            <a:ext cx="599465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9468350" y="2530771"/>
            <a:ext cx="599465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9468348" y="1745316"/>
            <a:ext cx="59946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0116419" y="197866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Admin</a:t>
            </a:r>
            <a:endParaRPr lang="en-CA" dirty="0"/>
          </a:p>
        </p:txBody>
      </p:sp>
      <p:sp>
        <p:nvSpPr>
          <p:cNvPr id="163" name="TextBox 162"/>
          <p:cNvSpPr txBox="1"/>
          <p:nvPr/>
        </p:nvSpPr>
        <p:spPr>
          <a:xfrm>
            <a:off x="10077230" y="234610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 Customer</a:t>
            </a:r>
            <a:endParaRPr lang="en-CA" dirty="0"/>
          </a:p>
        </p:txBody>
      </p:sp>
      <p:sp>
        <p:nvSpPr>
          <p:cNvPr id="164" name="TextBox 163"/>
          <p:cNvSpPr txBox="1"/>
          <p:nvPr/>
        </p:nvSpPr>
        <p:spPr>
          <a:xfrm>
            <a:off x="10055774" y="1528353"/>
            <a:ext cx="213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Registered Customer</a:t>
            </a:r>
            <a:endParaRPr lang="en-CA" dirty="0"/>
          </a:p>
        </p:txBody>
      </p:sp>
      <p:sp>
        <p:nvSpPr>
          <p:cNvPr id="60" name="Rounded Rectangle 59"/>
          <p:cNvSpPr/>
          <p:nvPr/>
        </p:nvSpPr>
        <p:spPr>
          <a:xfrm>
            <a:off x="7593620" y="2299062"/>
            <a:ext cx="1354437" cy="7837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 </a:t>
            </a:r>
          </a:p>
          <a:p>
            <a:pPr algn="ctr"/>
            <a:r>
              <a:rPr lang="en-CA" dirty="0" smtClean="0"/>
              <a:t>Search Profile</a:t>
            </a:r>
          </a:p>
          <a:p>
            <a:pPr algn="ctr"/>
            <a:endParaRPr lang="en-CA" dirty="0"/>
          </a:p>
        </p:txBody>
      </p:sp>
      <p:sp>
        <p:nvSpPr>
          <p:cNvPr id="61" name="Rounded Rectangle 60"/>
          <p:cNvSpPr/>
          <p:nvPr/>
        </p:nvSpPr>
        <p:spPr>
          <a:xfrm>
            <a:off x="7619746" y="3566161"/>
            <a:ext cx="1367499" cy="8752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Display</a:t>
            </a:r>
          </a:p>
          <a:p>
            <a:pPr algn="ctr"/>
            <a:r>
              <a:rPr lang="en-CA" dirty="0" smtClean="0"/>
              <a:t>Search Results</a:t>
            </a:r>
            <a:endParaRPr lang="en-CA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352283" y="2542564"/>
            <a:ext cx="1240485" cy="7718"/>
          </a:xfrm>
          <a:prstGeom prst="straightConnector1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2"/>
          </p:cNvCxnSpPr>
          <p:nvPr/>
        </p:nvCxnSpPr>
        <p:spPr>
          <a:xfrm>
            <a:off x="5769590" y="5128252"/>
            <a:ext cx="4193" cy="14554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2808514" y="5852160"/>
            <a:ext cx="2965269" cy="13063"/>
          </a:xfrm>
          <a:prstGeom prst="straightConnector1">
            <a:avLst/>
          </a:prstGeom>
          <a:ln w="25400">
            <a:solidFill>
              <a:srgbClr val="33CC3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151223" y="3095897"/>
            <a:ext cx="0" cy="509452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809952" y="3522619"/>
            <a:ext cx="1367499" cy="8752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Profile </a:t>
            </a:r>
          </a:p>
          <a:p>
            <a:pPr algn="ctr"/>
            <a:r>
              <a:rPr lang="en-CA" dirty="0" smtClean="0"/>
              <a:t>page</a:t>
            </a:r>
            <a:endParaRPr lang="en-CA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982075" y="3819525"/>
            <a:ext cx="867319" cy="7894"/>
          </a:xfrm>
          <a:prstGeom prst="straightConnector1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395064" y="3117667"/>
            <a:ext cx="0" cy="457200"/>
          </a:xfrm>
          <a:prstGeom prst="straightConnector1">
            <a:avLst/>
          </a:prstGeom>
          <a:ln w="25400">
            <a:solidFill>
              <a:srgbClr val="002060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982891" y="4136571"/>
            <a:ext cx="856434" cy="163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47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gullapalli</dc:creator>
  <cp:lastModifiedBy>cassie xu</cp:lastModifiedBy>
  <cp:revision>21</cp:revision>
  <dcterms:created xsi:type="dcterms:W3CDTF">2014-09-30T23:58:06Z</dcterms:created>
  <dcterms:modified xsi:type="dcterms:W3CDTF">2014-12-09T16:24:43Z</dcterms:modified>
</cp:coreProperties>
</file>