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FCF0-12C9-4C51-B2D8-A57A46574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3A76E-83DF-4132-B6A7-54993B34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E79F-FB3D-471B-BBC1-2A4B5033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6FC7-EA33-403F-A438-E6FB2DCB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ECF0-D383-44BD-BFF6-6184F43B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5169-ED7D-4642-A468-CA6BA38D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A021D-D14E-4C67-A35A-F2F40117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4257-9679-465D-8B99-2A542F4D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0621-2F9B-46B1-9341-A86EB6A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D02DB-858E-462E-B267-F39B7ED5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B77D4-E27A-4DE1-AF94-4959D77CF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98C68-6C1E-43AF-A3B6-0F2AB1F27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C284-C69F-4317-BC10-B3331F7F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3266-1C3C-477F-8D29-BB79954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DB4-EB6A-4E89-9EA0-30F3EF79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B7E4-1242-4FC3-93A4-F5248CDD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65BC-1472-4EE6-B35E-D4A43264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57A0-1DAB-4DE2-94CC-5DAA9FDF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348A-4336-453E-B4B3-7737082E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C8E7-E3C6-40E8-AA3C-22E63C18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B6E-D029-49CA-85E3-F482646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4BE10-37D4-4D49-B01A-0423170E0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44F5-5F03-4114-9B9C-3E30F98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682E-A711-41B4-903B-57B18FC7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8A2A-2103-4BE8-94E3-71F5D43D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804B-5FCF-4670-A344-8A119037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0098-44C9-46E3-AFC9-BCA649F3A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541C6-E2B9-45B0-833C-89527C23F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320F0-C471-4F63-9E3F-7E96AC16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7017-285C-4DA0-94B2-E4E6D2F4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D1D74-4590-4B90-884C-A63D3782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4F3C-6E11-4AB4-85D0-C979ED1E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E4B9-26EE-4305-A730-64DD6246A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9A66E-03C1-4ADC-B1CC-F8A2DB8CA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4406E-E28E-4CCC-A477-5FD74B7B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03763-1600-4222-B92B-A580F0150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6092D-7E69-4F76-B1C7-074BE744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D51A6-8BAC-44BD-A3E4-5433F428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3547B-602D-4D5E-BB8E-7350F7F6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2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7D6-7D62-416F-924F-B598A7CB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84306-157C-4D6E-832E-4A4A922D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3A38E-37DD-4DF6-802C-21C5471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A2034-9FE2-4D53-B3BE-B6B43942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8E344-4475-4CD3-A605-3EB65F04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B42E3-6EA8-4BF2-B19E-E9EC632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6E19D-A96F-4959-8258-5F1DF341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283A-7D8D-445C-BAC7-9A155277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12D0-686F-49DA-84F7-7C210274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2706E-73F4-4E4A-A5CB-DEDEAFC8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B69AD-07DE-4881-8F91-124ECB17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385E6-BF2C-412B-93A3-72CE4181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A037E-0D55-4940-B9F1-422DC3E2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235B-5C9C-4406-BA0D-6DD65D40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9D07F-119C-4BF9-B0F2-7C16D8AA2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E7A95-D7A7-418C-AC86-D1B7B4F98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098-D26A-43EA-A7A9-0FF9AD56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EF85F-BFA8-4EE5-AE15-3C61715B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A27DA-0375-4733-99A5-F92F472A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4FD77-20DF-445C-AA9E-B8E4605A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D37D7-1B09-4A09-94B9-924E10BD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9253-2F32-42EC-8A08-61D17904B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5E7C-BC6B-4BB1-A696-555E184806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C3A9-78DA-4355-92DB-7614F04F8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802F-DCF5-45EE-812F-2899038E0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2820-4132-4B04-801B-919B5A58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BDD3-4EC1-4D63-A17E-A42D318E9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não</a:t>
            </a:r>
            <a:r>
              <a:rPr lang="en-US" dirty="0"/>
              <a:t> sei o que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D7-08C6-4743-B8FC-518516B4E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0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BEB-D493-4AF1-8C19-A5F4788A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9" y="85368"/>
            <a:ext cx="11627141" cy="996812"/>
          </a:xfrm>
        </p:spPr>
        <p:txBody>
          <a:bodyPr>
            <a:norm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CBB-4718-40DC-83DF-717DE78D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8" y="1082179"/>
            <a:ext cx="11627141" cy="5545123"/>
          </a:xfrm>
        </p:spPr>
        <p:txBody>
          <a:bodyPr/>
          <a:lstStyle/>
          <a:p>
            <a:r>
              <a:rPr lang="pt-BR" dirty="0"/>
              <a:t>Setor de tecnologia totalmente terceirizado: tudo depende da TIS.</a:t>
            </a:r>
          </a:p>
          <a:p>
            <a:pPr lvl="1"/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setor</a:t>
            </a:r>
            <a:r>
              <a:rPr lang="en-US" dirty="0"/>
              <a:t> de TI da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acordo</a:t>
            </a:r>
            <a:r>
              <a:rPr lang="en-US" dirty="0"/>
              <a:t> formal: a </a:t>
            </a:r>
            <a:r>
              <a:rPr lang="en-US" dirty="0" err="1"/>
              <a:t>Assertiva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confiança</a:t>
            </a:r>
            <a:r>
              <a:rPr lang="en-US" dirty="0"/>
              <a:t> para que o </a:t>
            </a:r>
            <a:r>
              <a:rPr lang="en-US" dirty="0" err="1"/>
              <a:t>negócio</a:t>
            </a:r>
            <a:r>
              <a:rPr lang="en-US" dirty="0"/>
              <a:t> </a:t>
            </a:r>
            <a:r>
              <a:rPr lang="en-US" dirty="0" err="1"/>
              <a:t>funcione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Formalizar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jurídico</a:t>
            </a:r>
            <a:r>
              <a:rPr lang="en-US" dirty="0"/>
              <a:t> legal.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7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BEB-D493-4AF1-8C19-A5F4788A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9" y="85368"/>
            <a:ext cx="11627141" cy="996812"/>
          </a:xfrm>
        </p:spPr>
        <p:txBody>
          <a:bodyPr>
            <a:norm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CBB-4718-40DC-83DF-717DE78D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8" y="1082179"/>
            <a:ext cx="11627141" cy="5545123"/>
          </a:xfrm>
        </p:spPr>
        <p:txBody>
          <a:bodyPr/>
          <a:lstStyle/>
          <a:p>
            <a:r>
              <a:rPr lang="pt-BR" dirty="0"/>
              <a:t>Todos os dispositivos conectados à mesma Wi-Fi.</a:t>
            </a:r>
          </a:p>
          <a:p>
            <a:pPr lvl="1"/>
            <a:r>
              <a:rPr lang="pt-BR" dirty="0"/>
              <a:t>Separar a rede em três rotas.</a:t>
            </a:r>
          </a:p>
          <a:p>
            <a:r>
              <a:rPr lang="pt-BR" dirty="0"/>
              <a:t>Nenhum regulamento para uso dos recursos de TI</a:t>
            </a:r>
          </a:p>
          <a:p>
            <a:pPr lvl="1"/>
            <a:r>
              <a:rPr lang="pt-BR" dirty="0"/>
              <a:t>Políticas de segurança: senhas e uso dos equipamentos.</a:t>
            </a:r>
          </a:p>
          <a:p>
            <a:r>
              <a:rPr lang="pt-BR" dirty="0"/>
              <a:t>Os backups estão expostos e mal alocados.</a:t>
            </a:r>
          </a:p>
          <a:p>
            <a:pPr lvl="1"/>
            <a:r>
              <a:rPr lang="en-US" dirty="0"/>
              <a:t>Fazer backup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</a:t>
            </a:r>
            <a:r>
              <a:rPr lang="en-US" dirty="0" err="1"/>
              <a:t>confidencial</a:t>
            </a:r>
            <a:r>
              <a:rPr lang="en-US" dirty="0"/>
              <a:t>.</a:t>
            </a:r>
          </a:p>
          <a:p>
            <a:r>
              <a:rPr lang="en-US" dirty="0" err="1"/>
              <a:t>Situação</a:t>
            </a:r>
            <a:r>
              <a:rPr lang="en-US" dirty="0"/>
              <a:t> dos </a:t>
            </a:r>
            <a:r>
              <a:rPr lang="en-US" dirty="0" err="1"/>
              <a:t>servidores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Alocá</a:t>
            </a:r>
            <a:r>
              <a:rPr lang="en-US" dirty="0"/>
              <a:t>-los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</a:t>
            </a:r>
            <a:r>
              <a:rPr lang="en-US" dirty="0" err="1"/>
              <a:t>confidencial</a:t>
            </a:r>
            <a:r>
              <a:rPr lang="en-US" dirty="0"/>
              <a:t>.</a:t>
            </a:r>
          </a:p>
          <a:p>
            <a:r>
              <a:rPr lang="en-US" dirty="0" err="1"/>
              <a:t>Potência</a:t>
            </a:r>
            <a:r>
              <a:rPr lang="en-US" dirty="0"/>
              <a:t> dos </a:t>
            </a:r>
            <a:r>
              <a:rPr lang="en-US" dirty="0" err="1"/>
              <a:t>computadores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Verificar</a:t>
            </a:r>
            <a:r>
              <a:rPr lang="en-US" dirty="0"/>
              <a:t> 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suficientes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67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8338-B803-4BC9-8AF5-2EE3A139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topologia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604E-68CD-43BD-BD6E-80EC91B6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BEB-D493-4AF1-8C19-A5F4788A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9" y="85368"/>
            <a:ext cx="11627141" cy="996812"/>
          </a:xfrm>
        </p:spPr>
        <p:txBody>
          <a:bodyPr>
            <a:normAutofit/>
          </a:bodyPr>
          <a:lstStyle/>
          <a:p>
            <a:r>
              <a:rPr lang="en-US" sz="4200" dirty="0" err="1"/>
              <a:t>Às</a:t>
            </a:r>
            <a:r>
              <a:rPr lang="en-US" sz="4200" dirty="0"/>
              <a:t> </a:t>
            </a:r>
            <a:r>
              <a:rPr lang="en-US" sz="4200" dirty="0" err="1"/>
              <a:t>pessoas</a:t>
            </a:r>
            <a:r>
              <a:rPr lang="en-US" sz="4200" dirty="0"/>
              <a:t> </a:t>
            </a:r>
            <a:r>
              <a:rPr lang="en-US" sz="4200" dirty="0" err="1"/>
              <a:t>responsáveis</a:t>
            </a:r>
            <a:r>
              <a:rPr lang="en-US" sz="4200" dirty="0"/>
              <a:t> </a:t>
            </a:r>
            <a:r>
              <a:rPr lang="en-US" sz="4200" dirty="0" err="1"/>
              <a:t>pelo</a:t>
            </a:r>
            <a:r>
              <a:rPr lang="en-US" sz="4200" dirty="0"/>
              <a:t> </a:t>
            </a:r>
            <a:r>
              <a:rPr lang="en-US" sz="4200" dirty="0" err="1"/>
              <a:t>setor</a:t>
            </a:r>
            <a:r>
              <a:rPr lang="en-US" sz="4200" dirty="0"/>
              <a:t> e </a:t>
            </a:r>
            <a:r>
              <a:rPr lang="en-US" sz="4200" dirty="0" err="1"/>
              <a:t>pelo</a:t>
            </a:r>
            <a:r>
              <a:rPr lang="en-US" sz="4200" dirty="0"/>
              <a:t> </a:t>
            </a:r>
            <a:r>
              <a:rPr lang="en-US" sz="4200" dirty="0" err="1"/>
              <a:t>ambiente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CBB-4718-40DC-83DF-717DE78D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8" y="1082179"/>
            <a:ext cx="11627141" cy="5545123"/>
          </a:xfrm>
        </p:spPr>
        <p:txBody>
          <a:bodyPr/>
          <a:lstStyle/>
          <a:p>
            <a:r>
              <a:rPr lang="pt-BR" dirty="0"/>
              <a:t>Pessoal não qualificado em TI.</a:t>
            </a:r>
          </a:p>
          <a:p>
            <a:pPr lvl="1"/>
            <a:r>
              <a:rPr lang="pt-BR" dirty="0"/>
              <a:t>(não sei o que colocar aqui)</a:t>
            </a:r>
          </a:p>
          <a:p>
            <a:r>
              <a:rPr lang="pt-BR" dirty="0"/>
              <a:t>PDI desatualizado.</a:t>
            </a:r>
          </a:p>
          <a:p>
            <a:pPr lvl="1"/>
            <a:r>
              <a:rPr lang="en-US" dirty="0" err="1"/>
              <a:t>Atualizar</a:t>
            </a:r>
            <a:r>
              <a:rPr lang="en-US" dirty="0"/>
              <a:t> o PDI: para </a:t>
            </a:r>
            <a:r>
              <a:rPr lang="en-US" dirty="0" err="1"/>
              <a:t>aumentar</a:t>
            </a:r>
            <a:r>
              <a:rPr lang="en-US" dirty="0"/>
              <a:t> a </a:t>
            </a:r>
            <a:r>
              <a:rPr lang="en-US" dirty="0" err="1"/>
              <a:t>eficiência</a:t>
            </a:r>
            <a:r>
              <a:rPr lang="en-US" dirty="0"/>
              <a:t> dos </a:t>
            </a:r>
            <a:r>
              <a:rPr lang="en-US" dirty="0" err="1"/>
              <a:t>funcionários</a:t>
            </a:r>
            <a:r>
              <a:rPr lang="en-US" dirty="0"/>
              <a:t> no </a:t>
            </a:r>
            <a:r>
              <a:rPr lang="en-US" dirty="0" err="1"/>
              <a:t>trabalho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44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BEB-D493-4AF1-8C19-A5F4788A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9" y="85368"/>
            <a:ext cx="11627141" cy="996812"/>
          </a:xfrm>
        </p:spPr>
        <p:txBody>
          <a:bodyPr>
            <a:normAutofit/>
          </a:bodyPr>
          <a:lstStyle/>
          <a:p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empregados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CBB-4718-40DC-83DF-717DE78D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8" y="1082179"/>
            <a:ext cx="11627141" cy="5545123"/>
          </a:xfrm>
        </p:spPr>
        <p:txBody>
          <a:bodyPr/>
          <a:lstStyle/>
          <a:p>
            <a:r>
              <a:rPr lang="en-US" dirty="0"/>
              <a:t>Fazer backup a </a:t>
            </a:r>
            <a:r>
              <a:rPr lang="en-US" dirty="0" err="1"/>
              <a:t>cada</a:t>
            </a:r>
            <a:r>
              <a:rPr lang="en-US" dirty="0"/>
              <a:t> 3 </a:t>
            </a:r>
            <a:r>
              <a:rPr lang="en-US" dirty="0" err="1"/>
              <a:t>meses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Escaneamento</a:t>
            </a:r>
            <a:r>
              <a:rPr lang="en-US" dirty="0"/>
              <a:t> de </a:t>
            </a:r>
            <a:r>
              <a:rPr lang="en-US" dirty="0" err="1"/>
              <a:t>vírus</a:t>
            </a:r>
            <a:r>
              <a:rPr lang="en-US" dirty="0"/>
              <a:t> antes da </a:t>
            </a:r>
            <a:r>
              <a:rPr lang="en-US" dirty="0" err="1"/>
              <a:t>execução</a:t>
            </a:r>
            <a:r>
              <a:rPr lang="en-US" dirty="0"/>
              <a:t> do Freeware.</a:t>
            </a:r>
          </a:p>
          <a:p>
            <a:r>
              <a:rPr lang="en-US" dirty="0" err="1"/>
              <a:t>Rotinas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rotina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 fora do </a:t>
            </a:r>
            <a:r>
              <a:rPr lang="en-US" dirty="0" err="1"/>
              <a:t>horário</a:t>
            </a:r>
            <a:r>
              <a:rPr lang="en-US" dirty="0"/>
              <a:t> de </a:t>
            </a:r>
            <a:r>
              <a:rPr lang="en-US" dirty="0" err="1"/>
              <a:t>pico</a:t>
            </a:r>
            <a:r>
              <a:rPr lang="en-US" dirty="0"/>
              <a:t>.</a:t>
            </a:r>
          </a:p>
          <a:p>
            <a:r>
              <a:rPr lang="en-US" dirty="0"/>
              <a:t>Wi-Fi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insegurança</a:t>
            </a:r>
            <a:r>
              <a:rPr lang="en-US" dirty="0"/>
              <a:t> por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ligado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Desligar</a:t>
            </a:r>
            <a:r>
              <a:rPr lang="en-US" dirty="0"/>
              <a:t> o Wi-Fi de </a:t>
            </a:r>
            <a:r>
              <a:rPr lang="en-US" dirty="0" err="1"/>
              <a:t>noite</a:t>
            </a:r>
            <a:r>
              <a:rPr lang="en-US" dirty="0"/>
              <a:t>, e for a de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.</a:t>
            </a:r>
          </a:p>
          <a:p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pessoalmente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pessoalmente</a:t>
            </a:r>
            <a:r>
              <a:rPr lang="en-US" dirty="0"/>
              <a:t> e </a:t>
            </a:r>
            <a:r>
              <a:rPr lang="en-US" dirty="0" err="1"/>
              <a:t>remotamente</a:t>
            </a:r>
            <a:r>
              <a:rPr lang="en-US" dirty="0"/>
              <a:t>, </a:t>
            </a:r>
            <a:r>
              <a:rPr lang="en-US" dirty="0" err="1"/>
              <a:t>dependendo</a:t>
            </a:r>
            <a:r>
              <a:rPr lang="en-US" dirty="0"/>
              <a:t> do </a:t>
            </a:r>
            <a:r>
              <a:rPr lang="en-US" dirty="0" err="1"/>
              <a:t>caso</a:t>
            </a:r>
            <a:r>
              <a:rPr lang="en-US" dirty="0"/>
              <a:t>.</a:t>
            </a:r>
          </a:p>
          <a:p>
            <a:r>
              <a:rPr lang="en-US" dirty="0" err="1"/>
              <a:t>Compra</a:t>
            </a:r>
            <a:r>
              <a:rPr lang="en-US" dirty="0"/>
              <a:t> de </a:t>
            </a:r>
            <a:r>
              <a:rPr lang="en-US" dirty="0" err="1"/>
              <a:t>equipamento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decisão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de </a:t>
            </a:r>
            <a:r>
              <a:rPr lang="en-US" dirty="0" err="1"/>
              <a:t>equipamento</a:t>
            </a:r>
            <a:r>
              <a:rPr lang="en-US" dirty="0"/>
              <a:t> de TI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discutida</a:t>
            </a:r>
            <a:r>
              <a:rPr lang="en-US" dirty="0"/>
              <a:t> com </a:t>
            </a:r>
            <a:r>
              <a:rPr lang="en-US" dirty="0" err="1"/>
              <a:t>alguém</a:t>
            </a:r>
            <a:r>
              <a:rPr lang="en-US" dirty="0"/>
              <a:t> de TI.</a:t>
            </a:r>
          </a:p>
        </p:txBody>
      </p:sp>
    </p:spTree>
    <p:extLst>
      <p:ext uri="{BB962C8B-B14F-4D97-AF65-F5344CB8AC3E}">
        <p14:creationId xmlns:p14="http://schemas.microsoft.com/office/powerpoint/2010/main" val="90554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BEB-D493-4AF1-8C19-A5F4788A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9" y="85368"/>
            <a:ext cx="11627141" cy="996812"/>
          </a:xfrm>
        </p:spPr>
        <p:txBody>
          <a:bodyPr>
            <a:normAutofit/>
          </a:bodyPr>
          <a:lstStyle/>
          <a:p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empregadas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CBB-4718-40DC-83DF-717DE78D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8" y="1082179"/>
            <a:ext cx="11627141" cy="5545123"/>
          </a:xfrm>
        </p:spPr>
        <p:txBody>
          <a:bodyPr/>
          <a:lstStyle/>
          <a:p>
            <a:r>
              <a:rPr lang="en-US" dirty="0" err="1"/>
              <a:t>Padronização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É </a:t>
            </a:r>
            <a:r>
              <a:rPr lang="en-US" dirty="0" err="1"/>
              <a:t>bom</a:t>
            </a:r>
            <a:r>
              <a:rPr lang="en-US" dirty="0"/>
              <a:t>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padronização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operacionais</a:t>
            </a:r>
            <a:r>
              <a:rPr lang="en-US" dirty="0"/>
              <a:t> e software.</a:t>
            </a:r>
          </a:p>
          <a:p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operacionais</a:t>
            </a:r>
            <a:r>
              <a:rPr lang="en-US" dirty="0"/>
              <a:t> e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</a:t>
            </a:r>
            <a:r>
              <a:rPr lang="en-US" dirty="0" err="1"/>
              <a:t>antigos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máquinas</a:t>
            </a:r>
            <a:r>
              <a:rPr lang="en-US" dirty="0"/>
              <a:t>,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ameaça</a:t>
            </a:r>
            <a:r>
              <a:rPr lang="en-US" dirty="0"/>
              <a:t> de hackers.</a:t>
            </a:r>
          </a:p>
          <a:p>
            <a:r>
              <a:rPr lang="en-US" dirty="0" err="1"/>
              <a:t>Chamados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fichas</a:t>
            </a:r>
            <a:r>
              <a:rPr lang="en-US" dirty="0"/>
              <a:t> </a:t>
            </a:r>
            <a:r>
              <a:rPr lang="en-US" dirty="0" err="1"/>
              <a:t>eletrônicas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Adotar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chamados</a:t>
            </a:r>
            <a:r>
              <a:rPr lang="en-US" dirty="0"/>
              <a:t>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22749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(não sei o que colocar aqui)</vt:lpstr>
      <vt:lpstr>Ao setor</vt:lpstr>
      <vt:lpstr>Ao ambiente</vt:lpstr>
      <vt:lpstr>Slide para topologia</vt:lpstr>
      <vt:lpstr>Às pessoas responsáveis pelo setor e pelo ambiente</vt:lpstr>
      <vt:lpstr>Aos processos empregados</vt:lpstr>
      <vt:lpstr>Às tecnologias empregadas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Pedro Libonati</dc:creator>
  <cp:lastModifiedBy>João Pedro Libonati</cp:lastModifiedBy>
  <cp:revision>6</cp:revision>
  <dcterms:created xsi:type="dcterms:W3CDTF">2019-08-30T19:43:23Z</dcterms:created>
  <dcterms:modified xsi:type="dcterms:W3CDTF">2019-08-30T20:22:05Z</dcterms:modified>
</cp:coreProperties>
</file>