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9" r:id="rId3"/>
    <p:sldId id="258" r:id="rId4"/>
    <p:sldId id="272" r:id="rId5"/>
    <p:sldId id="270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7" autoAdjust="0"/>
    <p:restoredTop sz="90012" autoAdjust="0"/>
  </p:normalViewPr>
  <p:slideViewPr>
    <p:cSldViewPr snapToGrid="0">
      <p:cViewPr varScale="1">
        <p:scale>
          <a:sx n="102" d="100"/>
          <a:sy n="102" d="100"/>
        </p:scale>
        <p:origin x="1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6B856-CDC0-493C-B850-F1C919E2FC39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1C89F-5995-449F-9F06-BA58CE1FAB9D}">
      <dgm:prSet/>
      <dgm:spPr/>
      <dgm:t>
        <a:bodyPr/>
        <a:lstStyle/>
        <a:p>
          <a:r>
            <a:rPr lang="en-US" dirty="0" err="1"/>
            <a:t>Confidencialidade</a:t>
          </a:r>
          <a:endParaRPr lang="en-US" dirty="0"/>
        </a:p>
        <a:p>
          <a:r>
            <a:rPr lang="en-US" dirty="0" err="1"/>
            <a:t>Integridade</a:t>
          </a:r>
          <a:endParaRPr lang="en-US" dirty="0"/>
        </a:p>
        <a:p>
          <a:r>
            <a:rPr lang="en-US" dirty="0" err="1"/>
            <a:t>Disponibilidade</a:t>
          </a:r>
          <a:endParaRPr lang="en-US" dirty="0"/>
        </a:p>
      </dgm:t>
    </dgm:pt>
    <dgm:pt modelId="{83FEA537-9CE5-4E69-B16F-38E68C3BEB3A}" type="parTrans" cxnId="{9A0D2D1C-6136-4E44-8CE6-7690C49E628C}">
      <dgm:prSet/>
      <dgm:spPr/>
      <dgm:t>
        <a:bodyPr/>
        <a:lstStyle/>
        <a:p>
          <a:endParaRPr lang="en-US"/>
        </a:p>
      </dgm:t>
    </dgm:pt>
    <dgm:pt modelId="{A4F1C1D3-1785-450C-8241-D5667BE6CB30}" type="sibTrans" cxnId="{9A0D2D1C-6136-4E44-8CE6-7690C49E628C}">
      <dgm:prSet/>
      <dgm:spPr/>
      <dgm:t>
        <a:bodyPr/>
        <a:lstStyle/>
        <a:p>
          <a:endParaRPr lang="en-US"/>
        </a:p>
      </dgm:t>
    </dgm:pt>
    <dgm:pt modelId="{2AE51719-0BB0-4A08-9039-B6FBE6195CD0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informação</a:t>
          </a:r>
          <a:r>
            <a:rPr lang="en-US" dirty="0"/>
            <a:t> é um </a:t>
          </a:r>
          <a:r>
            <a:rPr lang="en-US" dirty="0" err="1"/>
            <a:t>ativo</a:t>
          </a:r>
          <a:endParaRPr lang="en-US" dirty="0"/>
        </a:p>
      </dgm:t>
    </dgm:pt>
    <dgm:pt modelId="{292F9646-D60E-4118-B441-6E67C4E185DA}" type="parTrans" cxnId="{8C70DAE3-601B-4328-AC2C-475609468C11}">
      <dgm:prSet/>
      <dgm:spPr/>
      <dgm:t>
        <a:bodyPr/>
        <a:lstStyle/>
        <a:p>
          <a:endParaRPr lang="en-US"/>
        </a:p>
      </dgm:t>
    </dgm:pt>
    <dgm:pt modelId="{CBE1CE54-466D-4536-9006-042914BEE1C2}" type="sibTrans" cxnId="{8C70DAE3-601B-4328-AC2C-475609468C11}">
      <dgm:prSet/>
      <dgm:spPr/>
      <dgm:t>
        <a:bodyPr/>
        <a:lstStyle/>
        <a:p>
          <a:endParaRPr lang="en-US"/>
        </a:p>
      </dgm:t>
    </dgm:pt>
    <dgm:pt modelId="{E47F0EAB-BFA7-477B-B561-2EC9680FF9CA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segurança</a:t>
          </a:r>
          <a:r>
            <a:rPr lang="en-US" dirty="0"/>
            <a:t> </a:t>
          </a:r>
          <a:r>
            <a:rPr lang="en-US" dirty="0" err="1"/>
            <a:t>máxima</a:t>
          </a:r>
          <a:r>
            <a:rPr lang="en-US" dirty="0"/>
            <a:t>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existe</a:t>
          </a:r>
          <a:endParaRPr lang="en-US" dirty="0"/>
        </a:p>
      </dgm:t>
    </dgm:pt>
    <dgm:pt modelId="{20F00B21-191B-4D20-9D10-C0AF00C3AA21}" type="parTrans" cxnId="{711BE0B2-6946-4885-BC02-EB6CA88B000D}">
      <dgm:prSet/>
      <dgm:spPr/>
      <dgm:t>
        <a:bodyPr/>
        <a:lstStyle/>
        <a:p>
          <a:endParaRPr lang="en-US"/>
        </a:p>
      </dgm:t>
    </dgm:pt>
    <dgm:pt modelId="{7155C156-362C-464C-92D8-AD148661F981}" type="sibTrans" cxnId="{711BE0B2-6946-4885-BC02-EB6CA88B000D}">
      <dgm:prSet/>
      <dgm:spPr/>
      <dgm:t>
        <a:bodyPr/>
        <a:lstStyle/>
        <a:p>
          <a:endParaRPr lang="en-US"/>
        </a:p>
      </dgm:t>
    </dgm:pt>
    <dgm:pt modelId="{EB8E831D-1A7D-4BA6-8C93-DF4649C091DD}">
      <dgm:prSet/>
      <dgm:spPr/>
      <dgm:t>
        <a:bodyPr/>
        <a:lstStyle/>
        <a:p>
          <a:r>
            <a:rPr lang="en-US" dirty="0" err="1"/>
            <a:t>Relevância</a:t>
          </a:r>
          <a:endParaRPr lang="en-US" dirty="0"/>
        </a:p>
      </dgm:t>
    </dgm:pt>
    <dgm:pt modelId="{235ECE66-0CE5-474F-96E5-B7C6563D9394}" type="parTrans" cxnId="{17BA43D7-5B21-45C6-B99F-5E0B2EFD0A92}">
      <dgm:prSet/>
      <dgm:spPr/>
      <dgm:t>
        <a:bodyPr/>
        <a:lstStyle/>
        <a:p>
          <a:endParaRPr lang="en-US"/>
        </a:p>
      </dgm:t>
    </dgm:pt>
    <dgm:pt modelId="{C8D25D50-D80E-4DE0-8772-AD6DB4A7A04D}" type="sibTrans" cxnId="{17BA43D7-5B21-45C6-B99F-5E0B2EFD0A92}">
      <dgm:prSet/>
      <dgm:spPr/>
      <dgm:t>
        <a:bodyPr/>
        <a:lstStyle/>
        <a:p>
          <a:endParaRPr lang="en-US"/>
        </a:p>
      </dgm:t>
    </dgm:pt>
    <dgm:pt modelId="{ABC1468E-010E-41E8-9E4F-5AF25269023C}" type="pres">
      <dgm:prSet presAssocID="{DB56B856-CDC0-493C-B850-F1C919E2FC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AFEDCB-C4E7-4FF7-B30E-9232B892EB28}" type="pres">
      <dgm:prSet presAssocID="{CBC1C89F-5995-449F-9F06-BA58CE1FAB9D}" presName="hierRoot1" presStyleCnt="0">
        <dgm:presLayoutVars>
          <dgm:hierBranch val="init"/>
        </dgm:presLayoutVars>
      </dgm:prSet>
      <dgm:spPr/>
    </dgm:pt>
    <dgm:pt modelId="{7C9561AC-BD6F-48AD-8F62-5A7650A9681E}" type="pres">
      <dgm:prSet presAssocID="{CBC1C89F-5995-449F-9F06-BA58CE1FAB9D}" presName="rootComposite1" presStyleCnt="0"/>
      <dgm:spPr/>
    </dgm:pt>
    <dgm:pt modelId="{8EEB17B9-BB76-4A49-B562-D37EBC5E38D3}" type="pres">
      <dgm:prSet presAssocID="{CBC1C89F-5995-449F-9F06-BA58CE1FAB9D}" presName="rootText1" presStyleLbl="node0" presStyleIdx="0" presStyleCnt="4" custScaleX="141598" custScaleY="156003" custLinFactX="22761" custLinFactNeighborX="100000" custLinFactNeighborY="24152">
        <dgm:presLayoutVars>
          <dgm:chPref val="3"/>
        </dgm:presLayoutVars>
      </dgm:prSet>
      <dgm:spPr/>
    </dgm:pt>
    <dgm:pt modelId="{65E602FD-D74F-43C3-A99B-690535431D66}" type="pres">
      <dgm:prSet presAssocID="{CBC1C89F-5995-449F-9F06-BA58CE1FAB9D}" presName="rootConnector1" presStyleLbl="node1" presStyleIdx="0" presStyleCnt="0"/>
      <dgm:spPr/>
    </dgm:pt>
    <dgm:pt modelId="{5793E9E6-3689-4422-A124-23952ED601F8}" type="pres">
      <dgm:prSet presAssocID="{CBC1C89F-5995-449F-9F06-BA58CE1FAB9D}" presName="hierChild2" presStyleCnt="0"/>
      <dgm:spPr/>
    </dgm:pt>
    <dgm:pt modelId="{4744F82F-BDEC-4ED2-BCEC-06614BA81B50}" type="pres">
      <dgm:prSet presAssocID="{CBC1C89F-5995-449F-9F06-BA58CE1FAB9D}" presName="hierChild3" presStyleCnt="0"/>
      <dgm:spPr/>
    </dgm:pt>
    <dgm:pt modelId="{3637C2B6-FCAB-4E38-8566-9C36BA561D75}" type="pres">
      <dgm:prSet presAssocID="{2AE51719-0BB0-4A08-9039-B6FBE6195CD0}" presName="hierRoot1" presStyleCnt="0">
        <dgm:presLayoutVars>
          <dgm:hierBranch val="init"/>
        </dgm:presLayoutVars>
      </dgm:prSet>
      <dgm:spPr/>
    </dgm:pt>
    <dgm:pt modelId="{D317BD5B-0645-49CA-A34F-76E73924FA1C}" type="pres">
      <dgm:prSet presAssocID="{2AE51719-0BB0-4A08-9039-B6FBE6195CD0}" presName="rootComposite1" presStyleCnt="0"/>
      <dgm:spPr/>
    </dgm:pt>
    <dgm:pt modelId="{0AD0C262-8A0A-4636-860B-D093E129FB1D}" type="pres">
      <dgm:prSet presAssocID="{2AE51719-0BB0-4A08-9039-B6FBE6195CD0}" presName="rootText1" presStyleLbl="node0" presStyleIdx="1" presStyleCnt="4" custLinFactX="-56976" custLinFactNeighborX="-100000" custLinFactNeighborY="51792">
        <dgm:presLayoutVars>
          <dgm:chPref val="3"/>
        </dgm:presLayoutVars>
      </dgm:prSet>
      <dgm:spPr/>
    </dgm:pt>
    <dgm:pt modelId="{152AF098-4058-48CD-9D42-7E4E797E2F1B}" type="pres">
      <dgm:prSet presAssocID="{2AE51719-0BB0-4A08-9039-B6FBE6195CD0}" presName="rootConnector1" presStyleLbl="node1" presStyleIdx="0" presStyleCnt="0"/>
      <dgm:spPr/>
    </dgm:pt>
    <dgm:pt modelId="{3EC010E0-AC53-4D8D-BBD9-6CD21319842E}" type="pres">
      <dgm:prSet presAssocID="{2AE51719-0BB0-4A08-9039-B6FBE6195CD0}" presName="hierChild2" presStyleCnt="0"/>
      <dgm:spPr/>
    </dgm:pt>
    <dgm:pt modelId="{2847D4A1-BD26-4828-AEE0-FAEDDA6C6B5A}" type="pres">
      <dgm:prSet presAssocID="{2AE51719-0BB0-4A08-9039-B6FBE6195CD0}" presName="hierChild3" presStyleCnt="0"/>
      <dgm:spPr/>
    </dgm:pt>
    <dgm:pt modelId="{1A55F4BA-563E-4CF7-ABBB-3EBEDE86CAB7}" type="pres">
      <dgm:prSet presAssocID="{E47F0EAB-BFA7-477B-B561-2EC9680FF9CA}" presName="hierRoot1" presStyleCnt="0">
        <dgm:presLayoutVars>
          <dgm:hierBranch val="init"/>
        </dgm:presLayoutVars>
      </dgm:prSet>
      <dgm:spPr/>
    </dgm:pt>
    <dgm:pt modelId="{615BB54C-86FA-4447-83F7-8CB464E359DF}" type="pres">
      <dgm:prSet presAssocID="{E47F0EAB-BFA7-477B-B561-2EC9680FF9CA}" presName="rootComposite1" presStyleCnt="0"/>
      <dgm:spPr/>
    </dgm:pt>
    <dgm:pt modelId="{6DA18E6A-5DA0-4A30-BB04-6A94A205267C}" type="pres">
      <dgm:prSet presAssocID="{E47F0EAB-BFA7-477B-B561-2EC9680FF9CA}" presName="rootText1" presStyleLbl="node0" presStyleIdx="2" presStyleCnt="4" custScaleX="123619" custScaleY="151045" custLinFactX="7111" custLinFactNeighborX="100000" custLinFactNeighborY="25155">
        <dgm:presLayoutVars>
          <dgm:chPref val="3"/>
        </dgm:presLayoutVars>
      </dgm:prSet>
      <dgm:spPr/>
    </dgm:pt>
    <dgm:pt modelId="{79C6AD99-2AC6-4E4F-978B-B015BE98FD94}" type="pres">
      <dgm:prSet presAssocID="{E47F0EAB-BFA7-477B-B561-2EC9680FF9CA}" presName="rootConnector1" presStyleLbl="node1" presStyleIdx="0" presStyleCnt="0"/>
      <dgm:spPr/>
    </dgm:pt>
    <dgm:pt modelId="{D642D214-99F1-4CAF-A309-88E05C5FC9E9}" type="pres">
      <dgm:prSet presAssocID="{E47F0EAB-BFA7-477B-B561-2EC9680FF9CA}" presName="hierChild2" presStyleCnt="0"/>
      <dgm:spPr/>
    </dgm:pt>
    <dgm:pt modelId="{CC20A7F2-4DE1-45A2-A5A8-F7590BD6D86E}" type="pres">
      <dgm:prSet presAssocID="{E47F0EAB-BFA7-477B-B561-2EC9680FF9CA}" presName="hierChild3" presStyleCnt="0"/>
      <dgm:spPr/>
    </dgm:pt>
    <dgm:pt modelId="{EBBCBB3C-6291-4462-A16E-77CD076A3230}" type="pres">
      <dgm:prSet presAssocID="{EB8E831D-1A7D-4BA6-8C93-DF4649C091DD}" presName="hierRoot1" presStyleCnt="0">
        <dgm:presLayoutVars>
          <dgm:hierBranch val="init"/>
        </dgm:presLayoutVars>
      </dgm:prSet>
      <dgm:spPr/>
    </dgm:pt>
    <dgm:pt modelId="{A9A6D987-CBDA-4E32-97CA-C18516D4D33C}" type="pres">
      <dgm:prSet presAssocID="{EB8E831D-1A7D-4BA6-8C93-DF4649C091DD}" presName="rootComposite1" presStyleCnt="0"/>
      <dgm:spPr/>
    </dgm:pt>
    <dgm:pt modelId="{8FF0F020-F19D-4BBF-B5C4-04FCD8F92090}" type="pres">
      <dgm:prSet presAssocID="{EB8E831D-1A7D-4BA6-8C93-DF4649C091DD}" presName="rootText1" presStyleLbl="node0" presStyleIdx="3" presStyleCnt="4" custLinFactX="-50155" custLinFactNeighborX="-100000" custLinFactNeighborY="60191">
        <dgm:presLayoutVars>
          <dgm:chPref val="3"/>
        </dgm:presLayoutVars>
      </dgm:prSet>
      <dgm:spPr/>
    </dgm:pt>
    <dgm:pt modelId="{C83D1EB5-1FFE-4AE5-9D76-D21E1E0FEB1A}" type="pres">
      <dgm:prSet presAssocID="{EB8E831D-1A7D-4BA6-8C93-DF4649C091DD}" presName="rootConnector1" presStyleLbl="node1" presStyleIdx="0" presStyleCnt="0"/>
      <dgm:spPr/>
    </dgm:pt>
    <dgm:pt modelId="{3284B19E-96B1-4FAE-831F-9276B4609A0D}" type="pres">
      <dgm:prSet presAssocID="{EB8E831D-1A7D-4BA6-8C93-DF4649C091DD}" presName="hierChild2" presStyleCnt="0"/>
      <dgm:spPr/>
    </dgm:pt>
    <dgm:pt modelId="{214D18B5-83A2-42E3-A905-23A7F5990D79}" type="pres">
      <dgm:prSet presAssocID="{EB8E831D-1A7D-4BA6-8C93-DF4649C091DD}" presName="hierChild3" presStyleCnt="0"/>
      <dgm:spPr/>
    </dgm:pt>
  </dgm:ptLst>
  <dgm:cxnLst>
    <dgm:cxn modelId="{304B6E0E-8CBC-4E49-8732-E4B6B1E49BF1}" type="presOf" srcId="{2AE51719-0BB0-4A08-9039-B6FBE6195CD0}" destId="{152AF098-4058-48CD-9D42-7E4E797E2F1B}" srcOrd="1" destOrd="0" presId="urn:microsoft.com/office/officeart/2005/8/layout/orgChart1"/>
    <dgm:cxn modelId="{9A0D2D1C-6136-4E44-8CE6-7690C49E628C}" srcId="{DB56B856-CDC0-493C-B850-F1C919E2FC39}" destId="{CBC1C89F-5995-449F-9F06-BA58CE1FAB9D}" srcOrd="0" destOrd="0" parTransId="{83FEA537-9CE5-4E69-B16F-38E68C3BEB3A}" sibTransId="{A4F1C1D3-1785-450C-8241-D5667BE6CB30}"/>
    <dgm:cxn modelId="{CF9E112B-D25F-421B-8FFB-8DF44772B901}" type="presOf" srcId="{2AE51719-0BB0-4A08-9039-B6FBE6195CD0}" destId="{0AD0C262-8A0A-4636-860B-D093E129FB1D}" srcOrd="0" destOrd="0" presId="urn:microsoft.com/office/officeart/2005/8/layout/orgChart1"/>
    <dgm:cxn modelId="{435D7D31-E0B2-4023-8D21-E70B32FAA1DD}" type="presOf" srcId="{E47F0EAB-BFA7-477B-B561-2EC9680FF9CA}" destId="{79C6AD99-2AC6-4E4F-978B-B015BE98FD94}" srcOrd="1" destOrd="0" presId="urn:microsoft.com/office/officeart/2005/8/layout/orgChart1"/>
    <dgm:cxn modelId="{5564DF43-56FF-412F-8DC4-71D1E05324EA}" type="presOf" srcId="{EB8E831D-1A7D-4BA6-8C93-DF4649C091DD}" destId="{C83D1EB5-1FFE-4AE5-9D76-D21E1E0FEB1A}" srcOrd="1" destOrd="0" presId="urn:microsoft.com/office/officeart/2005/8/layout/orgChart1"/>
    <dgm:cxn modelId="{1E5AE34C-FC60-4F73-A069-857ACE23FAB2}" type="presOf" srcId="{EB8E831D-1A7D-4BA6-8C93-DF4649C091DD}" destId="{8FF0F020-F19D-4BBF-B5C4-04FCD8F92090}" srcOrd="0" destOrd="0" presId="urn:microsoft.com/office/officeart/2005/8/layout/orgChart1"/>
    <dgm:cxn modelId="{E47D056E-495D-4DBC-A91E-E333B9CE0243}" type="presOf" srcId="{DB56B856-CDC0-493C-B850-F1C919E2FC39}" destId="{ABC1468E-010E-41E8-9E4F-5AF25269023C}" srcOrd="0" destOrd="0" presId="urn:microsoft.com/office/officeart/2005/8/layout/orgChart1"/>
    <dgm:cxn modelId="{436A5F51-6277-477D-ABCD-B60077B34139}" type="presOf" srcId="{CBC1C89F-5995-449F-9F06-BA58CE1FAB9D}" destId="{8EEB17B9-BB76-4A49-B562-D37EBC5E38D3}" srcOrd="0" destOrd="0" presId="urn:microsoft.com/office/officeart/2005/8/layout/orgChart1"/>
    <dgm:cxn modelId="{514CBC7D-9413-4D24-AE0A-4206D79CCFF4}" type="presOf" srcId="{E47F0EAB-BFA7-477B-B561-2EC9680FF9CA}" destId="{6DA18E6A-5DA0-4A30-BB04-6A94A205267C}" srcOrd="0" destOrd="0" presId="urn:microsoft.com/office/officeart/2005/8/layout/orgChart1"/>
    <dgm:cxn modelId="{711BE0B2-6946-4885-BC02-EB6CA88B000D}" srcId="{DB56B856-CDC0-493C-B850-F1C919E2FC39}" destId="{E47F0EAB-BFA7-477B-B561-2EC9680FF9CA}" srcOrd="2" destOrd="0" parTransId="{20F00B21-191B-4D20-9D10-C0AF00C3AA21}" sibTransId="{7155C156-362C-464C-92D8-AD148661F981}"/>
    <dgm:cxn modelId="{3295BCB7-0A23-44E5-82C2-2381CD5F40F1}" type="presOf" srcId="{CBC1C89F-5995-449F-9F06-BA58CE1FAB9D}" destId="{65E602FD-D74F-43C3-A99B-690535431D66}" srcOrd="1" destOrd="0" presId="urn:microsoft.com/office/officeart/2005/8/layout/orgChart1"/>
    <dgm:cxn modelId="{17BA43D7-5B21-45C6-B99F-5E0B2EFD0A92}" srcId="{DB56B856-CDC0-493C-B850-F1C919E2FC39}" destId="{EB8E831D-1A7D-4BA6-8C93-DF4649C091DD}" srcOrd="3" destOrd="0" parTransId="{235ECE66-0CE5-474F-96E5-B7C6563D9394}" sibTransId="{C8D25D50-D80E-4DE0-8772-AD6DB4A7A04D}"/>
    <dgm:cxn modelId="{8C70DAE3-601B-4328-AC2C-475609468C11}" srcId="{DB56B856-CDC0-493C-B850-F1C919E2FC39}" destId="{2AE51719-0BB0-4A08-9039-B6FBE6195CD0}" srcOrd="1" destOrd="0" parTransId="{292F9646-D60E-4118-B441-6E67C4E185DA}" sibTransId="{CBE1CE54-466D-4536-9006-042914BEE1C2}"/>
    <dgm:cxn modelId="{58A8CF08-5A3B-46FB-93EC-E0D2C693D5AC}" type="presParOf" srcId="{ABC1468E-010E-41E8-9E4F-5AF25269023C}" destId="{44AFEDCB-C4E7-4FF7-B30E-9232B892EB28}" srcOrd="0" destOrd="0" presId="urn:microsoft.com/office/officeart/2005/8/layout/orgChart1"/>
    <dgm:cxn modelId="{122817A0-55B1-4B35-B2E1-0ECBE46E177C}" type="presParOf" srcId="{44AFEDCB-C4E7-4FF7-B30E-9232B892EB28}" destId="{7C9561AC-BD6F-48AD-8F62-5A7650A9681E}" srcOrd="0" destOrd="0" presId="urn:microsoft.com/office/officeart/2005/8/layout/orgChart1"/>
    <dgm:cxn modelId="{E88372D1-A5A3-4A45-89EB-85875110B31E}" type="presParOf" srcId="{7C9561AC-BD6F-48AD-8F62-5A7650A9681E}" destId="{8EEB17B9-BB76-4A49-B562-D37EBC5E38D3}" srcOrd="0" destOrd="0" presId="urn:microsoft.com/office/officeart/2005/8/layout/orgChart1"/>
    <dgm:cxn modelId="{FBD2BA97-0A1F-4947-9F30-6BCE3FAD0151}" type="presParOf" srcId="{7C9561AC-BD6F-48AD-8F62-5A7650A9681E}" destId="{65E602FD-D74F-43C3-A99B-690535431D66}" srcOrd="1" destOrd="0" presId="urn:microsoft.com/office/officeart/2005/8/layout/orgChart1"/>
    <dgm:cxn modelId="{C465D49E-7DC8-465D-AE9A-583B1151389D}" type="presParOf" srcId="{44AFEDCB-C4E7-4FF7-B30E-9232B892EB28}" destId="{5793E9E6-3689-4422-A124-23952ED601F8}" srcOrd="1" destOrd="0" presId="urn:microsoft.com/office/officeart/2005/8/layout/orgChart1"/>
    <dgm:cxn modelId="{7C9D4B9C-F557-4F4E-9693-8843DB11D2EE}" type="presParOf" srcId="{44AFEDCB-C4E7-4FF7-B30E-9232B892EB28}" destId="{4744F82F-BDEC-4ED2-BCEC-06614BA81B50}" srcOrd="2" destOrd="0" presId="urn:microsoft.com/office/officeart/2005/8/layout/orgChart1"/>
    <dgm:cxn modelId="{9649AEF9-DBB3-4C65-9FFC-B365F4CE6A91}" type="presParOf" srcId="{ABC1468E-010E-41E8-9E4F-5AF25269023C}" destId="{3637C2B6-FCAB-4E38-8566-9C36BA561D75}" srcOrd="1" destOrd="0" presId="urn:microsoft.com/office/officeart/2005/8/layout/orgChart1"/>
    <dgm:cxn modelId="{F5EEAC50-258C-4DF3-83A0-786F57C6AA90}" type="presParOf" srcId="{3637C2B6-FCAB-4E38-8566-9C36BA561D75}" destId="{D317BD5B-0645-49CA-A34F-76E73924FA1C}" srcOrd="0" destOrd="0" presId="urn:microsoft.com/office/officeart/2005/8/layout/orgChart1"/>
    <dgm:cxn modelId="{54178285-D4A1-4F98-9C7C-A697887E0E23}" type="presParOf" srcId="{D317BD5B-0645-49CA-A34F-76E73924FA1C}" destId="{0AD0C262-8A0A-4636-860B-D093E129FB1D}" srcOrd="0" destOrd="0" presId="urn:microsoft.com/office/officeart/2005/8/layout/orgChart1"/>
    <dgm:cxn modelId="{4DBA59AD-8812-49CE-89E3-2BACAFBA823A}" type="presParOf" srcId="{D317BD5B-0645-49CA-A34F-76E73924FA1C}" destId="{152AF098-4058-48CD-9D42-7E4E797E2F1B}" srcOrd="1" destOrd="0" presId="urn:microsoft.com/office/officeart/2005/8/layout/orgChart1"/>
    <dgm:cxn modelId="{0533AC31-5DD4-47B5-83C9-00968F1882CB}" type="presParOf" srcId="{3637C2B6-FCAB-4E38-8566-9C36BA561D75}" destId="{3EC010E0-AC53-4D8D-BBD9-6CD21319842E}" srcOrd="1" destOrd="0" presId="urn:microsoft.com/office/officeart/2005/8/layout/orgChart1"/>
    <dgm:cxn modelId="{627811FB-0603-4E94-BF56-00723DF0F59F}" type="presParOf" srcId="{3637C2B6-FCAB-4E38-8566-9C36BA561D75}" destId="{2847D4A1-BD26-4828-AEE0-FAEDDA6C6B5A}" srcOrd="2" destOrd="0" presId="urn:microsoft.com/office/officeart/2005/8/layout/orgChart1"/>
    <dgm:cxn modelId="{24AFD38A-04A9-47E7-97C1-044F55F444AC}" type="presParOf" srcId="{ABC1468E-010E-41E8-9E4F-5AF25269023C}" destId="{1A55F4BA-563E-4CF7-ABBB-3EBEDE86CAB7}" srcOrd="2" destOrd="0" presId="urn:microsoft.com/office/officeart/2005/8/layout/orgChart1"/>
    <dgm:cxn modelId="{56288D9F-26F5-47B8-9E39-CD33465F2318}" type="presParOf" srcId="{1A55F4BA-563E-4CF7-ABBB-3EBEDE86CAB7}" destId="{615BB54C-86FA-4447-83F7-8CB464E359DF}" srcOrd="0" destOrd="0" presId="urn:microsoft.com/office/officeart/2005/8/layout/orgChart1"/>
    <dgm:cxn modelId="{84C1884C-FDA2-49E0-A1E2-B46C18D49FCE}" type="presParOf" srcId="{615BB54C-86FA-4447-83F7-8CB464E359DF}" destId="{6DA18E6A-5DA0-4A30-BB04-6A94A205267C}" srcOrd="0" destOrd="0" presId="urn:microsoft.com/office/officeart/2005/8/layout/orgChart1"/>
    <dgm:cxn modelId="{DB81AB9D-5DB8-4C0D-B5AA-B50BC31B3160}" type="presParOf" srcId="{615BB54C-86FA-4447-83F7-8CB464E359DF}" destId="{79C6AD99-2AC6-4E4F-978B-B015BE98FD94}" srcOrd="1" destOrd="0" presId="urn:microsoft.com/office/officeart/2005/8/layout/orgChart1"/>
    <dgm:cxn modelId="{85E5EB90-59FB-462C-A05D-A81A487513A2}" type="presParOf" srcId="{1A55F4BA-563E-4CF7-ABBB-3EBEDE86CAB7}" destId="{D642D214-99F1-4CAF-A309-88E05C5FC9E9}" srcOrd="1" destOrd="0" presId="urn:microsoft.com/office/officeart/2005/8/layout/orgChart1"/>
    <dgm:cxn modelId="{26AEB7C4-F8BE-4273-9D8F-8531F6D0284D}" type="presParOf" srcId="{1A55F4BA-563E-4CF7-ABBB-3EBEDE86CAB7}" destId="{CC20A7F2-4DE1-45A2-A5A8-F7590BD6D86E}" srcOrd="2" destOrd="0" presId="urn:microsoft.com/office/officeart/2005/8/layout/orgChart1"/>
    <dgm:cxn modelId="{DE4C40AE-17E1-40CC-90B3-1F20A6B80B34}" type="presParOf" srcId="{ABC1468E-010E-41E8-9E4F-5AF25269023C}" destId="{EBBCBB3C-6291-4462-A16E-77CD076A3230}" srcOrd="3" destOrd="0" presId="urn:microsoft.com/office/officeart/2005/8/layout/orgChart1"/>
    <dgm:cxn modelId="{9737F672-5355-4A39-B6E0-A19A6522FFFA}" type="presParOf" srcId="{EBBCBB3C-6291-4462-A16E-77CD076A3230}" destId="{A9A6D987-CBDA-4E32-97CA-C18516D4D33C}" srcOrd="0" destOrd="0" presId="urn:microsoft.com/office/officeart/2005/8/layout/orgChart1"/>
    <dgm:cxn modelId="{DA1CCECE-119C-4D3A-94FC-13F4C71060B5}" type="presParOf" srcId="{A9A6D987-CBDA-4E32-97CA-C18516D4D33C}" destId="{8FF0F020-F19D-4BBF-B5C4-04FCD8F92090}" srcOrd="0" destOrd="0" presId="urn:microsoft.com/office/officeart/2005/8/layout/orgChart1"/>
    <dgm:cxn modelId="{EE4BA9CD-5FFF-4C59-B5BF-79DE17FF574B}" type="presParOf" srcId="{A9A6D987-CBDA-4E32-97CA-C18516D4D33C}" destId="{C83D1EB5-1FFE-4AE5-9D76-D21E1E0FEB1A}" srcOrd="1" destOrd="0" presId="urn:microsoft.com/office/officeart/2005/8/layout/orgChart1"/>
    <dgm:cxn modelId="{05A691FD-B421-4092-88F5-2CA160E0D846}" type="presParOf" srcId="{EBBCBB3C-6291-4462-A16E-77CD076A3230}" destId="{3284B19E-96B1-4FAE-831F-9276B4609A0D}" srcOrd="1" destOrd="0" presId="urn:microsoft.com/office/officeart/2005/8/layout/orgChart1"/>
    <dgm:cxn modelId="{7A8AB38F-6C0C-496B-9A62-8EFA7CE3FB21}" type="presParOf" srcId="{EBBCBB3C-6291-4462-A16E-77CD076A3230}" destId="{214D18B5-83A2-42E3-A905-23A7F5990D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F714A-ACAA-4627-80C4-FF369CA087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9B5E2A-7393-4E0A-B9A6-83FDEAC3CB1D}">
      <dgm:prSet/>
      <dgm:spPr/>
      <dgm:t>
        <a:bodyPr/>
        <a:lstStyle/>
        <a:p>
          <a:r>
            <a:rPr lang="en-US"/>
            <a:t>Confidencialidade</a:t>
          </a:r>
        </a:p>
      </dgm:t>
    </dgm:pt>
    <dgm:pt modelId="{9D043C18-88E3-481B-80ED-96D63CC257F0}" type="parTrans" cxnId="{581BAA16-4C0D-4F43-867B-D5DC45A34697}">
      <dgm:prSet/>
      <dgm:spPr/>
      <dgm:t>
        <a:bodyPr/>
        <a:lstStyle/>
        <a:p>
          <a:endParaRPr lang="en-US"/>
        </a:p>
      </dgm:t>
    </dgm:pt>
    <dgm:pt modelId="{B01FFB11-5097-44A3-9372-21E2B287552D}" type="sibTrans" cxnId="{581BAA16-4C0D-4F43-867B-D5DC45A34697}">
      <dgm:prSet/>
      <dgm:spPr/>
      <dgm:t>
        <a:bodyPr/>
        <a:lstStyle/>
        <a:p>
          <a:endParaRPr lang="en-US"/>
        </a:p>
      </dgm:t>
    </dgm:pt>
    <dgm:pt modelId="{8BC22182-AF04-4CCC-B738-CBC30CF53763}">
      <dgm:prSet/>
      <dgm:spPr/>
      <dgm:t>
        <a:bodyPr/>
        <a:lstStyle/>
        <a:p>
          <a:r>
            <a:rPr lang="en-US" dirty="0" err="1"/>
            <a:t>Integridade</a:t>
          </a:r>
          <a:endParaRPr lang="en-US" dirty="0"/>
        </a:p>
      </dgm:t>
    </dgm:pt>
    <dgm:pt modelId="{C5474270-EC4A-4236-B905-E0925E44F2D4}" type="parTrans" cxnId="{8755686C-2D4B-437F-B1ED-478D4C370BEC}">
      <dgm:prSet/>
      <dgm:spPr/>
      <dgm:t>
        <a:bodyPr/>
        <a:lstStyle/>
        <a:p>
          <a:endParaRPr lang="en-US"/>
        </a:p>
      </dgm:t>
    </dgm:pt>
    <dgm:pt modelId="{411CC116-4911-4A77-9344-E37A11F7AB92}" type="sibTrans" cxnId="{8755686C-2D4B-437F-B1ED-478D4C370BEC}">
      <dgm:prSet/>
      <dgm:spPr/>
      <dgm:t>
        <a:bodyPr/>
        <a:lstStyle/>
        <a:p>
          <a:endParaRPr lang="en-US"/>
        </a:p>
      </dgm:t>
    </dgm:pt>
    <dgm:pt modelId="{B49FF1CA-EC78-48C6-9295-6D141950DA7F}">
      <dgm:prSet/>
      <dgm:spPr/>
      <dgm:t>
        <a:bodyPr/>
        <a:lstStyle/>
        <a:p>
          <a:r>
            <a:rPr lang="en-US"/>
            <a:t>Disponibilidade</a:t>
          </a:r>
        </a:p>
      </dgm:t>
    </dgm:pt>
    <dgm:pt modelId="{FA72ACFA-756C-4FB4-904A-689389AFD536}" type="parTrans" cxnId="{935D3BA6-3739-4B88-BC5C-6D4BA2531553}">
      <dgm:prSet/>
      <dgm:spPr/>
      <dgm:t>
        <a:bodyPr/>
        <a:lstStyle/>
        <a:p>
          <a:endParaRPr lang="en-US"/>
        </a:p>
      </dgm:t>
    </dgm:pt>
    <dgm:pt modelId="{E6A3494E-BE11-49C7-8505-8A05D4F08080}" type="sibTrans" cxnId="{935D3BA6-3739-4B88-BC5C-6D4BA2531553}">
      <dgm:prSet/>
      <dgm:spPr/>
      <dgm:t>
        <a:bodyPr/>
        <a:lstStyle/>
        <a:p>
          <a:endParaRPr lang="en-US"/>
        </a:p>
      </dgm:t>
    </dgm:pt>
    <dgm:pt modelId="{61EBECB0-9EFF-4032-BEFD-89576F0B7379}" type="pres">
      <dgm:prSet presAssocID="{A2FF714A-ACAA-4627-80C4-FF369CA087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2CD53B-0ED2-4CC9-AD9E-F74D607DA30E}" type="pres">
      <dgm:prSet presAssocID="{8F9B5E2A-7393-4E0A-B9A6-83FDEAC3CB1D}" presName="hierRoot1" presStyleCnt="0"/>
      <dgm:spPr/>
    </dgm:pt>
    <dgm:pt modelId="{05255827-4E1D-4722-BEE4-8EAE19A4C135}" type="pres">
      <dgm:prSet presAssocID="{8F9B5E2A-7393-4E0A-B9A6-83FDEAC3CB1D}" presName="composite" presStyleCnt="0"/>
      <dgm:spPr/>
    </dgm:pt>
    <dgm:pt modelId="{5712A89C-CB6C-4C14-9F1C-31F331401C2B}" type="pres">
      <dgm:prSet presAssocID="{8F9B5E2A-7393-4E0A-B9A6-83FDEAC3CB1D}" presName="background" presStyleLbl="node0" presStyleIdx="0" presStyleCnt="3"/>
      <dgm:spPr/>
    </dgm:pt>
    <dgm:pt modelId="{A12B667C-FD5B-47B3-B1DA-6D7976CEC49E}" type="pres">
      <dgm:prSet presAssocID="{8F9B5E2A-7393-4E0A-B9A6-83FDEAC3CB1D}" presName="text" presStyleLbl="fgAcc0" presStyleIdx="0" presStyleCnt="3">
        <dgm:presLayoutVars>
          <dgm:chPref val="3"/>
        </dgm:presLayoutVars>
      </dgm:prSet>
      <dgm:spPr/>
    </dgm:pt>
    <dgm:pt modelId="{E5D8E830-DB96-4E8A-9A69-E0690FE3D8F1}" type="pres">
      <dgm:prSet presAssocID="{8F9B5E2A-7393-4E0A-B9A6-83FDEAC3CB1D}" presName="hierChild2" presStyleCnt="0"/>
      <dgm:spPr/>
    </dgm:pt>
    <dgm:pt modelId="{EA258977-260B-4C30-B0B5-0646F45DEE00}" type="pres">
      <dgm:prSet presAssocID="{8BC22182-AF04-4CCC-B738-CBC30CF53763}" presName="hierRoot1" presStyleCnt="0"/>
      <dgm:spPr/>
    </dgm:pt>
    <dgm:pt modelId="{A2898C30-288E-4F43-8A7B-E6F2C092AD2C}" type="pres">
      <dgm:prSet presAssocID="{8BC22182-AF04-4CCC-B738-CBC30CF53763}" presName="composite" presStyleCnt="0"/>
      <dgm:spPr/>
    </dgm:pt>
    <dgm:pt modelId="{993C762B-9EC8-4EBC-85F5-1C43EB4C5CA9}" type="pres">
      <dgm:prSet presAssocID="{8BC22182-AF04-4CCC-B738-CBC30CF53763}" presName="background" presStyleLbl="node0" presStyleIdx="1" presStyleCnt="3"/>
      <dgm:spPr/>
    </dgm:pt>
    <dgm:pt modelId="{6F4A95A6-E89F-4BB0-8087-7303F8B476EC}" type="pres">
      <dgm:prSet presAssocID="{8BC22182-AF04-4CCC-B738-CBC30CF53763}" presName="text" presStyleLbl="fgAcc0" presStyleIdx="1" presStyleCnt="3">
        <dgm:presLayoutVars>
          <dgm:chPref val="3"/>
        </dgm:presLayoutVars>
      </dgm:prSet>
      <dgm:spPr/>
    </dgm:pt>
    <dgm:pt modelId="{98E80696-42EA-4D6A-9EC4-CDEA56C570A6}" type="pres">
      <dgm:prSet presAssocID="{8BC22182-AF04-4CCC-B738-CBC30CF53763}" presName="hierChild2" presStyleCnt="0"/>
      <dgm:spPr/>
    </dgm:pt>
    <dgm:pt modelId="{A9F31126-13D9-4C1E-A98D-DDF94EDCCA10}" type="pres">
      <dgm:prSet presAssocID="{B49FF1CA-EC78-48C6-9295-6D141950DA7F}" presName="hierRoot1" presStyleCnt="0"/>
      <dgm:spPr/>
    </dgm:pt>
    <dgm:pt modelId="{64A8162C-2814-4D67-8165-270C119F4E9B}" type="pres">
      <dgm:prSet presAssocID="{B49FF1CA-EC78-48C6-9295-6D141950DA7F}" presName="composite" presStyleCnt="0"/>
      <dgm:spPr/>
    </dgm:pt>
    <dgm:pt modelId="{567D0802-BB3B-4F8D-8193-79E5BCC4C23E}" type="pres">
      <dgm:prSet presAssocID="{B49FF1CA-EC78-48C6-9295-6D141950DA7F}" presName="background" presStyleLbl="node0" presStyleIdx="2" presStyleCnt="3"/>
      <dgm:spPr/>
    </dgm:pt>
    <dgm:pt modelId="{302DB133-AC35-45A3-81EB-1C3DAF94B757}" type="pres">
      <dgm:prSet presAssocID="{B49FF1CA-EC78-48C6-9295-6D141950DA7F}" presName="text" presStyleLbl="fgAcc0" presStyleIdx="2" presStyleCnt="3">
        <dgm:presLayoutVars>
          <dgm:chPref val="3"/>
        </dgm:presLayoutVars>
      </dgm:prSet>
      <dgm:spPr/>
    </dgm:pt>
    <dgm:pt modelId="{28CF4BBF-AAE5-4C1F-AEAF-1E4A41377B58}" type="pres">
      <dgm:prSet presAssocID="{B49FF1CA-EC78-48C6-9295-6D141950DA7F}" presName="hierChild2" presStyleCnt="0"/>
      <dgm:spPr/>
    </dgm:pt>
  </dgm:ptLst>
  <dgm:cxnLst>
    <dgm:cxn modelId="{581BAA16-4C0D-4F43-867B-D5DC45A34697}" srcId="{A2FF714A-ACAA-4627-80C4-FF369CA087C9}" destId="{8F9B5E2A-7393-4E0A-B9A6-83FDEAC3CB1D}" srcOrd="0" destOrd="0" parTransId="{9D043C18-88E3-481B-80ED-96D63CC257F0}" sibTransId="{B01FFB11-5097-44A3-9372-21E2B287552D}"/>
    <dgm:cxn modelId="{45154823-2BF1-4CE4-8909-F99FF59D8A4D}" type="presOf" srcId="{8BC22182-AF04-4CCC-B738-CBC30CF53763}" destId="{6F4A95A6-E89F-4BB0-8087-7303F8B476EC}" srcOrd="0" destOrd="0" presId="urn:microsoft.com/office/officeart/2005/8/layout/hierarchy1"/>
    <dgm:cxn modelId="{8755686C-2D4B-437F-B1ED-478D4C370BEC}" srcId="{A2FF714A-ACAA-4627-80C4-FF369CA087C9}" destId="{8BC22182-AF04-4CCC-B738-CBC30CF53763}" srcOrd="1" destOrd="0" parTransId="{C5474270-EC4A-4236-B905-E0925E44F2D4}" sibTransId="{411CC116-4911-4A77-9344-E37A11F7AB92}"/>
    <dgm:cxn modelId="{863E4A7E-E6B2-422D-9831-6836B197848E}" type="presOf" srcId="{A2FF714A-ACAA-4627-80C4-FF369CA087C9}" destId="{61EBECB0-9EFF-4032-BEFD-89576F0B7379}" srcOrd="0" destOrd="0" presId="urn:microsoft.com/office/officeart/2005/8/layout/hierarchy1"/>
    <dgm:cxn modelId="{A4D16685-2629-42C4-AB97-881C5DFE4417}" type="presOf" srcId="{B49FF1CA-EC78-48C6-9295-6D141950DA7F}" destId="{302DB133-AC35-45A3-81EB-1C3DAF94B757}" srcOrd="0" destOrd="0" presId="urn:microsoft.com/office/officeart/2005/8/layout/hierarchy1"/>
    <dgm:cxn modelId="{935D3BA6-3739-4B88-BC5C-6D4BA2531553}" srcId="{A2FF714A-ACAA-4627-80C4-FF369CA087C9}" destId="{B49FF1CA-EC78-48C6-9295-6D141950DA7F}" srcOrd="2" destOrd="0" parTransId="{FA72ACFA-756C-4FB4-904A-689389AFD536}" sibTransId="{E6A3494E-BE11-49C7-8505-8A05D4F08080}"/>
    <dgm:cxn modelId="{20C6C6C8-94DE-46F6-8DE4-D478FE7F9278}" type="presOf" srcId="{8F9B5E2A-7393-4E0A-B9A6-83FDEAC3CB1D}" destId="{A12B667C-FD5B-47B3-B1DA-6D7976CEC49E}" srcOrd="0" destOrd="0" presId="urn:microsoft.com/office/officeart/2005/8/layout/hierarchy1"/>
    <dgm:cxn modelId="{BEF0187A-7B30-42D2-9C65-5BA060D516FD}" type="presParOf" srcId="{61EBECB0-9EFF-4032-BEFD-89576F0B7379}" destId="{542CD53B-0ED2-4CC9-AD9E-F74D607DA30E}" srcOrd="0" destOrd="0" presId="urn:microsoft.com/office/officeart/2005/8/layout/hierarchy1"/>
    <dgm:cxn modelId="{E27E88DC-268A-4E32-A15E-0C2B02DE60DC}" type="presParOf" srcId="{542CD53B-0ED2-4CC9-AD9E-F74D607DA30E}" destId="{05255827-4E1D-4722-BEE4-8EAE19A4C135}" srcOrd="0" destOrd="0" presId="urn:microsoft.com/office/officeart/2005/8/layout/hierarchy1"/>
    <dgm:cxn modelId="{55B9058A-C502-4AB1-B998-9068D6A26054}" type="presParOf" srcId="{05255827-4E1D-4722-BEE4-8EAE19A4C135}" destId="{5712A89C-CB6C-4C14-9F1C-31F331401C2B}" srcOrd="0" destOrd="0" presId="urn:microsoft.com/office/officeart/2005/8/layout/hierarchy1"/>
    <dgm:cxn modelId="{C3087839-D732-4CA8-B5EF-E2604A5B4100}" type="presParOf" srcId="{05255827-4E1D-4722-BEE4-8EAE19A4C135}" destId="{A12B667C-FD5B-47B3-B1DA-6D7976CEC49E}" srcOrd="1" destOrd="0" presId="urn:microsoft.com/office/officeart/2005/8/layout/hierarchy1"/>
    <dgm:cxn modelId="{B565D9BF-041E-4713-ACC2-D1AF71505224}" type="presParOf" srcId="{542CD53B-0ED2-4CC9-AD9E-F74D607DA30E}" destId="{E5D8E830-DB96-4E8A-9A69-E0690FE3D8F1}" srcOrd="1" destOrd="0" presId="urn:microsoft.com/office/officeart/2005/8/layout/hierarchy1"/>
    <dgm:cxn modelId="{E45B5C83-FB02-4667-A4CD-22BD0455CDC2}" type="presParOf" srcId="{61EBECB0-9EFF-4032-BEFD-89576F0B7379}" destId="{EA258977-260B-4C30-B0B5-0646F45DEE00}" srcOrd="1" destOrd="0" presId="urn:microsoft.com/office/officeart/2005/8/layout/hierarchy1"/>
    <dgm:cxn modelId="{A945A318-2340-4934-955F-96EACC5B4BF7}" type="presParOf" srcId="{EA258977-260B-4C30-B0B5-0646F45DEE00}" destId="{A2898C30-288E-4F43-8A7B-E6F2C092AD2C}" srcOrd="0" destOrd="0" presId="urn:microsoft.com/office/officeart/2005/8/layout/hierarchy1"/>
    <dgm:cxn modelId="{957311E3-7565-4258-9AA4-E4A952251E8E}" type="presParOf" srcId="{A2898C30-288E-4F43-8A7B-E6F2C092AD2C}" destId="{993C762B-9EC8-4EBC-85F5-1C43EB4C5CA9}" srcOrd="0" destOrd="0" presId="urn:microsoft.com/office/officeart/2005/8/layout/hierarchy1"/>
    <dgm:cxn modelId="{3EBE03AC-9CA7-48BD-8F8D-4BDCA2CC8664}" type="presParOf" srcId="{A2898C30-288E-4F43-8A7B-E6F2C092AD2C}" destId="{6F4A95A6-E89F-4BB0-8087-7303F8B476EC}" srcOrd="1" destOrd="0" presId="urn:microsoft.com/office/officeart/2005/8/layout/hierarchy1"/>
    <dgm:cxn modelId="{807439E0-57E1-449C-B727-783772D069B3}" type="presParOf" srcId="{EA258977-260B-4C30-B0B5-0646F45DEE00}" destId="{98E80696-42EA-4D6A-9EC4-CDEA56C570A6}" srcOrd="1" destOrd="0" presId="urn:microsoft.com/office/officeart/2005/8/layout/hierarchy1"/>
    <dgm:cxn modelId="{2CC51971-63F8-45BD-BCDE-B9B1BC2F55FD}" type="presParOf" srcId="{61EBECB0-9EFF-4032-BEFD-89576F0B7379}" destId="{A9F31126-13D9-4C1E-A98D-DDF94EDCCA10}" srcOrd="2" destOrd="0" presId="urn:microsoft.com/office/officeart/2005/8/layout/hierarchy1"/>
    <dgm:cxn modelId="{F9A2B7B2-F869-4B0C-8BAE-7A507AF9FF8F}" type="presParOf" srcId="{A9F31126-13D9-4C1E-A98D-DDF94EDCCA10}" destId="{64A8162C-2814-4D67-8165-270C119F4E9B}" srcOrd="0" destOrd="0" presId="urn:microsoft.com/office/officeart/2005/8/layout/hierarchy1"/>
    <dgm:cxn modelId="{AE95DA49-382C-407F-8E02-672D8A38FE11}" type="presParOf" srcId="{64A8162C-2814-4D67-8165-270C119F4E9B}" destId="{567D0802-BB3B-4F8D-8193-79E5BCC4C23E}" srcOrd="0" destOrd="0" presId="urn:microsoft.com/office/officeart/2005/8/layout/hierarchy1"/>
    <dgm:cxn modelId="{D12D4073-6F6A-43B1-AAB8-64B3C9F0A724}" type="presParOf" srcId="{64A8162C-2814-4D67-8165-270C119F4E9B}" destId="{302DB133-AC35-45A3-81EB-1C3DAF94B757}" srcOrd="1" destOrd="0" presId="urn:microsoft.com/office/officeart/2005/8/layout/hierarchy1"/>
    <dgm:cxn modelId="{F948689F-0B91-49A6-A95E-6A6900E06BEA}" type="presParOf" srcId="{A9F31126-13D9-4C1E-A98D-DDF94EDCCA10}" destId="{28CF4BBF-AAE5-4C1F-AEAF-1E4A41377B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F714A-ACAA-4627-80C4-FF369CA087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9B5E2A-7393-4E0A-B9A6-83FDEAC3CB1D}">
      <dgm:prSet/>
      <dgm:spPr/>
      <dgm:t>
        <a:bodyPr/>
        <a:lstStyle/>
        <a:p>
          <a:r>
            <a:rPr lang="en-US"/>
            <a:t>Confidencialidade</a:t>
          </a:r>
        </a:p>
      </dgm:t>
    </dgm:pt>
    <dgm:pt modelId="{9D043C18-88E3-481B-80ED-96D63CC257F0}" type="parTrans" cxnId="{581BAA16-4C0D-4F43-867B-D5DC45A34697}">
      <dgm:prSet/>
      <dgm:spPr/>
      <dgm:t>
        <a:bodyPr/>
        <a:lstStyle/>
        <a:p>
          <a:endParaRPr lang="en-US"/>
        </a:p>
      </dgm:t>
    </dgm:pt>
    <dgm:pt modelId="{B01FFB11-5097-44A3-9372-21E2B287552D}" type="sibTrans" cxnId="{581BAA16-4C0D-4F43-867B-D5DC45A34697}">
      <dgm:prSet/>
      <dgm:spPr/>
      <dgm:t>
        <a:bodyPr/>
        <a:lstStyle/>
        <a:p>
          <a:endParaRPr lang="en-US"/>
        </a:p>
      </dgm:t>
    </dgm:pt>
    <dgm:pt modelId="{8BC22182-AF04-4CCC-B738-CBC30CF53763}">
      <dgm:prSet/>
      <dgm:spPr/>
      <dgm:t>
        <a:bodyPr/>
        <a:lstStyle/>
        <a:p>
          <a:r>
            <a:rPr lang="en-US" dirty="0" err="1"/>
            <a:t>Integridade</a:t>
          </a:r>
          <a:endParaRPr lang="en-US" dirty="0"/>
        </a:p>
      </dgm:t>
    </dgm:pt>
    <dgm:pt modelId="{C5474270-EC4A-4236-B905-E0925E44F2D4}" type="parTrans" cxnId="{8755686C-2D4B-437F-B1ED-478D4C370BEC}">
      <dgm:prSet/>
      <dgm:spPr/>
      <dgm:t>
        <a:bodyPr/>
        <a:lstStyle/>
        <a:p>
          <a:endParaRPr lang="en-US"/>
        </a:p>
      </dgm:t>
    </dgm:pt>
    <dgm:pt modelId="{411CC116-4911-4A77-9344-E37A11F7AB92}" type="sibTrans" cxnId="{8755686C-2D4B-437F-B1ED-478D4C370BEC}">
      <dgm:prSet/>
      <dgm:spPr/>
      <dgm:t>
        <a:bodyPr/>
        <a:lstStyle/>
        <a:p>
          <a:endParaRPr lang="en-US"/>
        </a:p>
      </dgm:t>
    </dgm:pt>
    <dgm:pt modelId="{B49FF1CA-EC78-48C6-9295-6D141950DA7F}">
      <dgm:prSet/>
      <dgm:spPr/>
      <dgm:t>
        <a:bodyPr/>
        <a:lstStyle/>
        <a:p>
          <a:r>
            <a:rPr lang="en-US"/>
            <a:t>Disponibilidade</a:t>
          </a:r>
        </a:p>
      </dgm:t>
    </dgm:pt>
    <dgm:pt modelId="{FA72ACFA-756C-4FB4-904A-689389AFD536}" type="parTrans" cxnId="{935D3BA6-3739-4B88-BC5C-6D4BA2531553}">
      <dgm:prSet/>
      <dgm:spPr/>
      <dgm:t>
        <a:bodyPr/>
        <a:lstStyle/>
        <a:p>
          <a:endParaRPr lang="en-US"/>
        </a:p>
      </dgm:t>
    </dgm:pt>
    <dgm:pt modelId="{E6A3494E-BE11-49C7-8505-8A05D4F08080}" type="sibTrans" cxnId="{935D3BA6-3739-4B88-BC5C-6D4BA2531553}">
      <dgm:prSet/>
      <dgm:spPr/>
      <dgm:t>
        <a:bodyPr/>
        <a:lstStyle/>
        <a:p>
          <a:endParaRPr lang="en-US"/>
        </a:p>
      </dgm:t>
    </dgm:pt>
    <dgm:pt modelId="{61EBECB0-9EFF-4032-BEFD-89576F0B7379}" type="pres">
      <dgm:prSet presAssocID="{A2FF714A-ACAA-4627-80C4-FF369CA087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2CD53B-0ED2-4CC9-AD9E-F74D607DA30E}" type="pres">
      <dgm:prSet presAssocID="{8F9B5E2A-7393-4E0A-B9A6-83FDEAC3CB1D}" presName="hierRoot1" presStyleCnt="0"/>
      <dgm:spPr/>
    </dgm:pt>
    <dgm:pt modelId="{05255827-4E1D-4722-BEE4-8EAE19A4C135}" type="pres">
      <dgm:prSet presAssocID="{8F9B5E2A-7393-4E0A-B9A6-83FDEAC3CB1D}" presName="composite" presStyleCnt="0"/>
      <dgm:spPr/>
    </dgm:pt>
    <dgm:pt modelId="{5712A89C-CB6C-4C14-9F1C-31F331401C2B}" type="pres">
      <dgm:prSet presAssocID="{8F9B5E2A-7393-4E0A-B9A6-83FDEAC3CB1D}" presName="background" presStyleLbl="node0" presStyleIdx="0" presStyleCnt="3"/>
      <dgm:spPr>
        <a:solidFill>
          <a:schemeClr val="bg1">
            <a:lumMod val="50000"/>
            <a:lumOff val="50000"/>
          </a:schemeClr>
        </a:solidFill>
      </dgm:spPr>
    </dgm:pt>
    <dgm:pt modelId="{A12B667C-FD5B-47B3-B1DA-6D7976CEC49E}" type="pres">
      <dgm:prSet presAssocID="{8F9B5E2A-7393-4E0A-B9A6-83FDEAC3CB1D}" presName="text" presStyleLbl="fgAcc0" presStyleIdx="0" presStyleCnt="3">
        <dgm:presLayoutVars>
          <dgm:chPref val="3"/>
        </dgm:presLayoutVars>
      </dgm:prSet>
      <dgm:spPr/>
    </dgm:pt>
    <dgm:pt modelId="{E5D8E830-DB96-4E8A-9A69-E0690FE3D8F1}" type="pres">
      <dgm:prSet presAssocID="{8F9B5E2A-7393-4E0A-B9A6-83FDEAC3CB1D}" presName="hierChild2" presStyleCnt="0"/>
      <dgm:spPr/>
    </dgm:pt>
    <dgm:pt modelId="{EA258977-260B-4C30-B0B5-0646F45DEE00}" type="pres">
      <dgm:prSet presAssocID="{8BC22182-AF04-4CCC-B738-CBC30CF53763}" presName="hierRoot1" presStyleCnt="0"/>
      <dgm:spPr/>
    </dgm:pt>
    <dgm:pt modelId="{A2898C30-288E-4F43-8A7B-E6F2C092AD2C}" type="pres">
      <dgm:prSet presAssocID="{8BC22182-AF04-4CCC-B738-CBC30CF53763}" presName="composite" presStyleCnt="0"/>
      <dgm:spPr/>
    </dgm:pt>
    <dgm:pt modelId="{993C762B-9EC8-4EBC-85F5-1C43EB4C5CA9}" type="pres">
      <dgm:prSet presAssocID="{8BC22182-AF04-4CCC-B738-CBC30CF53763}" presName="background" presStyleLbl="node0" presStyleIdx="1" presStyleCnt="3"/>
      <dgm:spPr>
        <a:solidFill>
          <a:schemeClr val="bg1">
            <a:lumMod val="50000"/>
            <a:lumOff val="50000"/>
          </a:schemeClr>
        </a:solidFill>
      </dgm:spPr>
    </dgm:pt>
    <dgm:pt modelId="{6F4A95A6-E89F-4BB0-8087-7303F8B476EC}" type="pres">
      <dgm:prSet presAssocID="{8BC22182-AF04-4CCC-B738-CBC30CF53763}" presName="text" presStyleLbl="fgAcc0" presStyleIdx="1" presStyleCnt="3">
        <dgm:presLayoutVars>
          <dgm:chPref val="3"/>
        </dgm:presLayoutVars>
      </dgm:prSet>
      <dgm:spPr/>
    </dgm:pt>
    <dgm:pt modelId="{98E80696-42EA-4D6A-9EC4-CDEA56C570A6}" type="pres">
      <dgm:prSet presAssocID="{8BC22182-AF04-4CCC-B738-CBC30CF53763}" presName="hierChild2" presStyleCnt="0"/>
      <dgm:spPr/>
    </dgm:pt>
    <dgm:pt modelId="{A9F31126-13D9-4C1E-A98D-DDF94EDCCA10}" type="pres">
      <dgm:prSet presAssocID="{B49FF1CA-EC78-48C6-9295-6D141950DA7F}" presName="hierRoot1" presStyleCnt="0"/>
      <dgm:spPr/>
    </dgm:pt>
    <dgm:pt modelId="{64A8162C-2814-4D67-8165-270C119F4E9B}" type="pres">
      <dgm:prSet presAssocID="{B49FF1CA-EC78-48C6-9295-6D141950DA7F}" presName="composite" presStyleCnt="0"/>
      <dgm:spPr/>
    </dgm:pt>
    <dgm:pt modelId="{567D0802-BB3B-4F8D-8193-79E5BCC4C23E}" type="pres">
      <dgm:prSet presAssocID="{B49FF1CA-EC78-48C6-9295-6D141950DA7F}" presName="background" presStyleLbl="node0" presStyleIdx="2" presStyleCnt="3"/>
      <dgm:spPr>
        <a:solidFill>
          <a:schemeClr val="bg1">
            <a:lumMod val="50000"/>
            <a:lumOff val="50000"/>
          </a:schemeClr>
        </a:solidFill>
      </dgm:spPr>
    </dgm:pt>
    <dgm:pt modelId="{302DB133-AC35-45A3-81EB-1C3DAF94B757}" type="pres">
      <dgm:prSet presAssocID="{B49FF1CA-EC78-48C6-9295-6D141950DA7F}" presName="text" presStyleLbl="fgAcc0" presStyleIdx="2" presStyleCnt="3">
        <dgm:presLayoutVars>
          <dgm:chPref val="3"/>
        </dgm:presLayoutVars>
      </dgm:prSet>
      <dgm:spPr/>
    </dgm:pt>
    <dgm:pt modelId="{28CF4BBF-AAE5-4C1F-AEAF-1E4A41377B58}" type="pres">
      <dgm:prSet presAssocID="{B49FF1CA-EC78-48C6-9295-6D141950DA7F}" presName="hierChild2" presStyleCnt="0"/>
      <dgm:spPr/>
    </dgm:pt>
  </dgm:ptLst>
  <dgm:cxnLst>
    <dgm:cxn modelId="{581BAA16-4C0D-4F43-867B-D5DC45A34697}" srcId="{A2FF714A-ACAA-4627-80C4-FF369CA087C9}" destId="{8F9B5E2A-7393-4E0A-B9A6-83FDEAC3CB1D}" srcOrd="0" destOrd="0" parTransId="{9D043C18-88E3-481B-80ED-96D63CC257F0}" sibTransId="{B01FFB11-5097-44A3-9372-21E2B287552D}"/>
    <dgm:cxn modelId="{45154823-2BF1-4CE4-8909-F99FF59D8A4D}" type="presOf" srcId="{8BC22182-AF04-4CCC-B738-CBC30CF53763}" destId="{6F4A95A6-E89F-4BB0-8087-7303F8B476EC}" srcOrd="0" destOrd="0" presId="urn:microsoft.com/office/officeart/2005/8/layout/hierarchy1"/>
    <dgm:cxn modelId="{8755686C-2D4B-437F-B1ED-478D4C370BEC}" srcId="{A2FF714A-ACAA-4627-80C4-FF369CA087C9}" destId="{8BC22182-AF04-4CCC-B738-CBC30CF53763}" srcOrd="1" destOrd="0" parTransId="{C5474270-EC4A-4236-B905-E0925E44F2D4}" sibTransId="{411CC116-4911-4A77-9344-E37A11F7AB92}"/>
    <dgm:cxn modelId="{863E4A7E-E6B2-422D-9831-6836B197848E}" type="presOf" srcId="{A2FF714A-ACAA-4627-80C4-FF369CA087C9}" destId="{61EBECB0-9EFF-4032-BEFD-89576F0B7379}" srcOrd="0" destOrd="0" presId="urn:microsoft.com/office/officeart/2005/8/layout/hierarchy1"/>
    <dgm:cxn modelId="{A4D16685-2629-42C4-AB97-881C5DFE4417}" type="presOf" srcId="{B49FF1CA-EC78-48C6-9295-6D141950DA7F}" destId="{302DB133-AC35-45A3-81EB-1C3DAF94B757}" srcOrd="0" destOrd="0" presId="urn:microsoft.com/office/officeart/2005/8/layout/hierarchy1"/>
    <dgm:cxn modelId="{935D3BA6-3739-4B88-BC5C-6D4BA2531553}" srcId="{A2FF714A-ACAA-4627-80C4-FF369CA087C9}" destId="{B49FF1CA-EC78-48C6-9295-6D141950DA7F}" srcOrd="2" destOrd="0" parTransId="{FA72ACFA-756C-4FB4-904A-689389AFD536}" sibTransId="{E6A3494E-BE11-49C7-8505-8A05D4F08080}"/>
    <dgm:cxn modelId="{20C6C6C8-94DE-46F6-8DE4-D478FE7F9278}" type="presOf" srcId="{8F9B5E2A-7393-4E0A-B9A6-83FDEAC3CB1D}" destId="{A12B667C-FD5B-47B3-B1DA-6D7976CEC49E}" srcOrd="0" destOrd="0" presId="urn:microsoft.com/office/officeart/2005/8/layout/hierarchy1"/>
    <dgm:cxn modelId="{BEF0187A-7B30-42D2-9C65-5BA060D516FD}" type="presParOf" srcId="{61EBECB0-9EFF-4032-BEFD-89576F0B7379}" destId="{542CD53B-0ED2-4CC9-AD9E-F74D607DA30E}" srcOrd="0" destOrd="0" presId="urn:microsoft.com/office/officeart/2005/8/layout/hierarchy1"/>
    <dgm:cxn modelId="{E27E88DC-268A-4E32-A15E-0C2B02DE60DC}" type="presParOf" srcId="{542CD53B-0ED2-4CC9-AD9E-F74D607DA30E}" destId="{05255827-4E1D-4722-BEE4-8EAE19A4C135}" srcOrd="0" destOrd="0" presId="urn:microsoft.com/office/officeart/2005/8/layout/hierarchy1"/>
    <dgm:cxn modelId="{55B9058A-C502-4AB1-B998-9068D6A26054}" type="presParOf" srcId="{05255827-4E1D-4722-BEE4-8EAE19A4C135}" destId="{5712A89C-CB6C-4C14-9F1C-31F331401C2B}" srcOrd="0" destOrd="0" presId="urn:microsoft.com/office/officeart/2005/8/layout/hierarchy1"/>
    <dgm:cxn modelId="{C3087839-D732-4CA8-B5EF-E2604A5B4100}" type="presParOf" srcId="{05255827-4E1D-4722-BEE4-8EAE19A4C135}" destId="{A12B667C-FD5B-47B3-B1DA-6D7976CEC49E}" srcOrd="1" destOrd="0" presId="urn:microsoft.com/office/officeart/2005/8/layout/hierarchy1"/>
    <dgm:cxn modelId="{B565D9BF-041E-4713-ACC2-D1AF71505224}" type="presParOf" srcId="{542CD53B-0ED2-4CC9-AD9E-F74D607DA30E}" destId="{E5D8E830-DB96-4E8A-9A69-E0690FE3D8F1}" srcOrd="1" destOrd="0" presId="urn:microsoft.com/office/officeart/2005/8/layout/hierarchy1"/>
    <dgm:cxn modelId="{E45B5C83-FB02-4667-A4CD-22BD0455CDC2}" type="presParOf" srcId="{61EBECB0-9EFF-4032-BEFD-89576F0B7379}" destId="{EA258977-260B-4C30-B0B5-0646F45DEE00}" srcOrd="1" destOrd="0" presId="urn:microsoft.com/office/officeart/2005/8/layout/hierarchy1"/>
    <dgm:cxn modelId="{A945A318-2340-4934-955F-96EACC5B4BF7}" type="presParOf" srcId="{EA258977-260B-4C30-B0B5-0646F45DEE00}" destId="{A2898C30-288E-4F43-8A7B-E6F2C092AD2C}" srcOrd="0" destOrd="0" presId="urn:microsoft.com/office/officeart/2005/8/layout/hierarchy1"/>
    <dgm:cxn modelId="{957311E3-7565-4258-9AA4-E4A952251E8E}" type="presParOf" srcId="{A2898C30-288E-4F43-8A7B-E6F2C092AD2C}" destId="{993C762B-9EC8-4EBC-85F5-1C43EB4C5CA9}" srcOrd="0" destOrd="0" presId="urn:microsoft.com/office/officeart/2005/8/layout/hierarchy1"/>
    <dgm:cxn modelId="{3EBE03AC-9CA7-48BD-8F8D-4BDCA2CC8664}" type="presParOf" srcId="{A2898C30-288E-4F43-8A7B-E6F2C092AD2C}" destId="{6F4A95A6-E89F-4BB0-8087-7303F8B476EC}" srcOrd="1" destOrd="0" presId="urn:microsoft.com/office/officeart/2005/8/layout/hierarchy1"/>
    <dgm:cxn modelId="{807439E0-57E1-449C-B727-783772D069B3}" type="presParOf" srcId="{EA258977-260B-4C30-B0B5-0646F45DEE00}" destId="{98E80696-42EA-4D6A-9EC4-CDEA56C570A6}" srcOrd="1" destOrd="0" presId="urn:microsoft.com/office/officeart/2005/8/layout/hierarchy1"/>
    <dgm:cxn modelId="{2CC51971-63F8-45BD-BCDE-B9B1BC2F55FD}" type="presParOf" srcId="{61EBECB0-9EFF-4032-BEFD-89576F0B7379}" destId="{A9F31126-13D9-4C1E-A98D-DDF94EDCCA10}" srcOrd="2" destOrd="0" presId="urn:microsoft.com/office/officeart/2005/8/layout/hierarchy1"/>
    <dgm:cxn modelId="{F9A2B7B2-F869-4B0C-8BAE-7A507AF9FF8F}" type="presParOf" srcId="{A9F31126-13D9-4C1E-A98D-DDF94EDCCA10}" destId="{64A8162C-2814-4D67-8165-270C119F4E9B}" srcOrd="0" destOrd="0" presId="urn:microsoft.com/office/officeart/2005/8/layout/hierarchy1"/>
    <dgm:cxn modelId="{AE95DA49-382C-407F-8E02-672D8A38FE11}" type="presParOf" srcId="{64A8162C-2814-4D67-8165-270C119F4E9B}" destId="{567D0802-BB3B-4F8D-8193-79E5BCC4C23E}" srcOrd="0" destOrd="0" presId="urn:microsoft.com/office/officeart/2005/8/layout/hierarchy1"/>
    <dgm:cxn modelId="{D12D4073-6F6A-43B1-AAB8-64B3C9F0A724}" type="presParOf" srcId="{64A8162C-2814-4D67-8165-270C119F4E9B}" destId="{302DB133-AC35-45A3-81EB-1C3DAF94B757}" srcOrd="1" destOrd="0" presId="urn:microsoft.com/office/officeart/2005/8/layout/hierarchy1"/>
    <dgm:cxn modelId="{F948689F-0B91-49A6-A95E-6A6900E06BEA}" type="presParOf" srcId="{A9F31126-13D9-4C1E-A98D-DDF94EDCCA10}" destId="{28CF4BBF-AAE5-4C1F-AEAF-1E4A41377B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B17B9-BB76-4A49-B562-D37EBC5E38D3}">
      <dsp:nvSpPr>
        <dsp:cNvPr id="0" name=""/>
        <dsp:cNvSpPr/>
      </dsp:nvSpPr>
      <dsp:spPr>
        <a:xfrm>
          <a:off x="2775653" y="1526192"/>
          <a:ext cx="3197666" cy="176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Confidencialidade</a:t>
          </a: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Integridade</a:t>
          </a: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Disponibilidade</a:t>
          </a:r>
          <a:endParaRPr lang="en-US" sz="2900" kern="1200" dirty="0"/>
        </a:p>
      </dsp:txBody>
      <dsp:txXfrm>
        <a:off x="2775653" y="1526192"/>
        <a:ext cx="3197666" cy="1761485"/>
      </dsp:txXfrm>
    </dsp:sp>
    <dsp:sp modelId="{0AD0C262-8A0A-4636-860B-D093E129FB1D}">
      <dsp:nvSpPr>
        <dsp:cNvPr id="0" name=""/>
        <dsp:cNvSpPr/>
      </dsp:nvSpPr>
      <dsp:spPr>
        <a:xfrm>
          <a:off x="130337" y="1838285"/>
          <a:ext cx="2258270" cy="11291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</a:t>
          </a:r>
          <a:r>
            <a:rPr lang="en-US" sz="2900" kern="1200" dirty="0" err="1"/>
            <a:t>informação</a:t>
          </a:r>
          <a:r>
            <a:rPr lang="en-US" sz="2900" kern="1200" dirty="0"/>
            <a:t> é um </a:t>
          </a:r>
          <a:r>
            <a:rPr lang="en-US" sz="2900" kern="1200" dirty="0" err="1"/>
            <a:t>ativo</a:t>
          </a:r>
          <a:endParaRPr lang="en-US" sz="2900" kern="1200" dirty="0"/>
        </a:p>
      </dsp:txBody>
      <dsp:txXfrm>
        <a:off x="130337" y="1838285"/>
        <a:ext cx="2258270" cy="1129135"/>
      </dsp:txXfrm>
    </dsp:sp>
    <dsp:sp modelId="{6DA18E6A-5DA0-4A30-BB04-6A94A205267C}">
      <dsp:nvSpPr>
        <dsp:cNvPr id="0" name=""/>
        <dsp:cNvSpPr/>
      </dsp:nvSpPr>
      <dsp:spPr>
        <a:xfrm>
          <a:off x="8826645" y="1537517"/>
          <a:ext cx="2791651" cy="1705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</a:t>
          </a:r>
          <a:r>
            <a:rPr lang="en-US" sz="2900" kern="1200" dirty="0" err="1"/>
            <a:t>segurança</a:t>
          </a:r>
          <a:r>
            <a:rPr lang="en-US" sz="2900" kern="1200" dirty="0"/>
            <a:t> </a:t>
          </a:r>
          <a:r>
            <a:rPr lang="en-US" sz="2900" kern="1200" dirty="0" err="1"/>
            <a:t>máxima</a:t>
          </a:r>
          <a:r>
            <a:rPr lang="en-US" sz="2900" kern="1200" dirty="0"/>
            <a:t> </a:t>
          </a:r>
          <a:r>
            <a:rPr lang="en-US" sz="2900" kern="1200" dirty="0" err="1"/>
            <a:t>não</a:t>
          </a:r>
          <a:r>
            <a:rPr lang="en-US" sz="2900" kern="1200" dirty="0"/>
            <a:t> </a:t>
          </a:r>
          <a:r>
            <a:rPr lang="en-US" sz="2900" kern="1200" dirty="0" err="1"/>
            <a:t>existe</a:t>
          </a:r>
          <a:endParaRPr lang="en-US" sz="2900" kern="1200" dirty="0"/>
        </a:p>
      </dsp:txBody>
      <dsp:txXfrm>
        <a:off x="8826645" y="1537517"/>
        <a:ext cx="2791651" cy="1705502"/>
      </dsp:txXfrm>
    </dsp:sp>
    <dsp:sp modelId="{8FF0F020-F19D-4BBF-B5C4-04FCD8F92090}">
      <dsp:nvSpPr>
        <dsp:cNvPr id="0" name=""/>
        <dsp:cNvSpPr/>
      </dsp:nvSpPr>
      <dsp:spPr>
        <a:xfrm>
          <a:off x="6282770" y="1933121"/>
          <a:ext cx="2258270" cy="11291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Relevância</a:t>
          </a:r>
          <a:endParaRPr lang="en-US" sz="2900" kern="1200" dirty="0"/>
        </a:p>
      </dsp:txBody>
      <dsp:txXfrm>
        <a:off x="6282770" y="1933121"/>
        <a:ext cx="2258270" cy="1129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A89C-CB6C-4C14-9F1C-31F331401C2B}">
      <dsp:nvSpPr>
        <dsp:cNvPr id="0" name=""/>
        <dsp:cNvSpPr/>
      </dsp:nvSpPr>
      <dsp:spPr>
        <a:xfrm>
          <a:off x="0" y="12114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B667C-FD5B-47B3-B1DA-6D7976CEC49E}">
      <dsp:nvSpPr>
        <dsp:cNvPr id="0" name=""/>
        <dsp:cNvSpPr/>
      </dsp:nvSpPr>
      <dsp:spPr>
        <a:xfrm>
          <a:off x="338457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Confidencialidade</a:t>
          </a:r>
        </a:p>
      </dsp:txBody>
      <dsp:txXfrm>
        <a:off x="395110" y="499329"/>
        <a:ext cx="2932811" cy="1820978"/>
      </dsp:txXfrm>
    </dsp:sp>
    <dsp:sp modelId="{993C762B-9EC8-4EBC-85F5-1C43EB4C5CA9}">
      <dsp:nvSpPr>
        <dsp:cNvPr id="0" name=""/>
        <dsp:cNvSpPr/>
      </dsp:nvSpPr>
      <dsp:spPr>
        <a:xfrm>
          <a:off x="3723032" y="12114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95A6-E89F-4BB0-8087-7303F8B476EC}">
      <dsp:nvSpPr>
        <dsp:cNvPr id="0" name=""/>
        <dsp:cNvSpPr/>
      </dsp:nvSpPr>
      <dsp:spPr>
        <a:xfrm>
          <a:off x="4061490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Integridade</a:t>
          </a:r>
          <a:endParaRPr lang="en-US" sz="2600" kern="1200" dirty="0"/>
        </a:p>
      </dsp:txBody>
      <dsp:txXfrm>
        <a:off x="4118143" y="499329"/>
        <a:ext cx="2932811" cy="1820978"/>
      </dsp:txXfrm>
    </dsp:sp>
    <dsp:sp modelId="{567D0802-BB3B-4F8D-8193-79E5BCC4C23E}">
      <dsp:nvSpPr>
        <dsp:cNvPr id="0" name=""/>
        <dsp:cNvSpPr/>
      </dsp:nvSpPr>
      <dsp:spPr>
        <a:xfrm>
          <a:off x="7446065" y="12114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DB133-AC35-45A3-81EB-1C3DAF94B757}">
      <dsp:nvSpPr>
        <dsp:cNvPr id="0" name=""/>
        <dsp:cNvSpPr/>
      </dsp:nvSpPr>
      <dsp:spPr>
        <a:xfrm>
          <a:off x="7784523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Disponibilidade</a:t>
          </a:r>
        </a:p>
      </dsp:txBody>
      <dsp:txXfrm>
        <a:off x="7841176" y="499329"/>
        <a:ext cx="2932811" cy="1820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A89C-CB6C-4C14-9F1C-31F331401C2B}">
      <dsp:nvSpPr>
        <dsp:cNvPr id="0" name=""/>
        <dsp:cNvSpPr/>
      </dsp:nvSpPr>
      <dsp:spPr>
        <a:xfrm>
          <a:off x="0" y="121141"/>
          <a:ext cx="3046117" cy="1934284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B667C-FD5B-47B3-B1DA-6D7976CEC49E}">
      <dsp:nvSpPr>
        <dsp:cNvPr id="0" name=""/>
        <dsp:cNvSpPr/>
      </dsp:nvSpPr>
      <dsp:spPr>
        <a:xfrm>
          <a:off x="338457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Confidencialidade</a:t>
          </a:r>
        </a:p>
      </dsp:txBody>
      <dsp:txXfrm>
        <a:off x="395110" y="499329"/>
        <a:ext cx="2932811" cy="1820978"/>
      </dsp:txXfrm>
    </dsp:sp>
    <dsp:sp modelId="{993C762B-9EC8-4EBC-85F5-1C43EB4C5CA9}">
      <dsp:nvSpPr>
        <dsp:cNvPr id="0" name=""/>
        <dsp:cNvSpPr/>
      </dsp:nvSpPr>
      <dsp:spPr>
        <a:xfrm>
          <a:off x="3723032" y="121141"/>
          <a:ext cx="3046117" cy="1934284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95A6-E89F-4BB0-8087-7303F8B476EC}">
      <dsp:nvSpPr>
        <dsp:cNvPr id="0" name=""/>
        <dsp:cNvSpPr/>
      </dsp:nvSpPr>
      <dsp:spPr>
        <a:xfrm>
          <a:off x="4061490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Integridade</a:t>
          </a:r>
          <a:endParaRPr lang="en-US" sz="2600" kern="1200" dirty="0"/>
        </a:p>
      </dsp:txBody>
      <dsp:txXfrm>
        <a:off x="4118143" y="499329"/>
        <a:ext cx="2932811" cy="1820978"/>
      </dsp:txXfrm>
    </dsp:sp>
    <dsp:sp modelId="{567D0802-BB3B-4F8D-8193-79E5BCC4C23E}">
      <dsp:nvSpPr>
        <dsp:cNvPr id="0" name=""/>
        <dsp:cNvSpPr/>
      </dsp:nvSpPr>
      <dsp:spPr>
        <a:xfrm>
          <a:off x="7446065" y="121141"/>
          <a:ext cx="3046117" cy="1934284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DB133-AC35-45A3-81EB-1C3DAF94B757}">
      <dsp:nvSpPr>
        <dsp:cNvPr id="0" name=""/>
        <dsp:cNvSpPr/>
      </dsp:nvSpPr>
      <dsp:spPr>
        <a:xfrm>
          <a:off x="7784523" y="44267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Disponibilidade</a:t>
          </a:r>
        </a:p>
      </dsp:txBody>
      <dsp:txXfrm>
        <a:off x="7841176" y="49932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8D51F-4A16-4397-BF24-187D71AD7F3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B0781-DC52-4D04-819A-D83355E1F9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world.com.br/2018/12/11/tivit-sofre-vazamento-de-dado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nfomoney.com.br/minhas-financas/falha-no-sistema-do-detran-rn-causa-vazamento-de-dados-de-70-milhoes-de-brasileiros/" TargetMode="External"/><Relationship Id="rId4" Type="http://schemas.openxmlformats.org/officeDocument/2006/relationships/hyperlink" Target="https://www.vice.com/en_us/article/7xy789/bethesda-accidentally-leaked-personal-data-of-fallout-76-customers-looking-for-hel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0781-DC52-4D04-819A-D83355E1F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Fontes: </a:t>
            </a:r>
            <a:r>
              <a:rPr lang="en-US" dirty="0">
                <a:hlinkClick r:id="rId3"/>
              </a:rPr>
              <a:t>https://computerworld.com.br/2018/12/11/tivit-sofre-vazamento-de-dados/</a:t>
            </a:r>
            <a:endParaRPr lang="en-US" dirty="0"/>
          </a:p>
          <a:p>
            <a:r>
              <a:rPr lang="en-US" dirty="0">
                <a:hlinkClick r:id="rId4"/>
              </a:rPr>
              <a:t>https://www.vice.com/en_us/article/7xy789/bethesda-accidentally-leaked-personal-data-of-fallout-76-customers-looking-for-help</a:t>
            </a:r>
            <a:endParaRPr lang="en-US" dirty="0"/>
          </a:p>
          <a:p>
            <a:r>
              <a:rPr lang="en-US" dirty="0">
                <a:hlinkClick r:id="rId5"/>
              </a:rPr>
              <a:t>https://www.infomoney.com.br/minhas-financas/falha-no-sistema-do-detran-rn-causa-vazamento-de-dados-de-70-milhoes-de-brasileiros/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B0781-DC52-4D04-819A-D83355E1F9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43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2821-DCF0-4E44-8666-F2A083203D6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D363-3DF4-487C-93B7-A7ECFCDBD3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96FA-5FA6-4116-B5DA-6D160BAD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Bruno Palma</a:t>
            </a:r>
          </a:p>
          <a:p>
            <a:r>
              <a:rPr lang="en-US">
                <a:solidFill>
                  <a:schemeClr val="accent1"/>
                </a:solidFill>
              </a:rPr>
              <a:t>Felipe Leitão</a:t>
            </a:r>
          </a:p>
          <a:p>
            <a:r>
              <a:rPr lang="en-US">
                <a:solidFill>
                  <a:schemeClr val="accent1"/>
                </a:solidFill>
              </a:rPr>
              <a:t>João Pedro Libonati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B7A8C-6C33-4359-BAA8-092B06B5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9" y="1997765"/>
            <a:ext cx="9665416" cy="2696635"/>
          </a:xfrm>
        </p:spPr>
        <p:txBody>
          <a:bodyPr>
            <a:normAutofit/>
          </a:bodyPr>
          <a:lstStyle/>
          <a:p>
            <a:r>
              <a:rPr lang="pt-BR" dirty="0"/>
              <a:t>Consultoria na área de TI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26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13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D6CD9-7BC1-4026-8085-979782C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400" dirty="0" err="1"/>
              <a:t>Segurança</a:t>
            </a:r>
            <a:r>
              <a:rPr lang="en-US" sz="4400" dirty="0"/>
              <a:t> da </a:t>
            </a:r>
            <a:r>
              <a:rPr lang="en-US" sz="4400" dirty="0" err="1"/>
              <a:t>Informação</a:t>
            </a:r>
            <a:r>
              <a:rPr lang="en-US" sz="4400" dirty="0"/>
              <a:t> para o </a:t>
            </a:r>
            <a:r>
              <a:rPr lang="en-US" sz="4400" dirty="0" err="1"/>
              <a:t>negócio</a:t>
            </a:r>
            <a:endParaRPr lang="en-US" sz="4400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CE12DB4-E3BF-4D6E-BECF-2BAF29EFA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76670"/>
              </p:ext>
            </p:extLst>
          </p:nvPr>
        </p:nvGraphicFramePr>
        <p:xfrm>
          <a:off x="128337" y="104144"/>
          <a:ext cx="11935326" cy="426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7272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EAE7-D718-41F5-A986-D38C7C1F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3185" y="-2569755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accent1"/>
                </a:solidFill>
              </a:rPr>
              <a:t>Assertiva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36D-65DA-4402-9153-525722BB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6813009" cy="5542478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Trabalham</a:t>
            </a:r>
            <a:r>
              <a:rPr lang="en-US" sz="2800" dirty="0"/>
              <a:t> com dados </a:t>
            </a:r>
            <a:r>
              <a:rPr lang="en-US" sz="2800" dirty="0" err="1"/>
              <a:t>críticos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Tem</a:t>
            </a:r>
            <a:r>
              <a:rPr lang="en-US" sz="2800" dirty="0"/>
              <a:t> um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baseado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confiança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A29D0-60C7-4B8B-8208-DA50819C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995" y="601159"/>
            <a:ext cx="1810779" cy="1493663"/>
          </a:xfrm>
          <a:prstGeom prst="rect">
            <a:avLst/>
          </a:prstGeom>
        </p:spPr>
      </p:pic>
      <p:pic>
        <p:nvPicPr>
          <p:cNvPr id="4100" name="Picture 4" descr="Image result for generic profile picture">
            <a:extLst>
              <a:ext uri="{FF2B5EF4-FFF2-40B4-BE49-F238E27FC236}">
                <a16:creationId xmlns:a16="http://schemas.microsoft.com/office/drawing/2014/main" id="{A1E5E180-276A-4D4C-9FA7-2A422855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9" y="2723910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generic profile picture">
            <a:extLst>
              <a:ext uri="{FF2B5EF4-FFF2-40B4-BE49-F238E27FC236}">
                <a16:creationId xmlns:a16="http://schemas.microsoft.com/office/drawing/2014/main" id="{3A3564E2-8015-46A6-AABF-1025FDD4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22" y="2723910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9B4BC-2F6A-48CD-9F4C-47C3DB085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06" y="2723910"/>
            <a:ext cx="178663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rgbClr val="86381F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EC28-6384-48FF-98EB-35CA107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Pontos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D6D11-D0E2-4CE0-87BB-B1651BC76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18135"/>
              </p:ext>
            </p:extLst>
          </p:nvPr>
        </p:nvGraphicFramePr>
        <p:xfrm>
          <a:off x="681037" y="2017336"/>
          <a:ext cx="10830641" cy="249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Image result for excel">
            <a:extLst>
              <a:ext uri="{FF2B5EF4-FFF2-40B4-BE49-F238E27FC236}">
                <a16:creationId xmlns:a16="http://schemas.microsoft.com/office/drawing/2014/main" id="{1E602B7C-1B40-4C57-9C62-AA1D033B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66" y="4732969"/>
            <a:ext cx="1923068" cy="18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7 logo">
            <a:extLst>
              <a:ext uri="{FF2B5EF4-FFF2-40B4-BE49-F238E27FC236}">
                <a16:creationId xmlns:a16="http://schemas.microsoft.com/office/drawing/2014/main" id="{492B5267-194F-4338-967A-CF7B9FB8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02" y="4587046"/>
            <a:ext cx="2185761" cy="2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estion mark logo">
            <a:extLst>
              <a:ext uri="{FF2B5EF4-FFF2-40B4-BE49-F238E27FC236}">
                <a16:creationId xmlns:a16="http://schemas.microsoft.com/office/drawing/2014/main" id="{E0B286CE-5687-4126-8F3C-CB9F475D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39" y="4698609"/>
            <a:ext cx="1510483" cy="18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1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FE51D-318E-4F53-83EE-311DF685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Como a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impacta</a:t>
            </a:r>
            <a:r>
              <a:rPr lang="en-US" dirty="0"/>
              <a:t>?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F2956EEA-09A3-4136-B3A9-8FC3DB1E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212" y="1201768"/>
            <a:ext cx="3360531" cy="11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CAE53D7-0A84-428C-9580-50AB3A59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6425" y="2547223"/>
            <a:ext cx="2504104" cy="17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781AB-C6CB-4520-B961-5D4B48601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549" y="4452526"/>
            <a:ext cx="2353858" cy="176539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59976-5A25-4D31-B914-E0CECBA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6" y="2427478"/>
            <a:ext cx="6581613" cy="3599316"/>
          </a:xfrm>
        </p:spPr>
        <p:txBody>
          <a:bodyPr/>
          <a:lstStyle/>
          <a:p>
            <a:pPr fontAlgn="base"/>
            <a:r>
              <a:rPr lang="en-US" dirty="0" err="1"/>
              <a:t>Tivit</a:t>
            </a:r>
            <a:r>
              <a:rPr lang="en-US" dirty="0"/>
              <a:t>: </a:t>
            </a:r>
            <a:r>
              <a:rPr lang="en-US" dirty="0" err="1"/>
              <a:t>Klabin</a:t>
            </a:r>
            <a:r>
              <a:rPr lang="en-US" dirty="0"/>
              <a:t>, Brookfield, </a:t>
            </a:r>
            <a:r>
              <a:rPr lang="en-US" dirty="0" err="1"/>
              <a:t>JMacedo</a:t>
            </a:r>
            <a:r>
              <a:rPr lang="en-US" dirty="0"/>
              <a:t>, </a:t>
            </a:r>
            <a:r>
              <a:rPr lang="en-US" dirty="0" err="1"/>
              <a:t>Muiltiplan</a:t>
            </a:r>
            <a:r>
              <a:rPr lang="en-US" dirty="0"/>
              <a:t>, Braskem, Faber, Banco Original, </a:t>
            </a:r>
            <a:r>
              <a:rPr lang="en-US" dirty="0" err="1"/>
              <a:t>Sebrae</a:t>
            </a:r>
            <a:r>
              <a:rPr lang="en-US" dirty="0"/>
              <a:t> e </a:t>
            </a:r>
            <a:r>
              <a:rPr lang="en-US" dirty="0" err="1"/>
              <a:t>Votorantim</a:t>
            </a:r>
            <a:r>
              <a:rPr lang="en-US" dirty="0"/>
              <a:t> </a:t>
            </a:r>
            <a:r>
              <a:rPr lang="en-US" dirty="0" err="1"/>
              <a:t>afetados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Bethesda: </a:t>
            </a:r>
            <a:r>
              <a:rPr lang="en-US" dirty="0" err="1"/>
              <a:t>Incompetência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Detran</a:t>
            </a:r>
            <a:r>
              <a:rPr lang="en-US" dirty="0"/>
              <a:t>: 70 </a:t>
            </a:r>
            <a:r>
              <a:rPr lang="en-US" dirty="0" err="1"/>
              <a:t>milhões</a:t>
            </a:r>
            <a:r>
              <a:rPr lang="en-US" dirty="0"/>
              <a:t> de </a:t>
            </a:r>
            <a:r>
              <a:rPr lang="en-US" dirty="0" err="1"/>
              <a:t>brasileiros</a:t>
            </a:r>
            <a:r>
              <a:rPr lang="en-US" dirty="0"/>
              <a:t> </a:t>
            </a:r>
            <a:r>
              <a:rPr lang="en-US" dirty="0" err="1"/>
              <a:t>afetados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3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50000"/>
                <a:lumOff val="50000"/>
              </a:schemeClr>
            </a:gs>
            <a:gs pos="5000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EC28-6384-48FF-98EB-35CA107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melhorar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D6D11-D0E2-4CE0-87BB-B1651BC76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770019"/>
              </p:ext>
            </p:extLst>
          </p:nvPr>
        </p:nvGraphicFramePr>
        <p:xfrm>
          <a:off x="681037" y="2017336"/>
          <a:ext cx="10830641" cy="249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2732F6AD-E131-461E-88AE-70494F46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41" y="4698609"/>
            <a:ext cx="1941079" cy="19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indows 10 logo">
            <a:extLst>
              <a:ext uri="{FF2B5EF4-FFF2-40B4-BE49-F238E27FC236}">
                <a16:creationId xmlns:a16="http://schemas.microsoft.com/office/drawing/2014/main" id="{F4F933E6-E115-469F-A8FB-033CEE7E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84" y="4263567"/>
            <a:ext cx="2546268" cy="25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ystem">
            <a:extLst>
              <a:ext uri="{FF2B5EF4-FFF2-40B4-BE49-F238E27FC236}">
                <a16:creationId xmlns:a16="http://schemas.microsoft.com/office/drawing/2014/main" id="{5E5D4DDB-B0E6-4B94-B341-9F71E582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1" y="4366043"/>
            <a:ext cx="4215741" cy="281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0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A9ED-B774-4C1D-999B-6632553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314F-02F5-4488-A8AE-26CF047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152" y="3856914"/>
            <a:ext cx="591048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hentailab.east@chance.com.br</a:t>
            </a:r>
          </a:p>
        </p:txBody>
      </p:sp>
    </p:spTree>
    <p:extLst>
      <p:ext uri="{BB962C8B-B14F-4D97-AF65-F5344CB8AC3E}">
        <p14:creationId xmlns:p14="http://schemas.microsoft.com/office/powerpoint/2010/main" val="9719025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148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Consultoria na área de TI</vt:lpstr>
      <vt:lpstr>Segurança da Informação para o negócio</vt:lpstr>
      <vt:lpstr>Assertiva</vt:lpstr>
      <vt:lpstr>Pontos para melhorar</vt:lpstr>
      <vt:lpstr>Como a segurança impacta?</vt:lpstr>
      <vt:lpstr>Como melhorar</vt:lpstr>
      <vt:lpstr>Próximos 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Consultoria na área de TI</dc:title>
  <dc:creator>João Pedro Libonati</dc:creator>
  <cp:lastModifiedBy>Felipe Leitão</cp:lastModifiedBy>
  <cp:revision>5</cp:revision>
  <dcterms:created xsi:type="dcterms:W3CDTF">2019-10-11T20:41:16Z</dcterms:created>
  <dcterms:modified xsi:type="dcterms:W3CDTF">2019-10-13T22:16:29Z</dcterms:modified>
</cp:coreProperties>
</file>